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9.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0.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1.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2.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4"/>
    <p:sldMasterId id="2147483707" r:id="rId5"/>
    <p:sldMasterId id="2147483865" r:id="rId6"/>
    <p:sldMasterId id="2147483775" r:id="rId7"/>
    <p:sldMasterId id="2147483832" r:id="rId8"/>
    <p:sldMasterId id="2147483872" r:id="rId9"/>
    <p:sldMasterId id="2147483866" r:id="rId10"/>
    <p:sldMasterId id="2147483871" r:id="rId11"/>
    <p:sldMasterId id="2147483873" r:id="rId12"/>
    <p:sldMasterId id="2147483702" r:id="rId13"/>
    <p:sldMasterId id="2147483874" r:id="rId14"/>
    <p:sldMasterId id="2147483794" r:id="rId15"/>
    <p:sldMasterId id="2147483883" r:id="rId16"/>
  </p:sldMasterIdLst>
  <p:notesMasterIdLst>
    <p:notesMasterId r:id="rId67"/>
  </p:notesMasterIdLst>
  <p:handoutMasterIdLst>
    <p:handoutMasterId r:id="rId68"/>
  </p:handoutMasterIdLst>
  <p:sldIdLst>
    <p:sldId id="482" r:id="rId17"/>
    <p:sldId id="483" r:id="rId18"/>
    <p:sldId id="484" r:id="rId19"/>
    <p:sldId id="485" r:id="rId20"/>
    <p:sldId id="486" r:id="rId21"/>
    <p:sldId id="487" r:id="rId22"/>
    <p:sldId id="488" r:id="rId23"/>
    <p:sldId id="489" r:id="rId24"/>
    <p:sldId id="490" r:id="rId25"/>
    <p:sldId id="491" r:id="rId26"/>
    <p:sldId id="499" r:id="rId27"/>
    <p:sldId id="531" r:id="rId28"/>
    <p:sldId id="532" r:id="rId29"/>
    <p:sldId id="533" r:id="rId30"/>
    <p:sldId id="492" r:id="rId31"/>
    <p:sldId id="493" r:id="rId32"/>
    <p:sldId id="494" r:id="rId33"/>
    <p:sldId id="495" r:id="rId34"/>
    <p:sldId id="496" r:id="rId35"/>
    <p:sldId id="497" r:id="rId36"/>
    <p:sldId id="498" r:id="rId37"/>
    <p:sldId id="500" r:id="rId38"/>
    <p:sldId id="501" r:id="rId39"/>
    <p:sldId id="502" r:id="rId40"/>
    <p:sldId id="503" r:id="rId41"/>
    <p:sldId id="504" r:id="rId42"/>
    <p:sldId id="505" r:id="rId43"/>
    <p:sldId id="506" r:id="rId44"/>
    <p:sldId id="507" r:id="rId45"/>
    <p:sldId id="508" r:id="rId46"/>
    <p:sldId id="509" r:id="rId47"/>
    <p:sldId id="510" r:id="rId48"/>
    <p:sldId id="511" r:id="rId49"/>
    <p:sldId id="512" r:id="rId50"/>
    <p:sldId id="513" r:id="rId51"/>
    <p:sldId id="514" r:id="rId52"/>
    <p:sldId id="515" r:id="rId53"/>
    <p:sldId id="516" r:id="rId54"/>
    <p:sldId id="517" r:id="rId55"/>
    <p:sldId id="518" r:id="rId56"/>
    <p:sldId id="519" r:id="rId57"/>
    <p:sldId id="520" r:id="rId58"/>
    <p:sldId id="522" r:id="rId59"/>
    <p:sldId id="523" r:id="rId60"/>
    <p:sldId id="524" r:id="rId61"/>
    <p:sldId id="525" r:id="rId62"/>
    <p:sldId id="526" r:id="rId63"/>
    <p:sldId id="528" r:id="rId64"/>
    <p:sldId id="534" r:id="rId65"/>
    <p:sldId id="527" r:id="rId66"/>
  </p:sldIdLst>
  <p:sldSz cx="14630400" cy="8229600"/>
  <p:notesSz cx="6858000" cy="91440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1F35"/>
    <a:srgbClr val="CCC8C1"/>
    <a:srgbClr val="EFF0F1"/>
    <a:srgbClr val="A9A09D"/>
    <a:srgbClr val="D6D7D6"/>
    <a:srgbClr val="BADDE6"/>
    <a:srgbClr val="948A85"/>
    <a:srgbClr val="F1645E"/>
    <a:srgbClr val="7C6E69"/>
    <a:srgbClr val="CA20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04" autoAdjust="0"/>
    <p:restoredTop sz="70529" autoAdjust="0"/>
  </p:normalViewPr>
  <p:slideViewPr>
    <p:cSldViewPr snapToGrid="0" snapToObjects="1">
      <p:cViewPr varScale="1">
        <p:scale>
          <a:sx n="62" d="100"/>
          <a:sy n="62" d="100"/>
        </p:scale>
        <p:origin x="2322" y="78"/>
      </p:cViewPr>
      <p:guideLst>
        <p:guide orient="horz"/>
        <p:guide/>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showGuides="1">
      <p:cViewPr varScale="1">
        <p:scale>
          <a:sx n="55" d="100"/>
          <a:sy n="55" d="100"/>
        </p:scale>
        <p:origin x="288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slide" Target="slides/slide47.xml"/><Relationship Id="rId68" Type="http://schemas.openxmlformats.org/officeDocument/2006/relationships/handoutMaster" Target="handoutMasters/handoutMaster1.xml"/><Relationship Id="rId7" Type="http://schemas.openxmlformats.org/officeDocument/2006/relationships/slideMaster" Target="slideMasters/slideMaster4.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61" Type="http://schemas.openxmlformats.org/officeDocument/2006/relationships/slide" Target="slides/slide45.xml"/><Relationship Id="rId10" Type="http://schemas.openxmlformats.org/officeDocument/2006/relationships/slideMaster" Target="slideMasters/slideMaster7.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5.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notesMaster" Target="notesMasters/notesMaster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chemeClr val="tx1"/>
                </a:solidFill>
                <a:latin typeface="Meiryo UI" panose="020B0604030504040204" pitchFamily="50" charset="-128"/>
                <a:ea typeface="Meiryo UI" panose="020B0604030504040204" pitchFamily="50" charset="-128"/>
                <a:cs typeface="Meiryo UI" panose="020B0604030504040204" pitchFamily="50" charset="-128"/>
              </a:defRPr>
            </a:pPr>
            <a:r>
              <a:rPr lang="en-US" altLang="ja-JP" dirty="0">
                <a:solidFill>
                  <a:schemeClr val="tx1"/>
                </a:solidFill>
                <a:latin typeface="Calibri" panose="020F0502020204030204" pitchFamily="34" charset="0"/>
                <a:ea typeface="Meiryo UI" panose="020B0604030504040204" pitchFamily="50" charset="-128"/>
                <a:cs typeface="Calibri" panose="020F0502020204030204" pitchFamily="34" charset="0"/>
              </a:rPr>
              <a:t>CRBSI</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発生率</a:t>
            </a:r>
          </a:p>
        </c:rich>
      </c:tx>
      <c:overlay val="0"/>
    </c:title>
    <c:autoTitleDeleted val="0"/>
    <c:plotArea>
      <c:layout/>
      <c:barChart>
        <c:barDir val="col"/>
        <c:grouping val="clustered"/>
        <c:varyColors val="0"/>
        <c:ser>
          <c:idx val="0"/>
          <c:order val="0"/>
          <c:invertIfNegative val="0"/>
          <c:dPt>
            <c:idx val="0"/>
            <c:invertIfNegative val="0"/>
            <c:bubble3D val="0"/>
            <c:spPr>
              <a:solidFill>
                <a:srgbClr val="FFE670"/>
              </a:solidFill>
              <a:ln>
                <a:solidFill>
                  <a:srgbClr val="000000"/>
                </a:solidFill>
              </a:ln>
            </c:spPr>
            <c:extLst>
              <c:ext xmlns:c16="http://schemas.microsoft.com/office/drawing/2014/chart" uri="{C3380CC4-5D6E-409C-BE32-E72D297353CC}">
                <c16:uniqueId val="{00000001-BC73-4EE7-A649-9F501DC034BD}"/>
              </c:ext>
            </c:extLst>
          </c:dPt>
          <c:dPt>
            <c:idx val="1"/>
            <c:invertIfNegative val="0"/>
            <c:bubble3D val="0"/>
            <c:spPr>
              <a:solidFill>
                <a:srgbClr val="5AC9E6"/>
              </a:solidFill>
              <a:ln>
                <a:solidFill>
                  <a:srgbClr val="000000"/>
                </a:solidFill>
              </a:ln>
            </c:spPr>
            <c:extLst>
              <c:ext xmlns:c16="http://schemas.microsoft.com/office/drawing/2014/chart" uri="{C3380CC4-5D6E-409C-BE32-E72D297353CC}">
                <c16:uniqueId val="{00000003-BC73-4EE7-A649-9F501DC034BD}"/>
              </c:ext>
            </c:extLst>
          </c:dPt>
          <c:dLbls>
            <c:spPr>
              <a:noFill/>
              <a:ln>
                <a:noFill/>
              </a:ln>
              <a:effectLst/>
            </c:spPr>
            <c:txPr>
              <a:bodyPr/>
              <a:lstStyle/>
              <a:p>
                <a:pPr>
                  <a:defRPr sz="1800" b="1">
                    <a:solidFill>
                      <a:schemeClr val="tx1"/>
                    </a:solidFill>
                    <a:latin typeface="+mn-lt"/>
                    <a:ea typeface="Meiryo UI" panose="020B0604030504040204" pitchFamily="50" charset="-128"/>
                    <a:cs typeface="Meiryo UI" panose="020B0604030504040204"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Sheet1!$B$3:$B$4</c:f>
              <c:strCache>
                <c:ptCount val="2"/>
                <c:pt idx="0">
                  <c:v>CVC</c:v>
                </c:pt>
                <c:pt idx="1">
                  <c:v>PICC</c:v>
                </c:pt>
              </c:strCache>
            </c:strRef>
          </c:cat>
          <c:val>
            <c:numRef>
              <c:f>Sheet1!$C$3:$C$4</c:f>
              <c:numCache>
                <c:formatCode>General</c:formatCode>
                <c:ptCount val="2"/>
                <c:pt idx="0">
                  <c:v>7</c:v>
                </c:pt>
                <c:pt idx="1">
                  <c:v>5.6</c:v>
                </c:pt>
              </c:numCache>
            </c:numRef>
          </c:val>
          <c:extLst>
            <c:ext xmlns:c16="http://schemas.microsoft.com/office/drawing/2014/chart" uri="{C3380CC4-5D6E-409C-BE32-E72D297353CC}">
              <c16:uniqueId val="{00000004-BC73-4EE7-A649-9F501DC034BD}"/>
            </c:ext>
          </c:extLst>
        </c:ser>
        <c:dLbls>
          <c:showLegendKey val="0"/>
          <c:showVal val="1"/>
          <c:showCatName val="0"/>
          <c:showSerName val="0"/>
          <c:showPercent val="0"/>
          <c:showBubbleSize val="0"/>
        </c:dLbls>
        <c:gapWidth val="150"/>
        <c:overlap val="-25"/>
        <c:axId val="85618688"/>
        <c:axId val="85622144"/>
      </c:barChart>
      <c:catAx>
        <c:axId val="85618688"/>
        <c:scaling>
          <c:orientation val="minMax"/>
        </c:scaling>
        <c:delete val="0"/>
        <c:axPos val="b"/>
        <c:numFmt formatCode="General" sourceLinked="0"/>
        <c:majorTickMark val="none"/>
        <c:minorTickMark val="none"/>
        <c:tickLblPos val="nextTo"/>
        <c:txPr>
          <a:bodyPr/>
          <a:lstStyle/>
          <a:p>
            <a:pPr>
              <a:defRPr sz="1800" b="1">
                <a:solidFill>
                  <a:schemeClr val="tx1"/>
                </a:solidFill>
                <a:latin typeface="+mj-lt"/>
                <a:ea typeface="Meiryo UI" panose="020B0604030504040204" pitchFamily="50" charset="-128"/>
                <a:cs typeface="Meiryo UI" panose="020B0604030504040204" pitchFamily="50" charset="-128"/>
              </a:defRPr>
            </a:pPr>
            <a:endParaRPr lang="ja-JP"/>
          </a:p>
        </c:txPr>
        <c:crossAx val="85622144"/>
        <c:crosses val="autoZero"/>
        <c:auto val="1"/>
        <c:lblAlgn val="ctr"/>
        <c:lblOffset val="100"/>
        <c:noMultiLvlLbl val="0"/>
      </c:catAx>
      <c:valAx>
        <c:axId val="85622144"/>
        <c:scaling>
          <c:orientation val="minMax"/>
        </c:scaling>
        <c:delete val="1"/>
        <c:axPos val="l"/>
        <c:numFmt formatCode="General" sourceLinked="1"/>
        <c:majorTickMark val="none"/>
        <c:minorTickMark val="none"/>
        <c:tickLblPos val="none"/>
        <c:crossAx val="85618688"/>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latin typeface="Meiryo UI" panose="020B0604030504040204" pitchFamily="50" charset="-128"/>
                <a:ea typeface="Meiryo UI" panose="020B0604030504040204" pitchFamily="50" charset="-128"/>
                <a:cs typeface="Meiryo UI" panose="020B0604030504040204" pitchFamily="50" charset="-128"/>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挿入時合併症　</a:t>
            </a:r>
          </a:p>
        </c:rich>
      </c:tx>
      <c:layout>
        <c:manualLayout>
          <c:xMode val="edge"/>
          <c:yMode val="edge"/>
          <c:x val="0.39501773049645489"/>
          <c:y val="0"/>
        </c:manualLayout>
      </c:layout>
      <c:overlay val="0"/>
    </c:title>
    <c:autoTitleDeleted val="0"/>
    <c:plotArea>
      <c:layout>
        <c:manualLayout>
          <c:layoutTarget val="inner"/>
          <c:xMode val="edge"/>
          <c:yMode val="edge"/>
          <c:x val="8.8195141878753547E-2"/>
          <c:y val="8.1333233834350885E-2"/>
          <c:w val="0.89791381846500062"/>
          <c:h val="0.67337270341207578"/>
        </c:manualLayout>
      </c:layout>
      <c:barChart>
        <c:barDir val="col"/>
        <c:grouping val="clustered"/>
        <c:varyColors val="0"/>
        <c:ser>
          <c:idx val="0"/>
          <c:order val="0"/>
          <c:tx>
            <c:strRef>
              <c:f>Sheet1!$A$7</c:f>
              <c:strCache>
                <c:ptCount val="1"/>
                <c:pt idx="0">
                  <c:v>PICC</c:v>
                </c:pt>
              </c:strCache>
            </c:strRef>
          </c:tx>
          <c:spPr>
            <a:solidFill>
              <a:srgbClr val="E41F35"/>
            </a:solidFill>
            <a:ln>
              <a:solidFill>
                <a:srgbClr val="000000"/>
              </a:solidFill>
            </a:ln>
          </c:spPr>
          <c:invertIfNegative val="0"/>
          <c:cat>
            <c:strRef>
              <c:f>Sheet1!$B$6:$H$6</c:f>
              <c:strCache>
                <c:ptCount val="7"/>
                <c:pt idx="0">
                  <c:v>気胸</c:v>
                </c:pt>
                <c:pt idx="1">
                  <c:v>血胸</c:v>
                </c:pt>
                <c:pt idx="2">
                  <c:v>動脈穿刺</c:v>
                </c:pt>
                <c:pt idx="3">
                  <c:v>神経損傷・刺激</c:v>
                </c:pt>
                <c:pt idx="4">
                  <c:v>先端位置不良</c:v>
                </c:pt>
                <c:pt idx="5">
                  <c:v>刺入部出血</c:v>
                </c:pt>
                <c:pt idx="6">
                  <c:v>その他</c:v>
                </c:pt>
              </c:strCache>
            </c:strRef>
          </c:cat>
          <c:val>
            <c:numRef>
              <c:f>Sheet1!$B$7:$H$7</c:f>
              <c:numCache>
                <c:formatCode>General</c:formatCode>
                <c:ptCount val="7"/>
                <c:pt idx="0">
                  <c:v>0</c:v>
                </c:pt>
                <c:pt idx="1">
                  <c:v>0</c:v>
                </c:pt>
                <c:pt idx="2">
                  <c:v>0</c:v>
                </c:pt>
                <c:pt idx="3">
                  <c:v>0.30000000000000032</c:v>
                </c:pt>
                <c:pt idx="4">
                  <c:v>6.3</c:v>
                </c:pt>
                <c:pt idx="5">
                  <c:v>9.1</c:v>
                </c:pt>
                <c:pt idx="6">
                  <c:v>0.30000000000000032</c:v>
                </c:pt>
              </c:numCache>
            </c:numRef>
          </c:val>
          <c:extLst>
            <c:ext xmlns:c16="http://schemas.microsoft.com/office/drawing/2014/chart" uri="{C3380CC4-5D6E-409C-BE32-E72D297353CC}">
              <c16:uniqueId val="{00000000-3760-4B85-81A0-E46FBB8439E2}"/>
            </c:ext>
          </c:extLst>
        </c:ser>
        <c:ser>
          <c:idx val="1"/>
          <c:order val="1"/>
          <c:tx>
            <c:strRef>
              <c:f>Sheet1!$A$8</c:f>
              <c:strCache>
                <c:ptCount val="1"/>
                <c:pt idx="0">
                  <c:v>CVC</c:v>
                </c:pt>
              </c:strCache>
            </c:strRef>
          </c:tx>
          <c:spPr>
            <a:solidFill>
              <a:srgbClr val="A9A09D"/>
            </a:solidFill>
            <a:ln>
              <a:solidFill>
                <a:srgbClr val="000000"/>
              </a:solidFill>
            </a:ln>
          </c:spPr>
          <c:invertIfNegative val="0"/>
          <c:cat>
            <c:strRef>
              <c:f>Sheet1!$B$6:$H$6</c:f>
              <c:strCache>
                <c:ptCount val="7"/>
                <c:pt idx="0">
                  <c:v>気胸</c:v>
                </c:pt>
                <c:pt idx="1">
                  <c:v>血胸</c:v>
                </c:pt>
                <c:pt idx="2">
                  <c:v>動脈穿刺</c:v>
                </c:pt>
                <c:pt idx="3">
                  <c:v>神経損傷・刺激</c:v>
                </c:pt>
                <c:pt idx="4">
                  <c:v>先端位置不良</c:v>
                </c:pt>
                <c:pt idx="5">
                  <c:v>刺入部出血</c:v>
                </c:pt>
                <c:pt idx="6">
                  <c:v>その他</c:v>
                </c:pt>
              </c:strCache>
            </c:strRef>
          </c:cat>
          <c:val>
            <c:numRef>
              <c:f>Sheet1!$B$8:$H$8</c:f>
              <c:numCache>
                <c:formatCode>General</c:formatCode>
                <c:ptCount val="7"/>
                <c:pt idx="0">
                  <c:v>1.7000000000000042</c:v>
                </c:pt>
                <c:pt idx="1">
                  <c:v>0</c:v>
                </c:pt>
                <c:pt idx="2">
                  <c:v>0.70000000000000062</c:v>
                </c:pt>
                <c:pt idx="3">
                  <c:v>0</c:v>
                </c:pt>
                <c:pt idx="4">
                  <c:v>3.4</c:v>
                </c:pt>
                <c:pt idx="5">
                  <c:v>2.1</c:v>
                </c:pt>
                <c:pt idx="6">
                  <c:v>1</c:v>
                </c:pt>
              </c:numCache>
            </c:numRef>
          </c:val>
          <c:extLst>
            <c:ext xmlns:c16="http://schemas.microsoft.com/office/drawing/2014/chart" uri="{C3380CC4-5D6E-409C-BE32-E72D297353CC}">
              <c16:uniqueId val="{00000001-3760-4B85-81A0-E46FBB8439E2}"/>
            </c:ext>
          </c:extLst>
        </c:ser>
        <c:dLbls>
          <c:showLegendKey val="0"/>
          <c:showVal val="0"/>
          <c:showCatName val="0"/>
          <c:showSerName val="0"/>
          <c:showPercent val="0"/>
          <c:showBubbleSize val="0"/>
        </c:dLbls>
        <c:gapWidth val="150"/>
        <c:axId val="84849024"/>
        <c:axId val="84850560"/>
      </c:barChart>
      <c:catAx>
        <c:axId val="84849024"/>
        <c:scaling>
          <c:orientation val="minMax"/>
        </c:scaling>
        <c:delete val="0"/>
        <c:axPos val="b"/>
        <c:numFmt formatCode="General" sourceLinked="0"/>
        <c:majorTickMark val="none"/>
        <c:minorTickMark val="none"/>
        <c:tickLblPos val="nextTo"/>
        <c:crossAx val="84850560"/>
        <c:crosses val="autoZero"/>
        <c:auto val="1"/>
        <c:lblAlgn val="ctr"/>
        <c:lblOffset val="100"/>
        <c:noMultiLvlLbl val="0"/>
      </c:catAx>
      <c:valAx>
        <c:axId val="84850560"/>
        <c:scaling>
          <c:orientation val="minMax"/>
        </c:scaling>
        <c:delete val="0"/>
        <c:axPos val="l"/>
        <c:majorGridlines/>
        <c:title>
          <c:tx>
            <c:rich>
              <a:bodyPr/>
              <a:lstStyle/>
              <a:p>
                <a:pPr>
                  <a:defRPr sz="1200">
                    <a:latin typeface="Meiryo UI" panose="020B0604030504040204" pitchFamily="50" charset="-128"/>
                    <a:ea typeface="Meiryo UI" panose="020B0604030504040204" pitchFamily="50" charset="-128"/>
                    <a:cs typeface="Meiryo UI" panose="020B0604030504040204" pitchFamily="50" charset="-128"/>
                  </a:defRPr>
                </a:pPr>
                <a:r>
                  <a:rPr lang="ja-JP" altLang="en-US" sz="1200">
                    <a:latin typeface="Meiryo UI" panose="020B0604030504040204" pitchFamily="50" charset="-128"/>
                    <a:ea typeface="Meiryo UI" panose="020B0604030504040204" pitchFamily="50" charset="-128"/>
                    <a:cs typeface="Meiryo UI" panose="020B0604030504040204" pitchFamily="50" charset="-128"/>
                  </a:rPr>
                  <a:t>％</a:t>
                </a:r>
              </a:p>
            </c:rich>
          </c:tx>
          <c:layout>
            <c:manualLayout>
              <c:xMode val="edge"/>
              <c:yMode val="edge"/>
              <c:x val="6.8264914289539749E-2"/>
              <c:y val="0.73048159052522488"/>
            </c:manualLayout>
          </c:layout>
          <c:overlay val="0"/>
        </c:title>
        <c:numFmt formatCode="General" sourceLinked="1"/>
        <c:majorTickMark val="none"/>
        <c:minorTickMark val="none"/>
        <c:tickLblPos val="nextTo"/>
        <c:txPr>
          <a:bodyPr/>
          <a:lstStyle/>
          <a:p>
            <a:pPr>
              <a:defRPr sz="1050"/>
            </a:pPr>
            <a:endParaRPr lang="ja-JP"/>
          </a:p>
        </c:txPr>
        <c:crossAx val="84849024"/>
        <c:crosses val="autoZero"/>
        <c:crossBetween val="between"/>
      </c:valAx>
      <c:dTable>
        <c:showHorzBorder val="1"/>
        <c:showVertBorder val="1"/>
        <c:showOutline val="1"/>
        <c:showKeys val="1"/>
        <c:txPr>
          <a:bodyPr/>
          <a:lstStyle/>
          <a:p>
            <a:pPr rtl="0">
              <a:defRPr sz="1600">
                <a:latin typeface="Meiryo UI" panose="020B0604030504040204" pitchFamily="50" charset="-128"/>
                <a:ea typeface="Meiryo UI" panose="020B0604030504040204" pitchFamily="50" charset="-128"/>
                <a:cs typeface="Meiryo UI" panose="020B0604030504040204" pitchFamily="50" charset="-128"/>
              </a:defRPr>
            </a:pPr>
            <a:endParaRPr lang="ja-JP"/>
          </a:p>
        </c:txPr>
      </c:dTable>
    </c:plotArea>
    <c:plotVisOnly val="1"/>
    <c:dispBlanksAs val="gap"/>
    <c:showDLblsOverMax val="0"/>
  </c:chart>
  <c:spPr>
    <a:solidFill>
      <a:srgbClr val="FFFFFF"/>
    </a:solidFill>
  </c:sp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A6B9D95-864C-104F-A9FA-2DB1C6D69B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230C92A-3D22-F247-8258-24AA58607D2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40571C-2033-C24C-A1D9-7F2566A9017E}" type="datetimeFigureOut">
              <a:rPr lang="en-US" smtClean="0"/>
              <a:t>4/6/2026</a:t>
            </a:fld>
            <a:endParaRPr lang="en-US"/>
          </a:p>
        </p:txBody>
      </p:sp>
      <p:sp>
        <p:nvSpPr>
          <p:cNvPr id="4" name="Footer Placeholder 3">
            <a:extLst>
              <a:ext uri="{FF2B5EF4-FFF2-40B4-BE49-F238E27FC236}">
                <a16:creationId xmlns:a16="http://schemas.microsoft.com/office/drawing/2014/main" id="{F6B39531-31CB-4B4F-BB8E-4A05B813F7E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F87089A-4DC6-5C48-997E-BDC807BC80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52C1D4F-D836-1049-AC4B-F92B31BE36B8}" type="slidenum">
              <a:rPr lang="en-US" smtClean="0"/>
              <a:t>‹#›</a:t>
            </a:fld>
            <a:endParaRPr lang="en-US"/>
          </a:p>
        </p:txBody>
      </p:sp>
    </p:spTree>
    <p:extLst>
      <p:ext uri="{BB962C8B-B14F-4D97-AF65-F5344CB8AC3E}">
        <p14:creationId xmlns:p14="http://schemas.microsoft.com/office/powerpoint/2010/main" val="1559848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panose="020F0502020204030204" pitchFamily="34" charset="0"/>
              </a:defRPr>
            </a:lvl1pPr>
          </a:lstStyle>
          <a:p>
            <a:fld id="{D2FAD23F-0521-4908-8EA2-BE9BC3D4E22F}" type="datetimeFigureOut">
              <a:rPr lang="en-US" smtClean="0"/>
              <a:pPr/>
              <a:t>4/6/2026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panose="020F0502020204030204" pitchFamily="34" charset="0"/>
              </a:defRPr>
            </a:lvl1pPr>
          </a:lstStyle>
          <a:p>
            <a:fld id="{0D55F26A-DC8A-4173-990D-3A611CA55B25}" type="slidenum">
              <a:rPr lang="en-US" smtClean="0"/>
              <a:pPr/>
              <a:t>‹#›</a:t>
            </a:fld>
            <a:endParaRPr lang="en-US" dirty="0"/>
          </a:p>
        </p:txBody>
      </p:sp>
    </p:spTree>
    <p:extLst>
      <p:ext uri="{BB962C8B-B14F-4D97-AF65-F5344CB8AC3E}">
        <p14:creationId xmlns:p14="http://schemas.microsoft.com/office/powerpoint/2010/main" val="2769614414"/>
      </p:ext>
    </p:extLst>
  </p:cSld>
  <p:clrMap bg1="lt1" tx1="dk1" bg2="lt2" tx2="dk2" accent1="accent1" accent2="accent2" accent3="accent3" accent4="accent4" accent5="accent5" accent6="accent6" hlink="hlink" folHlink="folHlink"/>
  <p:notesStyle>
    <a:lvl1pPr marL="0" algn="l" defTabSz="1097280" rtl="0" eaLnBrk="1" latinLnBrk="0" hangingPunct="1">
      <a:defRPr sz="1440" b="0" i="0" kern="1200">
        <a:solidFill>
          <a:schemeClr val="tx1"/>
        </a:solidFill>
        <a:latin typeface="Calibri" panose="020F0502020204030204" pitchFamily="34" charset="0"/>
        <a:ea typeface="+mn-ea"/>
        <a:cs typeface="+mn-cs"/>
      </a:defRPr>
    </a:lvl1pPr>
    <a:lvl2pPr marL="548640" algn="l" defTabSz="1097280" rtl="0" eaLnBrk="1" latinLnBrk="0" hangingPunct="1">
      <a:defRPr sz="1440" b="0" i="0" kern="1200">
        <a:solidFill>
          <a:schemeClr val="tx1"/>
        </a:solidFill>
        <a:latin typeface="Calibri" panose="020F0502020204030204" pitchFamily="34" charset="0"/>
        <a:ea typeface="+mn-ea"/>
        <a:cs typeface="+mn-cs"/>
      </a:defRPr>
    </a:lvl2pPr>
    <a:lvl3pPr marL="1097280" algn="l" defTabSz="1097280" rtl="0" eaLnBrk="1" latinLnBrk="0" hangingPunct="1">
      <a:defRPr sz="1440" b="0" i="0" kern="1200">
        <a:solidFill>
          <a:schemeClr val="tx1"/>
        </a:solidFill>
        <a:latin typeface="Calibri" panose="020F0502020204030204" pitchFamily="34" charset="0"/>
        <a:ea typeface="+mn-ea"/>
        <a:cs typeface="+mn-cs"/>
      </a:defRPr>
    </a:lvl3pPr>
    <a:lvl4pPr marL="1645920" algn="l" defTabSz="1097280" rtl="0" eaLnBrk="1" latinLnBrk="0" hangingPunct="1">
      <a:defRPr sz="1440" b="0" i="0" kern="1200">
        <a:solidFill>
          <a:schemeClr val="tx1"/>
        </a:solidFill>
        <a:latin typeface="Calibri" panose="020F0502020204030204" pitchFamily="34" charset="0"/>
        <a:ea typeface="+mn-ea"/>
        <a:cs typeface="+mn-cs"/>
      </a:defRPr>
    </a:lvl4pPr>
    <a:lvl5pPr marL="2194560" algn="l" defTabSz="1097280" rtl="0" eaLnBrk="1" latinLnBrk="0" hangingPunct="1">
      <a:defRPr sz="1440" b="0" i="0" kern="1200">
        <a:solidFill>
          <a:schemeClr val="tx1"/>
        </a:solidFill>
        <a:latin typeface="Calibri" panose="020F0502020204030204" pitchFamily="34" charset="0"/>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PICC</a:t>
            </a:r>
            <a:r>
              <a:rPr kumimoji="1" lang="ja-JP" altLang="en-US" dirty="0"/>
              <a:t>は末梢から穿刺し先端が中心静脈に留置されるカテーテルのことです。</a:t>
            </a:r>
            <a:endParaRPr kumimoji="1" lang="en-US" altLang="ja-JP" dirty="0"/>
          </a:p>
          <a:p>
            <a:r>
              <a:rPr kumimoji="1" lang="en-US" altLang="ja-JP" dirty="0"/>
              <a:t>CDC</a:t>
            </a:r>
            <a:r>
              <a:rPr kumimoji="1" lang="ja-JP" altLang="en-US" dirty="0"/>
              <a:t>ガイドラインでは、静脈投与期間が</a:t>
            </a:r>
            <a:r>
              <a:rPr kumimoji="1" lang="en-US" altLang="ja-JP" dirty="0"/>
              <a:t>6</a:t>
            </a:r>
            <a:r>
              <a:rPr kumimoji="1" lang="ja-JP" altLang="en-US" dirty="0"/>
              <a:t>日を超える場合は、ショートタイプの末梢静脈カテーテルの代わりにミッドラインカテーテルまたは</a:t>
            </a:r>
            <a:r>
              <a:rPr kumimoji="1" lang="en-US" altLang="ja-JP" dirty="0"/>
              <a:t>PICC</a:t>
            </a:r>
            <a:r>
              <a:rPr kumimoji="1" lang="ja-JP" altLang="en-US" dirty="0"/>
              <a:t>を使用するとカテゴリー</a:t>
            </a:r>
            <a:r>
              <a:rPr kumimoji="1" lang="en-US" altLang="ja-JP" dirty="0"/>
              <a:t>Ⅱ</a:t>
            </a:r>
            <a:r>
              <a:rPr kumimoji="1" lang="ja-JP" altLang="en-US" dirty="0"/>
              <a:t>で推奨されています。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0D55F26A-DC8A-4173-990D-3A611CA55B25}" type="slidenum">
              <a:rPr lang="en-US" smtClean="0"/>
              <a:pPr/>
              <a:t>4</a:t>
            </a:fld>
            <a:endParaRPr lang="en-US" dirty="0"/>
          </a:p>
        </p:txBody>
      </p:sp>
    </p:spTree>
    <p:extLst>
      <p:ext uri="{BB962C8B-B14F-4D97-AF65-F5344CB8AC3E}">
        <p14:creationId xmlns:p14="http://schemas.microsoft.com/office/powerpoint/2010/main" val="252921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D55F26A-DC8A-4173-990D-3A611CA55B25}" type="slidenum">
              <a:rPr lang="en-US" smtClean="0"/>
              <a:pPr/>
              <a:t>17</a:t>
            </a:fld>
            <a:endParaRPr lang="en-US" dirty="0"/>
          </a:p>
        </p:txBody>
      </p:sp>
    </p:spTree>
    <p:extLst>
      <p:ext uri="{BB962C8B-B14F-4D97-AF65-F5344CB8AC3E}">
        <p14:creationId xmlns:p14="http://schemas.microsoft.com/office/powerpoint/2010/main" val="764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D55F26A-DC8A-4173-990D-3A611CA55B25}" type="slidenum">
              <a:rPr lang="en-US" smtClean="0"/>
              <a:pPr/>
              <a:t>18</a:t>
            </a:fld>
            <a:endParaRPr lang="en-US" dirty="0"/>
          </a:p>
        </p:txBody>
      </p:sp>
    </p:spTree>
    <p:extLst>
      <p:ext uri="{BB962C8B-B14F-4D97-AF65-F5344CB8AC3E}">
        <p14:creationId xmlns:p14="http://schemas.microsoft.com/office/powerpoint/2010/main" val="3452815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D55F26A-DC8A-4173-990D-3A611CA55B25}" type="slidenum">
              <a:rPr lang="en-US" smtClean="0"/>
              <a:pPr/>
              <a:t>19</a:t>
            </a:fld>
            <a:endParaRPr lang="en-US" dirty="0"/>
          </a:p>
        </p:txBody>
      </p:sp>
    </p:spTree>
    <p:extLst>
      <p:ext uri="{BB962C8B-B14F-4D97-AF65-F5344CB8AC3E}">
        <p14:creationId xmlns:p14="http://schemas.microsoft.com/office/powerpoint/2010/main" val="3367247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D55F26A-DC8A-4173-990D-3A611CA55B25}" type="slidenum">
              <a:rPr lang="en-US" smtClean="0"/>
              <a:pPr/>
              <a:t>20</a:t>
            </a:fld>
            <a:endParaRPr lang="en-US" dirty="0"/>
          </a:p>
        </p:txBody>
      </p:sp>
    </p:spTree>
    <p:extLst>
      <p:ext uri="{BB962C8B-B14F-4D97-AF65-F5344CB8AC3E}">
        <p14:creationId xmlns:p14="http://schemas.microsoft.com/office/powerpoint/2010/main" val="1102040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D55F26A-DC8A-4173-990D-3A611CA55B25}" type="slidenum">
              <a:rPr lang="en-US" smtClean="0"/>
              <a:pPr/>
              <a:t>21</a:t>
            </a:fld>
            <a:endParaRPr lang="en-US" dirty="0"/>
          </a:p>
        </p:txBody>
      </p:sp>
    </p:spTree>
    <p:extLst>
      <p:ext uri="{BB962C8B-B14F-4D97-AF65-F5344CB8AC3E}">
        <p14:creationId xmlns:p14="http://schemas.microsoft.com/office/powerpoint/2010/main" val="4106347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起因菌の侵入経路ですが、</a:t>
            </a:r>
            <a:r>
              <a:rPr kumimoji="1" lang="en-US" altLang="ja-JP" dirty="0"/>
              <a:t>4</a:t>
            </a:r>
            <a:r>
              <a:rPr kumimoji="1" lang="ja-JP" altLang="en-US" dirty="0"/>
              <a:t>つがあります。これは</a:t>
            </a:r>
            <a:r>
              <a:rPr kumimoji="1" lang="en-US" altLang="ja-JP" dirty="0"/>
              <a:t>CDC</a:t>
            </a:r>
            <a:r>
              <a:rPr kumimoji="1" lang="ja-JP" altLang="en-US" dirty="0"/>
              <a:t>ガイドライン</a:t>
            </a:r>
            <a:r>
              <a:rPr kumimoji="1" lang="en-US" altLang="ja-JP" dirty="0"/>
              <a:t>2011</a:t>
            </a:r>
            <a:r>
              <a:rPr kumimoji="1" lang="ja-JP" altLang="en-US" dirty="0"/>
              <a:t>より抜粋しています。</a:t>
            </a:r>
            <a:endParaRPr kumimoji="1" lang="en-US" altLang="ja-JP" dirty="0"/>
          </a:p>
          <a:p>
            <a:r>
              <a:rPr kumimoji="1" lang="en-US" altLang="ja-JP" dirty="0"/>
              <a:t>1</a:t>
            </a:r>
            <a:r>
              <a:rPr kumimoji="1" lang="ja-JP" altLang="en-US" dirty="0"/>
              <a:t>つ目は、皮膚の細菌移動と菌の定着（カテーテル挿入部）</a:t>
            </a:r>
            <a:endParaRPr kumimoji="1" lang="en-US" altLang="ja-JP" dirty="0"/>
          </a:p>
          <a:p>
            <a:r>
              <a:rPr kumimoji="1" lang="en-US" altLang="ja-JP" dirty="0"/>
              <a:t>2</a:t>
            </a:r>
            <a:r>
              <a:rPr kumimoji="1" lang="ja-JP" altLang="en-US" dirty="0"/>
              <a:t>つ目はカテーテルとラインの接続部（ハブ）の部分、</a:t>
            </a:r>
            <a:endParaRPr kumimoji="1" lang="en-US" altLang="ja-JP" dirty="0"/>
          </a:p>
          <a:p>
            <a:r>
              <a:rPr kumimoji="1" lang="en-US" altLang="ja-JP" dirty="0"/>
              <a:t>3</a:t>
            </a:r>
            <a:r>
              <a:rPr kumimoji="1" lang="ja-JP" altLang="en-US" dirty="0"/>
              <a:t>つ目は輸液の汚染</a:t>
            </a:r>
            <a:endParaRPr kumimoji="1" lang="en-US" altLang="ja-JP" dirty="0"/>
          </a:p>
          <a:p>
            <a:r>
              <a:rPr kumimoji="1" lang="en-US" altLang="ja-JP" dirty="0"/>
              <a:t>4</a:t>
            </a:r>
            <a:r>
              <a:rPr kumimoji="1" lang="ja-JP" altLang="en-US" dirty="0"/>
              <a:t>つ目は輸液セットや注射器、三方活栓など器具を介する経路</a:t>
            </a:r>
            <a:endParaRPr kumimoji="1" lang="en-US" altLang="ja-JP" dirty="0"/>
          </a:p>
          <a:p>
            <a:r>
              <a:rPr kumimoji="1" lang="ja-JP" altLang="en-US" dirty="0"/>
              <a:t>です。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D55F26A-DC8A-4173-990D-3A611CA55B25}" type="slidenum">
              <a:rPr lang="en-US" smtClean="0"/>
              <a:pPr/>
              <a:t>23</a:t>
            </a:fld>
            <a:endParaRPr lang="en-US" dirty="0"/>
          </a:p>
        </p:txBody>
      </p:sp>
    </p:spTree>
    <p:extLst>
      <p:ext uri="{BB962C8B-B14F-4D97-AF65-F5344CB8AC3E}">
        <p14:creationId xmlns:p14="http://schemas.microsoft.com/office/powerpoint/2010/main" val="8614895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挿入部位は、内頚静脈、鎖骨下静脈、大腿静脈があります。</a:t>
            </a:r>
            <a:endParaRPr lang="en-US" altLang="ja-JP" dirty="0"/>
          </a:p>
          <a:p>
            <a:pPr eaLnBrk="1" hangingPunct="1"/>
            <a:r>
              <a:rPr lang="ja-JP" altLang="en-US" dirty="0"/>
              <a:t>成人の場合大腿静脈の使用は避けること。とカテゴリー</a:t>
            </a:r>
            <a:r>
              <a:rPr lang="en-US" altLang="ja-JP" dirty="0" err="1"/>
              <a:t>ⅠA</a:t>
            </a:r>
            <a:r>
              <a:rPr lang="ja-JP" altLang="en-US" dirty="0"/>
              <a:t>にて推奨されています。</a:t>
            </a: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D55F26A-DC8A-4173-990D-3A611CA55B25}" type="slidenum">
              <a:rPr lang="en-US" smtClean="0"/>
              <a:pPr/>
              <a:t>24</a:t>
            </a:fld>
            <a:endParaRPr lang="en-US" dirty="0"/>
          </a:p>
        </p:txBody>
      </p:sp>
    </p:spTree>
    <p:extLst>
      <p:ext uri="{BB962C8B-B14F-4D97-AF65-F5344CB8AC3E}">
        <p14:creationId xmlns:p14="http://schemas.microsoft.com/office/powerpoint/2010/main" val="1400129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挿入部の消毒はガイドラインではアルコールを含んだ</a:t>
            </a:r>
            <a:r>
              <a:rPr kumimoji="1" lang="en-US" altLang="ja-JP" dirty="0"/>
              <a:t>0.5%</a:t>
            </a:r>
            <a:r>
              <a:rPr kumimoji="1" lang="ja-JP" altLang="en-US" dirty="0"/>
              <a:t>を超えるクロルヘキシジンで皮膚消毒をすることが推奨されています。</a:t>
            </a:r>
            <a:endParaRPr kumimoji="1" lang="en-US" altLang="ja-JP" dirty="0"/>
          </a:p>
          <a:p>
            <a:r>
              <a:rPr kumimoji="1" lang="ja-JP" altLang="en-US" dirty="0"/>
              <a:t>クロルヘキシジンが禁忌である場合には、ヨードチンキ、ヨードホール、あるいは</a:t>
            </a:r>
            <a:r>
              <a:rPr kumimoji="1" lang="en-US" altLang="ja-JP" dirty="0"/>
              <a:t>70</a:t>
            </a:r>
            <a:r>
              <a:rPr kumimoji="1" lang="ja-JP" altLang="en-US" dirty="0"/>
              <a:t>％アルコールで代用すると記載されています。</a:t>
            </a:r>
            <a:endParaRPr kumimoji="1" lang="en-US" altLang="ja-JP" dirty="0"/>
          </a:p>
          <a:p>
            <a:endParaRPr kumimoji="1" lang="en-US" altLang="ja-JP" dirty="0"/>
          </a:p>
          <a:p>
            <a:r>
              <a:rPr kumimoji="1" lang="en-US" altLang="ja-JP" dirty="0"/>
              <a:t>【</a:t>
            </a:r>
            <a:r>
              <a:rPr kumimoji="1" lang="ja-JP" altLang="en-US" dirty="0"/>
              <a:t>補足</a:t>
            </a:r>
            <a:r>
              <a:rPr kumimoji="1" lang="en-US" altLang="ja-JP" dirty="0"/>
              <a:t>】</a:t>
            </a:r>
          </a:p>
          <a:p>
            <a:pPr eaLnBrk="1" hangingPunct="1"/>
            <a:r>
              <a:rPr lang="en-US" altLang="ja-JP" dirty="0"/>
              <a:t>0.5</a:t>
            </a:r>
            <a:r>
              <a:rPr lang="ja-JP" altLang="en-US" dirty="0"/>
              <a:t>％を超えるクロルヘキシジンアルコールは国内では</a:t>
            </a:r>
            <a:r>
              <a:rPr lang="en-US" altLang="ja-JP" dirty="0"/>
              <a:t>1%</a:t>
            </a:r>
            <a:r>
              <a:rPr lang="ja-JP" altLang="en-US" dirty="0"/>
              <a:t>が販売されている。</a:t>
            </a:r>
            <a:endParaRPr lang="en-US" altLang="ja-JP" dirty="0"/>
          </a:p>
          <a:p>
            <a:pPr eaLnBrk="1" hangingPunct="1"/>
            <a:r>
              <a:rPr lang="en-US" altLang="ja-JP" dirty="0"/>
              <a:t>2</a:t>
            </a:r>
            <a:r>
              <a:rPr lang="ja-JP" altLang="en-US" dirty="0"/>
              <a:t>％クロルヘキシジンを適応したほうが、</a:t>
            </a:r>
            <a:r>
              <a:rPr lang="en-US" altLang="ja-JP" dirty="0"/>
              <a:t>70</a:t>
            </a:r>
            <a:r>
              <a:rPr lang="ja-JP" altLang="en-US" dirty="0"/>
              <a:t>％イソプロパノール、</a:t>
            </a:r>
            <a:r>
              <a:rPr lang="en-US" altLang="ja-JP" dirty="0"/>
              <a:t>10</a:t>
            </a:r>
            <a:r>
              <a:rPr lang="ja-JP" altLang="en-US" dirty="0"/>
              <a:t>％ポビドンヨード液よりも感染率が低いという報告、</a:t>
            </a:r>
            <a:endParaRPr lang="en-US" altLang="ja-JP" dirty="0"/>
          </a:p>
          <a:p>
            <a:pPr eaLnBrk="1" hangingPunct="1"/>
            <a:r>
              <a:rPr lang="ja-JP" altLang="en-US" dirty="0"/>
              <a:t>成人においては</a:t>
            </a:r>
            <a:r>
              <a:rPr lang="en-US" altLang="ja-JP" dirty="0"/>
              <a:t>0.5</a:t>
            </a:r>
            <a:r>
              <a:rPr lang="ja-JP" altLang="en-US" dirty="0"/>
              <a:t>％のクロルヘキシジンと</a:t>
            </a:r>
            <a:r>
              <a:rPr lang="en-US" altLang="ja-JP" dirty="0"/>
              <a:t>10</a:t>
            </a:r>
            <a:r>
              <a:rPr lang="ja-JP" altLang="en-US" dirty="0"/>
              <a:t>％ポピドンヨードでは感染率に差がなかったという報告</a:t>
            </a:r>
            <a:endParaRPr lang="en-US" altLang="ja-JP" dirty="0"/>
          </a:p>
          <a:p>
            <a:pPr eaLnBrk="1" hangingPunct="1"/>
            <a:r>
              <a:rPr lang="ja-JP" altLang="en-US" dirty="0"/>
              <a:t>小児においては</a:t>
            </a:r>
            <a:r>
              <a:rPr lang="en-US" altLang="ja-JP" dirty="0"/>
              <a:t>10</a:t>
            </a:r>
            <a:r>
              <a:rPr lang="ja-JP" altLang="en-US" dirty="0"/>
              <a:t>％ポビドンヨードよりも</a:t>
            </a:r>
            <a:r>
              <a:rPr lang="en-US" altLang="ja-JP" dirty="0"/>
              <a:t>0.5</a:t>
            </a:r>
            <a:r>
              <a:rPr lang="ja-JP" altLang="en-US" dirty="0"/>
              <a:t>％クロルヘキシジンアルコール液を適用した場合のほうがカテーテル菌要請率が低いという報告を参照してこの勧告にしている。</a:t>
            </a:r>
            <a:endParaRPr lang="en-US" altLang="ja-JP" dirty="0"/>
          </a:p>
          <a:p>
            <a:pPr eaLnBrk="1" hangingPunct="1"/>
            <a:endParaRPr lang="en-US" altLang="ja-JP" dirty="0"/>
          </a:p>
          <a:p>
            <a:pPr eaLnBrk="1" hangingPunct="1"/>
            <a:r>
              <a:rPr lang="en-US" altLang="ja-JP" dirty="0"/>
              <a:t>PUR</a:t>
            </a:r>
            <a:r>
              <a:rPr lang="ja-JP" altLang="en-US" dirty="0"/>
              <a:t>（ポリウレタン）製カテーテルはアルコールで強度が若干低下しますので注意が必要です。カテーテルから薬液漏れや、破損等がないか</a:t>
            </a:r>
            <a:endParaRPr lang="en-US" altLang="ja-JP" dirty="0"/>
          </a:p>
          <a:p>
            <a:pPr eaLnBrk="1" hangingPunct="1"/>
            <a:r>
              <a:rPr lang="ja-JP" altLang="en-US" dirty="0"/>
              <a:t>必ず観察と確認を行って下さい。</a:t>
            </a:r>
          </a:p>
          <a:p>
            <a:endParaRPr kumimoji="1" lang="ja-JP" altLang="en-US" dirty="0"/>
          </a:p>
        </p:txBody>
      </p:sp>
      <p:sp>
        <p:nvSpPr>
          <p:cNvPr id="4" name="スライド番号プレースホルダー 3"/>
          <p:cNvSpPr>
            <a:spLocks noGrp="1"/>
          </p:cNvSpPr>
          <p:nvPr>
            <p:ph type="sldNum" sz="quarter" idx="5"/>
          </p:nvPr>
        </p:nvSpPr>
        <p:spPr/>
        <p:txBody>
          <a:bodyPr/>
          <a:lstStyle/>
          <a:p>
            <a:fld id="{0D55F26A-DC8A-4173-990D-3A611CA55B25}" type="slidenum">
              <a:rPr lang="en-US" smtClean="0"/>
              <a:pPr/>
              <a:t>27</a:t>
            </a:fld>
            <a:endParaRPr lang="en-US" dirty="0"/>
          </a:p>
        </p:txBody>
      </p:sp>
    </p:spTree>
    <p:extLst>
      <p:ext uri="{BB962C8B-B14F-4D97-AF65-F5344CB8AC3E}">
        <p14:creationId xmlns:p14="http://schemas.microsoft.com/office/powerpoint/2010/main" val="2299345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ja-JP" altLang="en-US" dirty="0"/>
              <a:t>消毒の方法は、刺入部から外側に向かって円を描くように広範囲に、</a:t>
            </a:r>
            <a:r>
              <a:rPr lang="en-US" altLang="ja-JP" dirty="0"/>
              <a:t>2</a:t>
            </a:r>
            <a:r>
              <a:rPr lang="ja-JP" altLang="en-US" dirty="0"/>
              <a:t>回以上、ドレッシングの範囲より広く消毒をします。</a:t>
            </a: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D55F26A-DC8A-4173-990D-3A611CA55B25}" type="slidenum">
              <a:rPr lang="en-US" smtClean="0"/>
              <a:pPr/>
              <a:t>28</a:t>
            </a:fld>
            <a:endParaRPr lang="en-US" dirty="0"/>
          </a:p>
        </p:txBody>
      </p:sp>
    </p:spTree>
    <p:extLst>
      <p:ext uri="{BB962C8B-B14F-4D97-AF65-F5344CB8AC3E}">
        <p14:creationId xmlns:p14="http://schemas.microsoft.com/office/powerpoint/2010/main" val="1965332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ドレッシング材は、湿ったり、緩んだり、目に見えて汚染された場合は交換することがカテゴリー</a:t>
            </a:r>
            <a:r>
              <a:rPr kumimoji="1" lang="en-US" altLang="ja-JP" dirty="0" err="1"/>
              <a:t>ⅠB</a:t>
            </a:r>
            <a:r>
              <a:rPr kumimoji="1" lang="ja-JP" altLang="en-US" dirty="0"/>
              <a:t>にて推奨されています。</a:t>
            </a:r>
          </a:p>
          <a:p>
            <a:r>
              <a:rPr kumimoji="1" lang="ja-JP" altLang="en-US" dirty="0"/>
              <a:t>それ以外は、ガーゼドレッシングは</a:t>
            </a:r>
            <a:r>
              <a:rPr kumimoji="1" lang="en-US" altLang="ja-JP" dirty="0"/>
              <a:t>2</a:t>
            </a:r>
            <a:r>
              <a:rPr kumimoji="1" lang="ja-JP" altLang="en-US" dirty="0"/>
              <a:t>日ごと、透明ドレッシング材は最低</a:t>
            </a:r>
            <a:r>
              <a:rPr kumimoji="1" lang="en-US" altLang="ja-JP" dirty="0"/>
              <a:t>7</a:t>
            </a:r>
            <a:r>
              <a:rPr kumimoji="1" lang="ja-JP" altLang="en-US" dirty="0"/>
              <a:t>日後とに交換することが推奨されています。</a:t>
            </a:r>
          </a:p>
        </p:txBody>
      </p:sp>
      <p:sp>
        <p:nvSpPr>
          <p:cNvPr id="4" name="スライド番号プレースホルダー 3"/>
          <p:cNvSpPr>
            <a:spLocks noGrp="1"/>
          </p:cNvSpPr>
          <p:nvPr>
            <p:ph type="sldNum" sz="quarter" idx="5"/>
          </p:nvPr>
        </p:nvSpPr>
        <p:spPr/>
        <p:txBody>
          <a:bodyPr/>
          <a:lstStyle/>
          <a:p>
            <a:fld id="{0D55F26A-DC8A-4173-990D-3A611CA55B25}" type="slidenum">
              <a:rPr lang="en-US" smtClean="0"/>
              <a:pPr/>
              <a:t>29</a:t>
            </a:fld>
            <a:endParaRPr lang="en-US" dirty="0"/>
          </a:p>
        </p:txBody>
      </p:sp>
    </p:spTree>
    <p:extLst>
      <p:ext uri="{BB962C8B-B14F-4D97-AF65-F5344CB8AC3E}">
        <p14:creationId xmlns:p14="http://schemas.microsoft.com/office/powerpoint/2010/main" val="2563200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Arial" pitchFamily="34" charset="0"/>
              </a:rPr>
              <a:t>こちらは日本</a:t>
            </a:r>
            <a:r>
              <a:rPr kumimoji="1" lang="en-US" altLang="ja-JP" dirty="0">
                <a:latin typeface="Arial" pitchFamily="34" charset="0"/>
              </a:rPr>
              <a:t>VAD</a:t>
            </a:r>
            <a:r>
              <a:rPr kumimoji="1" lang="ja-JP" altLang="en-US" dirty="0">
                <a:latin typeface="Arial" pitchFamily="34" charset="0"/>
              </a:rPr>
              <a:t>コンソーシアムが提示している。デバイス選択のアルゴリズムです。これによると、投与薬剤の侵襲性を評価したのち、輸液治療期間でデバイスを選択します。</a:t>
            </a:r>
            <a:endParaRPr kumimoji="1" lang="ja-JP" altLang="en-US" dirty="0"/>
          </a:p>
        </p:txBody>
      </p:sp>
      <p:sp>
        <p:nvSpPr>
          <p:cNvPr id="4" name="スライド番号プレースホルダー 3"/>
          <p:cNvSpPr>
            <a:spLocks noGrp="1"/>
          </p:cNvSpPr>
          <p:nvPr>
            <p:ph type="sldNum" sz="quarter" idx="5"/>
          </p:nvPr>
        </p:nvSpPr>
        <p:spPr/>
        <p:txBody>
          <a:bodyPr/>
          <a:lstStyle/>
          <a:p>
            <a:fld id="{0D55F26A-DC8A-4173-990D-3A611CA55B25}" type="slidenum">
              <a:rPr lang="en-US" smtClean="0"/>
              <a:pPr/>
              <a:t>5</a:t>
            </a:fld>
            <a:endParaRPr lang="en-US" dirty="0"/>
          </a:p>
        </p:txBody>
      </p:sp>
    </p:spTree>
    <p:extLst>
      <p:ext uri="{BB962C8B-B14F-4D97-AF65-F5344CB8AC3E}">
        <p14:creationId xmlns:p14="http://schemas.microsoft.com/office/powerpoint/2010/main" val="3873395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ja-JP" altLang="en-US" dirty="0"/>
              <a:t>接続部の消毒は、適切な消毒薬でアクセスポートをよく拭くことが推奨されています。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0D55F26A-DC8A-4173-990D-3A611CA55B25}" type="slidenum">
              <a:rPr lang="en-US" smtClean="0"/>
              <a:pPr/>
              <a:t>30</a:t>
            </a:fld>
            <a:endParaRPr lang="en-US" dirty="0"/>
          </a:p>
        </p:txBody>
      </p:sp>
    </p:spTree>
    <p:extLst>
      <p:ext uri="{BB962C8B-B14F-4D97-AF65-F5344CB8AC3E}">
        <p14:creationId xmlns:p14="http://schemas.microsoft.com/office/powerpoint/2010/main" val="1050079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kumimoji="1" lang="en-US" altLang="ja-JP" dirty="0"/>
              <a:t>CV</a:t>
            </a:r>
            <a:r>
              <a:rPr kumimoji="1" lang="ja-JP" altLang="en-US" dirty="0"/>
              <a:t>カテーテルと輸液ラインの接続部分をハブと言いますが、このハブの部分は、菌の侵入の遮断、空気混入の遮断のために閉鎖式コネクタを用いて</a:t>
            </a:r>
            <a:r>
              <a:rPr lang="ja-JP" altLang="en-US" dirty="0"/>
              <a:t>閉鎖化を行いましょう。</a:t>
            </a:r>
            <a:endParaRPr lang="en-US" altLang="ja-JP" dirty="0"/>
          </a:p>
          <a:p>
            <a:pPr eaLnBrk="1" hangingPunct="1"/>
            <a:r>
              <a:rPr lang="ja-JP" altLang="en-US" dirty="0"/>
              <a:t>閉鎖化により、消毒操作や輸液ラインの交換が簡便に行えます。</a:t>
            </a:r>
            <a:endParaRPr lang="en-US" altLang="ja-JP" dirty="0"/>
          </a:p>
          <a:p>
            <a:pPr eaLnBrk="1" hangingPunct="1"/>
            <a:endParaRPr lang="en-US" altLang="ja-JP" dirty="0"/>
          </a:p>
          <a:p>
            <a:pPr eaLnBrk="1" hangingPunct="1"/>
            <a:r>
              <a:rPr lang="ja-JP" altLang="en-US" dirty="0"/>
              <a:t>適切な消毒薬を用いてよく拭きましょう。</a:t>
            </a:r>
            <a:endParaRPr lang="en-US" altLang="ja-JP" dirty="0"/>
          </a:p>
          <a:p>
            <a:pPr eaLnBrk="1" hangingPunct="1"/>
            <a:endParaRPr lang="en-US" altLang="ja-JP" dirty="0"/>
          </a:p>
          <a:p>
            <a:pPr eaLnBrk="1" hangingPunct="1"/>
            <a:r>
              <a:rPr lang="en-US" altLang="ja-JP" dirty="0"/>
              <a:t>【</a:t>
            </a:r>
            <a:r>
              <a:rPr lang="ja-JP" altLang="en-US" dirty="0"/>
              <a:t>補足</a:t>
            </a:r>
            <a:r>
              <a:rPr lang="en-US" altLang="ja-JP" dirty="0"/>
              <a:t>】</a:t>
            </a:r>
            <a:endParaRPr lang="ja-JP" altLang="en-US" dirty="0"/>
          </a:p>
          <a:p>
            <a:r>
              <a:rPr kumimoji="1" lang="en-US" altLang="ja-JP" dirty="0"/>
              <a:t>A</a:t>
            </a:r>
            <a:r>
              <a:rPr kumimoji="1" lang="ja-JP" altLang="en-US" dirty="0"/>
              <a:t>プラグの横側の透明の部分は、ポリカーボネートの素材であり、アルコールに劣化しやすいです。</a:t>
            </a:r>
            <a:endParaRPr kumimoji="1" lang="en-US" altLang="ja-JP" dirty="0"/>
          </a:p>
          <a:p>
            <a:r>
              <a:rPr kumimoji="1" lang="ja-JP" altLang="en-US" dirty="0"/>
              <a:t>表面のゴムのセプタムと白い部分を消毒するようにしてください。</a:t>
            </a:r>
            <a:endParaRPr kumimoji="1" lang="en-US" altLang="ja-JP" dirty="0"/>
          </a:p>
          <a:p>
            <a:r>
              <a:rPr kumimoji="1" lang="ja-JP" altLang="en-US" dirty="0"/>
              <a:t>ただし、その部分だけの消毒では不十分ではないかという</a:t>
            </a:r>
            <a:r>
              <a:rPr kumimoji="1" lang="en-US" altLang="ja-JP" dirty="0"/>
              <a:t>ICN</a:t>
            </a:r>
            <a:r>
              <a:rPr kumimoji="1" lang="ja-JP" altLang="en-US" dirty="0"/>
              <a:t>もおり、施設によってはカテーテル全体を消毒している場合があります。</a:t>
            </a:r>
            <a:endParaRPr kumimoji="1" lang="en-US" altLang="ja-JP" dirty="0"/>
          </a:p>
          <a:p>
            <a:r>
              <a:rPr kumimoji="1" lang="ja-JP" altLang="en-US" dirty="0"/>
              <a:t>その場合には劣化する可能性があることを理解し、十分な観察の上使用するようにしましょう。</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D55F26A-DC8A-4173-990D-3A611CA55B25}" type="slidenum">
              <a:rPr lang="en-US" smtClean="0"/>
              <a:pPr/>
              <a:t>31</a:t>
            </a:fld>
            <a:endParaRPr lang="en-US" dirty="0"/>
          </a:p>
        </p:txBody>
      </p:sp>
    </p:spTree>
    <p:extLst>
      <p:ext uri="{BB962C8B-B14F-4D97-AF65-F5344CB8AC3E}">
        <p14:creationId xmlns:p14="http://schemas.microsoft.com/office/powerpoint/2010/main" val="17881833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調剤方法については、</a:t>
            </a:r>
            <a:r>
              <a:rPr kumimoji="1" lang="en-US" altLang="ja-JP" dirty="0"/>
              <a:t>CDC</a:t>
            </a:r>
            <a:r>
              <a:rPr kumimoji="1" lang="ja-JP" altLang="en-US" dirty="0"/>
              <a:t>ガイドラインにおいて調剤方法の勧告はないため、国立大学医学部附属病院対策協議会の病院感染対策ガイドラインより抜粋したものをご紹介致します。</a:t>
            </a:r>
            <a:endParaRPr kumimoji="1" lang="en-US" altLang="ja-JP" dirty="0"/>
          </a:p>
          <a:p>
            <a:pPr defTabSz="944563">
              <a:lnSpc>
                <a:spcPct val="150000"/>
              </a:lnSpc>
              <a:defRPr/>
            </a:pPr>
            <a:r>
              <a:rPr lang="ja-JP" altLang="en-US" sz="1600" b="0" dirty="0">
                <a:solidFill>
                  <a:schemeClr val="tx1"/>
                </a:solidFill>
              </a:rPr>
              <a:t>①薬剤師は薬液混合法、調剤場所の選択・清潔管理に関して指導・助言する　</a:t>
            </a:r>
            <a:r>
              <a:rPr lang="en-US" altLang="ja-JP" sz="1600" b="0" dirty="0">
                <a:solidFill>
                  <a:schemeClr val="tx1"/>
                </a:solidFill>
              </a:rPr>
              <a:t>A-Ⅲ</a:t>
            </a:r>
          </a:p>
          <a:p>
            <a:pPr defTabSz="944563">
              <a:lnSpc>
                <a:spcPct val="150000"/>
              </a:lnSpc>
              <a:defRPr/>
            </a:pPr>
            <a:r>
              <a:rPr lang="ja-JP" altLang="en-US" sz="1600" b="0" dirty="0">
                <a:solidFill>
                  <a:schemeClr val="tx1"/>
                </a:solidFill>
              </a:rPr>
              <a:t>②病棟での混合薬剤数は極力少なくする　</a:t>
            </a:r>
            <a:r>
              <a:rPr lang="en-US" altLang="ja-JP" sz="1600" b="0" dirty="0">
                <a:solidFill>
                  <a:schemeClr val="tx1"/>
                </a:solidFill>
              </a:rPr>
              <a:t>A-Ⅱ</a:t>
            </a:r>
          </a:p>
          <a:p>
            <a:pPr defTabSz="944563">
              <a:lnSpc>
                <a:spcPct val="150000"/>
              </a:lnSpc>
              <a:defRPr/>
            </a:pPr>
            <a:r>
              <a:rPr lang="ja-JP" altLang="en-US" sz="1600" b="0" dirty="0">
                <a:solidFill>
                  <a:schemeClr val="tx1"/>
                </a:solidFill>
              </a:rPr>
              <a:t>③</a:t>
            </a:r>
            <a:r>
              <a:rPr lang="ja-JP" altLang="en-US" sz="1600" b="0" dirty="0">
                <a:solidFill>
                  <a:srgbClr val="B0008E"/>
                </a:solidFill>
              </a:rPr>
              <a:t>混合場所は専用スペースで行う </a:t>
            </a:r>
            <a:r>
              <a:rPr lang="en-US" altLang="ja-JP" sz="1600" b="0" dirty="0">
                <a:solidFill>
                  <a:schemeClr val="tx1"/>
                </a:solidFill>
              </a:rPr>
              <a:t>A-Ⅲ</a:t>
            </a:r>
          </a:p>
          <a:p>
            <a:pPr defTabSz="944563">
              <a:lnSpc>
                <a:spcPct val="150000"/>
              </a:lnSpc>
              <a:defRPr/>
            </a:pPr>
            <a:r>
              <a:rPr lang="ja-JP" altLang="en-US" sz="1600" b="0" dirty="0">
                <a:solidFill>
                  <a:schemeClr val="tx1"/>
                </a:solidFill>
              </a:rPr>
              <a:t>④無菌設備を設置するほうがよい　</a:t>
            </a:r>
            <a:r>
              <a:rPr lang="en-US" altLang="ja-JP" sz="1600" b="0" dirty="0">
                <a:solidFill>
                  <a:schemeClr val="tx1"/>
                </a:solidFill>
              </a:rPr>
              <a:t>B-Ⅲ</a:t>
            </a:r>
          </a:p>
          <a:p>
            <a:pPr defTabSz="944563">
              <a:lnSpc>
                <a:spcPct val="150000"/>
              </a:lnSpc>
              <a:defRPr/>
            </a:pPr>
            <a:r>
              <a:rPr lang="ja-JP" altLang="en-US" sz="1600" b="0" dirty="0">
                <a:solidFill>
                  <a:schemeClr val="tx1"/>
                </a:solidFill>
              </a:rPr>
              <a:t>⑤</a:t>
            </a:r>
            <a:r>
              <a:rPr lang="ja-JP" altLang="en-US" sz="1600" b="0" dirty="0">
                <a:solidFill>
                  <a:srgbClr val="B0008E"/>
                </a:solidFill>
              </a:rPr>
              <a:t>作業面の消毒は十分量の消毒用エタノールなどを使用するほうがよい</a:t>
            </a:r>
            <a:r>
              <a:rPr lang="ja-JP" altLang="en-US" sz="1600" b="0" dirty="0">
                <a:solidFill>
                  <a:schemeClr val="tx1"/>
                </a:solidFill>
              </a:rPr>
              <a:t>　</a:t>
            </a:r>
            <a:r>
              <a:rPr lang="en-US" altLang="ja-JP" sz="1600" b="0" dirty="0">
                <a:solidFill>
                  <a:schemeClr val="tx1"/>
                </a:solidFill>
              </a:rPr>
              <a:t>B-Ⅲ</a:t>
            </a:r>
          </a:p>
          <a:p>
            <a:pPr defTabSz="944563">
              <a:lnSpc>
                <a:spcPct val="150000"/>
              </a:lnSpc>
              <a:defRPr/>
            </a:pPr>
            <a:r>
              <a:rPr lang="ja-JP" altLang="en-US" sz="1600" b="0" dirty="0">
                <a:solidFill>
                  <a:schemeClr val="tx1"/>
                </a:solidFill>
              </a:rPr>
              <a:t>⑥紫外線殺菌灯や空気清浄機の有効性は不明であるので使わないほうがよい　</a:t>
            </a:r>
            <a:r>
              <a:rPr lang="en-US" altLang="ja-JP" sz="1600" b="0" dirty="0">
                <a:solidFill>
                  <a:schemeClr val="tx1"/>
                </a:solidFill>
              </a:rPr>
              <a:t>B-Ⅲ</a:t>
            </a:r>
          </a:p>
          <a:p>
            <a:pPr defTabSz="944563">
              <a:lnSpc>
                <a:spcPct val="150000"/>
              </a:lnSpc>
              <a:defRPr/>
            </a:pPr>
            <a:r>
              <a:rPr lang="ja-JP" altLang="en-US" sz="1600" b="0" dirty="0">
                <a:solidFill>
                  <a:schemeClr val="tx1"/>
                </a:solidFill>
              </a:rPr>
              <a:t>⑦</a:t>
            </a:r>
            <a:r>
              <a:rPr lang="ja-JP" altLang="en-US" sz="1600" b="0" dirty="0">
                <a:solidFill>
                  <a:srgbClr val="B0008E"/>
                </a:solidFill>
              </a:rPr>
              <a:t>薬剤の混合にあたっては、その作業に専念できるように係りを決めるほうがよい</a:t>
            </a:r>
            <a:r>
              <a:rPr lang="ja-JP" altLang="en-US" sz="1600" b="0" dirty="0">
                <a:solidFill>
                  <a:schemeClr val="tx1"/>
                </a:solidFill>
              </a:rPr>
              <a:t>　</a:t>
            </a:r>
            <a:r>
              <a:rPr lang="en-US" altLang="ja-JP" sz="1600" b="0" dirty="0">
                <a:solidFill>
                  <a:schemeClr val="tx1"/>
                </a:solidFill>
              </a:rPr>
              <a:t>B‐Ⅲ</a:t>
            </a:r>
          </a:p>
          <a:p>
            <a:pPr defTabSz="944563">
              <a:lnSpc>
                <a:spcPct val="150000"/>
              </a:lnSpc>
              <a:defRPr/>
            </a:pPr>
            <a:r>
              <a:rPr lang="ja-JP" altLang="en-US" sz="1600" b="0" dirty="0">
                <a:solidFill>
                  <a:schemeClr val="tx1"/>
                </a:solidFill>
              </a:rPr>
              <a:t>⑧混合操作時は専用のガウンを着用し、手洗いの後に非滅菌手袋を着用して作業を行う</a:t>
            </a:r>
            <a:endParaRPr lang="en-US" altLang="ja-JP" sz="1600" b="0" dirty="0">
              <a:solidFill>
                <a:schemeClr val="tx1"/>
              </a:solidFill>
            </a:endParaRPr>
          </a:p>
          <a:p>
            <a:pPr defTabSz="944563">
              <a:lnSpc>
                <a:spcPct val="150000"/>
              </a:lnSpc>
              <a:defRPr/>
            </a:pPr>
            <a:r>
              <a:rPr lang="en-US" altLang="ja-JP" sz="1600" b="0" dirty="0">
                <a:solidFill>
                  <a:schemeClr val="tx1"/>
                </a:solidFill>
              </a:rPr>
              <a:t>A‐Ⅲ</a:t>
            </a:r>
            <a:endParaRPr lang="ja-JP" altLang="en-US" sz="1600" b="0" dirty="0">
              <a:solidFill>
                <a:schemeClr val="tx1"/>
              </a:solidFill>
            </a:endParaRPr>
          </a:p>
          <a:p>
            <a:endParaRPr kumimoji="1" lang="en-US" altLang="ja-JP" dirty="0"/>
          </a:p>
          <a:p>
            <a:r>
              <a:rPr kumimoji="1" lang="en-US" altLang="ja-JP" dirty="0"/>
              <a:t>【</a:t>
            </a:r>
            <a:r>
              <a:rPr kumimoji="1" lang="ja-JP" altLang="en-US" dirty="0"/>
              <a:t>補足</a:t>
            </a:r>
            <a:r>
              <a:rPr kumimoji="1" lang="en-US" altLang="ja-JP" dirty="0"/>
              <a:t>】</a:t>
            </a:r>
          </a:p>
          <a:p>
            <a:r>
              <a:rPr kumimoji="1" lang="ja-JP" altLang="en-US" dirty="0"/>
              <a:t>欧米では管理区域で薬剤部の管理下にて滅菌的に混合されている。</a:t>
            </a:r>
            <a:endParaRPr kumimoji="1" lang="en-US" altLang="ja-JP" dirty="0"/>
          </a:p>
          <a:p>
            <a:endParaRPr kumimoji="1" lang="en-US" altLang="ja-JP" dirty="0"/>
          </a:p>
          <a:p>
            <a:r>
              <a:rPr kumimoji="1" lang="ja-JP" altLang="en-US" dirty="0"/>
              <a:t>論文のランク付け</a:t>
            </a:r>
            <a:endParaRPr kumimoji="1" lang="en-US" altLang="ja-JP" dirty="0"/>
          </a:p>
          <a:p>
            <a:r>
              <a:rPr kumimoji="1" lang="ja-JP" altLang="en-US" dirty="0"/>
              <a:t>レベル</a:t>
            </a:r>
            <a:r>
              <a:rPr kumimoji="1" lang="en-US" altLang="ja-JP" dirty="0"/>
              <a:t>Ⅰ</a:t>
            </a:r>
            <a:r>
              <a:rPr kumimoji="1" lang="ja-JP" altLang="en-US" dirty="0"/>
              <a:t>　最低</a:t>
            </a:r>
            <a:r>
              <a:rPr kumimoji="1" lang="en-US" altLang="ja-JP" dirty="0"/>
              <a:t>1</a:t>
            </a:r>
            <a:r>
              <a:rPr kumimoji="1" lang="ja-JP" altLang="en-US" dirty="0"/>
              <a:t>つの</a:t>
            </a:r>
            <a:r>
              <a:rPr kumimoji="1" lang="en-US" altLang="ja-JP" dirty="0"/>
              <a:t>RCT</a:t>
            </a:r>
            <a:r>
              <a:rPr kumimoji="1" lang="ja-JP" altLang="en-US" dirty="0"/>
              <a:t>や</a:t>
            </a:r>
            <a:r>
              <a:rPr kumimoji="1" lang="en-US" altLang="ja-JP" dirty="0"/>
              <a:t>Meta-analysis</a:t>
            </a:r>
            <a:r>
              <a:rPr kumimoji="1" lang="ja-JP" altLang="en-US" dirty="0"/>
              <a:t>による実証</a:t>
            </a:r>
            <a:endParaRPr kumimoji="1" lang="en-US" altLang="ja-JP" dirty="0"/>
          </a:p>
          <a:p>
            <a:r>
              <a:rPr kumimoji="1" lang="ja-JP" altLang="en-US" dirty="0"/>
              <a:t>レベル</a:t>
            </a:r>
            <a:r>
              <a:rPr kumimoji="1" lang="en-US" altLang="ja-JP" dirty="0"/>
              <a:t>Ⅱ</a:t>
            </a:r>
            <a:r>
              <a:rPr kumimoji="1" lang="ja-JP" altLang="en-US" dirty="0"/>
              <a:t>　</a:t>
            </a:r>
            <a:r>
              <a:rPr kumimoji="1" lang="en-US" altLang="ja-JP" dirty="0"/>
              <a:t>RCT</a:t>
            </a:r>
            <a:r>
              <a:rPr kumimoji="1" lang="ja-JP" altLang="en-US" dirty="0"/>
              <a:t>ではない比較試験、コホート研究による実証</a:t>
            </a:r>
            <a:endParaRPr kumimoji="1" lang="en-US" altLang="ja-JP" dirty="0"/>
          </a:p>
          <a:p>
            <a:r>
              <a:rPr kumimoji="1" lang="ja-JP" altLang="en-US" dirty="0"/>
              <a:t>レベル</a:t>
            </a:r>
            <a:r>
              <a:rPr kumimoji="1" lang="en-US" altLang="ja-JP" dirty="0"/>
              <a:t>Ⅲ</a:t>
            </a:r>
            <a:r>
              <a:rPr kumimoji="1" lang="ja-JP" altLang="en-US" dirty="0"/>
              <a:t>　症例集積研究や専門家の意見</a:t>
            </a:r>
            <a:endParaRPr kumimoji="1" lang="en-US" altLang="ja-JP" dirty="0"/>
          </a:p>
          <a:p>
            <a:endParaRPr kumimoji="1" lang="en-US" altLang="ja-JP" dirty="0"/>
          </a:p>
          <a:p>
            <a:r>
              <a:rPr kumimoji="1" lang="ja-JP" altLang="en-US" dirty="0"/>
              <a:t>推奨のランク付け</a:t>
            </a:r>
            <a:endParaRPr kumimoji="1" lang="en-US" altLang="ja-JP" dirty="0"/>
          </a:p>
          <a:p>
            <a:r>
              <a:rPr kumimoji="1" lang="en-US" altLang="ja-JP" dirty="0"/>
              <a:t>A</a:t>
            </a:r>
            <a:r>
              <a:rPr kumimoji="1" lang="ja-JP" altLang="en-US" dirty="0"/>
              <a:t>　強く推奨する</a:t>
            </a:r>
            <a:endParaRPr kumimoji="1" lang="en-US" altLang="ja-JP" dirty="0"/>
          </a:p>
          <a:p>
            <a:r>
              <a:rPr kumimoji="1" lang="en-US" altLang="ja-JP" dirty="0"/>
              <a:t>B  </a:t>
            </a:r>
            <a:r>
              <a:rPr kumimoji="1" lang="ja-JP" altLang="en-US" dirty="0"/>
              <a:t>一般的に推奨する</a:t>
            </a:r>
            <a:endParaRPr kumimoji="1" lang="en-US" altLang="ja-JP" dirty="0"/>
          </a:p>
          <a:p>
            <a:r>
              <a:rPr kumimoji="1" lang="en-US" altLang="ja-JP" dirty="0"/>
              <a:t>C</a:t>
            </a:r>
            <a:r>
              <a:rPr kumimoji="1" lang="en-US" altLang="ja-JP" baseline="0" dirty="0"/>
              <a:t>  </a:t>
            </a:r>
            <a:r>
              <a:rPr kumimoji="1" lang="ja-JP" altLang="en-US" baseline="0" dirty="0"/>
              <a:t>任意でよい</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D55F26A-DC8A-4173-990D-3A611CA55B25}" type="slidenum">
              <a:rPr lang="en-US" smtClean="0"/>
              <a:pPr/>
              <a:t>32</a:t>
            </a:fld>
            <a:endParaRPr lang="en-US" dirty="0"/>
          </a:p>
        </p:txBody>
      </p:sp>
    </p:spTree>
    <p:extLst>
      <p:ext uri="{BB962C8B-B14F-4D97-AF65-F5344CB8AC3E}">
        <p14:creationId xmlns:p14="http://schemas.microsoft.com/office/powerpoint/2010/main" val="29259866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適切は場所で調剤することが推奨されています。</a:t>
            </a:r>
          </a:p>
          <a:p>
            <a:pPr eaLnBrk="1" hangingPunct="1"/>
            <a:r>
              <a:rPr lang="ja-JP" altLang="en-US" dirty="0"/>
              <a:t>薬剤部で無菌的に施行する。または、病棟でクリーンベンチで施行。病棟で専門スペースを決めて施行することです。</a:t>
            </a:r>
          </a:p>
          <a:p>
            <a:pPr eaLnBrk="1" hangingPunct="1"/>
            <a:r>
              <a:rPr lang="ja-JP" altLang="en-US" dirty="0"/>
              <a:t>日本では病棟で行われていることが多いため作業面を作業前にエタノールなどでよく拭き、マスクを着用し、手洗い後に手袋を装着し実施します。</a:t>
            </a: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D55F26A-DC8A-4173-990D-3A611CA55B25}" type="slidenum">
              <a:rPr lang="en-US" smtClean="0"/>
              <a:pPr/>
              <a:t>33</a:t>
            </a:fld>
            <a:endParaRPr lang="en-US" dirty="0"/>
          </a:p>
        </p:txBody>
      </p:sp>
    </p:spTree>
    <p:extLst>
      <p:ext uri="{BB962C8B-B14F-4D97-AF65-F5344CB8AC3E}">
        <p14:creationId xmlns:p14="http://schemas.microsoft.com/office/powerpoint/2010/main" val="13009204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これは当社実験による輸液ボトルのゴム栓の状態を記録したものです。</a:t>
            </a:r>
            <a:endParaRPr kumimoji="1" lang="en-US" altLang="ja-JP" dirty="0"/>
          </a:p>
          <a:p>
            <a:r>
              <a:rPr kumimoji="1" lang="ja-JP" altLang="en-US" dirty="0"/>
              <a:t>調剤時にセイフバイアクセスをお使いいただくことで穿刺によって削り取られたゴム片が輸液ライン内に入り込むことがないので、</a:t>
            </a:r>
            <a:endParaRPr kumimoji="1" lang="en-US" altLang="ja-JP" dirty="0"/>
          </a:p>
          <a:p>
            <a:r>
              <a:rPr kumimoji="1" lang="ja-JP" altLang="en-US" dirty="0"/>
              <a:t>安心して調剤いただくことができます。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0D55F26A-DC8A-4173-990D-3A611CA55B25}" type="slidenum">
              <a:rPr lang="en-US" smtClean="0"/>
              <a:pPr/>
              <a:t>34</a:t>
            </a:fld>
            <a:endParaRPr lang="en-US" dirty="0"/>
          </a:p>
        </p:txBody>
      </p:sp>
    </p:spTree>
    <p:extLst>
      <p:ext uri="{BB962C8B-B14F-4D97-AF65-F5344CB8AC3E}">
        <p14:creationId xmlns:p14="http://schemas.microsoft.com/office/powerpoint/2010/main" val="42351603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弊社には、プラスチック針がありますが、患者さんに刺す以外は、このプラスチック針で代用ができます。</a:t>
            </a:r>
            <a:endParaRPr kumimoji="1" lang="en-US" altLang="ja-JP" dirty="0"/>
          </a:p>
          <a:p>
            <a:r>
              <a:rPr kumimoji="1" lang="ja-JP" altLang="en-US" dirty="0"/>
              <a:t>アンプルやバイアルから薬液を引いたり、真空採血管へ薬液を入れたり、</a:t>
            </a:r>
            <a:endParaRPr kumimoji="1" lang="en-US" altLang="ja-JP" dirty="0"/>
          </a:p>
          <a:p>
            <a:r>
              <a:rPr kumimoji="1" lang="ja-JP" altLang="en-US" dirty="0"/>
              <a:t>輸液バックへ薬液を注入したり、弊社の輸液ライン（セイフアクセス）への薬液注入など幅広く使用することができます。</a:t>
            </a:r>
            <a:endParaRPr kumimoji="1" lang="en-US" altLang="ja-JP" dirty="0"/>
          </a:p>
          <a:p>
            <a:endParaRPr kumimoji="1" lang="en-US" altLang="ja-JP" dirty="0"/>
          </a:p>
          <a:p>
            <a:r>
              <a:rPr kumimoji="1" lang="ja-JP" altLang="en-US" dirty="0"/>
              <a:t>また、プラスチック針を使用することで、針刺し事故防止、患者さんへの事故の防止につながります。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D55F26A-DC8A-4173-990D-3A611CA55B25}" type="slidenum">
              <a:rPr lang="en-US" smtClean="0"/>
              <a:pPr/>
              <a:t>35</a:t>
            </a:fld>
            <a:endParaRPr lang="en-US" dirty="0"/>
          </a:p>
        </p:txBody>
      </p:sp>
    </p:spTree>
    <p:extLst>
      <p:ext uri="{BB962C8B-B14F-4D97-AF65-F5344CB8AC3E}">
        <p14:creationId xmlns:p14="http://schemas.microsoft.com/office/powerpoint/2010/main" val="4013129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バンドルについてご紹介致します。</a:t>
            </a:r>
            <a:endParaRPr kumimoji="1" lang="en-US" altLang="ja-JP" dirty="0"/>
          </a:p>
          <a:p>
            <a:r>
              <a:rPr kumimoji="1" lang="ja-JP" altLang="en-US" dirty="0"/>
              <a:t>バンドルとは、束ねるという意味があります。効果があると言われている対策をいくつか同時に実施する事によってより効果的な対策になると言われています。</a:t>
            </a:r>
            <a:endParaRPr kumimoji="1" lang="en-US" altLang="ja-JP" dirty="0"/>
          </a:p>
          <a:p>
            <a:r>
              <a:rPr kumimoji="1" lang="ja-JP" altLang="en-US" dirty="0"/>
              <a:t>こちらにお示ししているのが</a:t>
            </a:r>
            <a:r>
              <a:rPr kumimoji="1" lang="en-US" altLang="ja-JP" dirty="0"/>
              <a:t>IHI</a:t>
            </a:r>
            <a:r>
              <a:rPr kumimoji="1" lang="ja-JP" altLang="en-US" dirty="0"/>
              <a:t>が血管内留置カテーテル関連血流感染対策において示しているバンドルです。</a:t>
            </a:r>
            <a:endParaRPr kumimoji="1" lang="en-US" altLang="ja-JP" dirty="0"/>
          </a:p>
          <a:p>
            <a:r>
              <a:rPr kumimoji="1" lang="ja-JP" altLang="en-US" dirty="0"/>
              <a:t>本日はこちらについてご説明しましたが、ご施設ごとにバンドルを決め実践してください。</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D55F26A-DC8A-4173-990D-3A611CA55B25}" type="slidenum">
              <a:rPr lang="en-US" smtClean="0"/>
              <a:pPr/>
              <a:t>36</a:t>
            </a:fld>
            <a:endParaRPr lang="en-US" dirty="0"/>
          </a:p>
        </p:txBody>
      </p:sp>
    </p:spTree>
    <p:extLst>
      <p:ext uri="{BB962C8B-B14F-4D97-AF65-F5344CB8AC3E}">
        <p14:creationId xmlns:p14="http://schemas.microsoft.com/office/powerpoint/2010/main" val="216552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５３３の文献のうち６４のスタディで解析し、無比較群試験において、</a:t>
            </a:r>
            <a:r>
              <a:rPr kumimoji="1" lang="en-US" altLang="ja-JP" dirty="0"/>
              <a:t>PICC</a:t>
            </a:r>
            <a:r>
              <a:rPr kumimoji="1" lang="ja-JP" altLang="en-US" dirty="0"/>
              <a:t>関連</a:t>
            </a:r>
            <a:r>
              <a:rPr kumimoji="1" lang="en-US" altLang="ja-JP" dirty="0"/>
              <a:t>DVT</a:t>
            </a:r>
            <a:r>
              <a:rPr kumimoji="1" lang="ja-JP" altLang="en-US" dirty="0"/>
              <a:t>の頻度は、重篤な患者で最も高く（</a:t>
            </a:r>
            <a:r>
              <a:rPr kumimoji="1" lang="en-US" altLang="ja-JP" dirty="0"/>
              <a:t>13.91%</a:t>
            </a:r>
            <a:r>
              <a:rPr kumimoji="1" lang="ja-JP" altLang="en-US" dirty="0"/>
              <a:t>、</a:t>
            </a:r>
            <a:r>
              <a:rPr kumimoji="1" lang="en-US" altLang="ja-JP" dirty="0"/>
              <a:t>95%</a:t>
            </a:r>
            <a:r>
              <a:rPr kumimoji="1" lang="ja-JP" altLang="en-US" dirty="0"/>
              <a:t>信頼区間：</a:t>
            </a:r>
            <a:r>
              <a:rPr kumimoji="1" lang="en-US" altLang="ja-JP" dirty="0"/>
              <a:t>7.68</a:t>
            </a:r>
            <a:r>
              <a:rPr kumimoji="1" lang="ja-JP" altLang="en-US" dirty="0"/>
              <a:t>～</a:t>
            </a:r>
            <a:r>
              <a:rPr kumimoji="1" lang="en-US" altLang="ja-JP" dirty="0"/>
              <a:t>20.14</a:t>
            </a:r>
            <a:r>
              <a:rPr kumimoji="1" lang="ja-JP" altLang="en-US" dirty="0"/>
              <a:t>）、</a:t>
            </a:r>
          </a:p>
          <a:p>
            <a:r>
              <a:rPr kumimoji="1" lang="ja-JP" altLang="en-US" dirty="0"/>
              <a:t>ついで悪性腫瘍患者で高かった。（</a:t>
            </a:r>
            <a:r>
              <a:rPr kumimoji="1" lang="en-US" altLang="ja-JP" dirty="0"/>
              <a:t>6.67</a:t>
            </a:r>
            <a:r>
              <a:rPr kumimoji="1" lang="ja-JP" altLang="en-US" dirty="0"/>
              <a:t>％　</a:t>
            </a:r>
            <a:r>
              <a:rPr kumimoji="1" lang="en-US" altLang="ja-JP" dirty="0"/>
              <a:t>95%</a:t>
            </a:r>
            <a:r>
              <a:rPr kumimoji="1" lang="ja-JP" altLang="en-US" dirty="0"/>
              <a:t>信頼区間：</a:t>
            </a:r>
            <a:r>
              <a:rPr kumimoji="1" lang="en-US" altLang="ja-JP" dirty="0"/>
              <a:t>4.69</a:t>
            </a:r>
            <a:r>
              <a:rPr kumimoji="1" lang="ja-JP" altLang="en-US" dirty="0"/>
              <a:t>～</a:t>
            </a:r>
            <a:r>
              <a:rPr kumimoji="1" lang="en-US" altLang="ja-JP" dirty="0"/>
              <a:t>8.64</a:t>
            </a:r>
            <a:r>
              <a:rPr kumimoji="1" lang="ja-JP" altLang="en-US" dirty="0"/>
              <a:t>）</a:t>
            </a:r>
          </a:p>
          <a:p>
            <a:r>
              <a:rPr kumimoji="1" lang="en-US" altLang="ja-JP" dirty="0"/>
              <a:t>11</a:t>
            </a:r>
            <a:r>
              <a:rPr kumimoji="1" lang="ja-JP" altLang="en-US" dirty="0"/>
              <a:t>試験のメタ解析の結果、</a:t>
            </a:r>
            <a:r>
              <a:rPr kumimoji="1" lang="en-US" altLang="ja-JP" dirty="0"/>
              <a:t>PICC</a:t>
            </a:r>
            <a:r>
              <a:rPr kumimoji="1" lang="ja-JP" altLang="en-US" dirty="0"/>
              <a:t>関連</a:t>
            </a:r>
            <a:r>
              <a:rPr kumimoji="1" lang="en-US" altLang="ja-JP" dirty="0"/>
              <a:t>DVT</a:t>
            </a:r>
            <a:r>
              <a:rPr kumimoji="1" lang="ja-JP" altLang="en-US" dirty="0"/>
              <a:t>のリスクは、その他の</a:t>
            </a:r>
            <a:r>
              <a:rPr kumimoji="1" lang="en-US" altLang="ja-JP" dirty="0"/>
              <a:t>CVC</a:t>
            </a:r>
            <a:r>
              <a:rPr kumimoji="1" lang="ja-JP" altLang="en-US" dirty="0"/>
              <a:t>と比べて有意に約</a:t>
            </a:r>
            <a:r>
              <a:rPr kumimoji="1" lang="en-US" altLang="ja-JP" dirty="0"/>
              <a:t>2.6</a:t>
            </a:r>
            <a:r>
              <a:rPr kumimoji="1" lang="ja-JP" altLang="en-US" dirty="0"/>
              <a:t>倍高くなる。（</a:t>
            </a:r>
            <a:r>
              <a:rPr kumimoji="1" lang="en-US" altLang="ja-JP" dirty="0"/>
              <a:t>OR</a:t>
            </a:r>
            <a:r>
              <a:rPr kumimoji="1" lang="ja-JP" altLang="en-US" dirty="0"/>
              <a:t>：</a:t>
            </a:r>
            <a:r>
              <a:rPr kumimoji="1" lang="en-US" altLang="ja-JP" dirty="0"/>
              <a:t>2.55,95%</a:t>
            </a:r>
            <a:r>
              <a:rPr kumimoji="1" lang="ja-JP" altLang="en-US" dirty="0"/>
              <a:t>信頼区間：</a:t>
            </a:r>
            <a:r>
              <a:rPr kumimoji="1" lang="en-US" altLang="ja-JP" dirty="0"/>
              <a:t>1.54</a:t>
            </a:r>
            <a:r>
              <a:rPr kumimoji="1" lang="ja-JP" altLang="en-US" dirty="0"/>
              <a:t>～</a:t>
            </a:r>
            <a:r>
              <a:rPr kumimoji="1" lang="en-US" altLang="ja-JP" dirty="0"/>
              <a:t>4.23</a:t>
            </a:r>
            <a:r>
              <a:rPr kumimoji="1" lang="ja-JP" altLang="en-US" dirty="0"/>
              <a:t>、</a:t>
            </a:r>
            <a:r>
              <a:rPr kumimoji="1" lang="en-US" altLang="ja-JP" dirty="0"/>
              <a:t>P&lt;0.0001</a:t>
            </a:r>
            <a:r>
              <a:rPr kumimoji="1" lang="ja-JP" altLang="en-US" dirty="0"/>
              <a:t>）</a:t>
            </a:r>
          </a:p>
          <a:p>
            <a:endParaRPr kumimoji="1" lang="ja-JP" altLang="en-US" dirty="0"/>
          </a:p>
          <a:p>
            <a:r>
              <a:rPr kumimoji="1" lang="ja-JP" altLang="en-US" dirty="0"/>
              <a:t>また、</a:t>
            </a:r>
            <a:r>
              <a:rPr kumimoji="1" lang="en-US" altLang="ja-JP" dirty="0"/>
              <a:t>Belles</a:t>
            </a:r>
            <a:r>
              <a:rPr kumimoji="1" lang="ja-JP" altLang="en-US" dirty="0"/>
              <a:t>らの研究では、超音波ガイド下穿刺の使用、すべての患者で小さい径の</a:t>
            </a:r>
            <a:r>
              <a:rPr kumimoji="1" lang="en-US" altLang="ja-JP" dirty="0"/>
              <a:t>PICC</a:t>
            </a:r>
            <a:r>
              <a:rPr kumimoji="1" lang="ja-JP" altLang="en-US" dirty="0"/>
              <a:t>（シングル、４</a:t>
            </a:r>
            <a:r>
              <a:rPr kumimoji="1" lang="en-US" altLang="ja-JP" dirty="0"/>
              <a:t>Fr)</a:t>
            </a:r>
            <a:r>
              <a:rPr kumimoji="1" lang="ja-JP" altLang="en-US" dirty="0"/>
              <a:t>の選択により、</a:t>
            </a:r>
            <a:r>
              <a:rPr kumimoji="1" lang="en-US" altLang="ja-JP" dirty="0"/>
              <a:t>PICC</a:t>
            </a:r>
            <a:r>
              <a:rPr kumimoji="1" lang="ja-JP" altLang="en-US" dirty="0"/>
              <a:t>関連血栓症の発生率は</a:t>
            </a:r>
          </a:p>
          <a:p>
            <a:r>
              <a:rPr kumimoji="1" lang="en-US" altLang="ja-JP" dirty="0"/>
              <a:t>5.0%</a:t>
            </a:r>
            <a:r>
              <a:rPr kumimoji="1" lang="ja-JP" altLang="en-US" dirty="0"/>
              <a:t>と非常に低かった。</a:t>
            </a:r>
          </a:p>
          <a:p>
            <a:r>
              <a:rPr kumimoji="1" lang="ja-JP" altLang="en-US" dirty="0"/>
              <a:t>また、カテーテル関連血流感染症は、</a:t>
            </a:r>
            <a:r>
              <a:rPr kumimoji="1" lang="en-US" altLang="ja-JP" dirty="0"/>
              <a:t>3.3</a:t>
            </a:r>
            <a:r>
              <a:rPr kumimoji="1" lang="ja-JP" altLang="en-US" dirty="0"/>
              <a:t>％と非常に低かった。</a:t>
            </a:r>
          </a:p>
          <a:p>
            <a:endParaRPr kumimoji="1" lang="ja-JP" altLang="en-US" dirty="0"/>
          </a:p>
          <a:p>
            <a:r>
              <a:rPr kumimoji="1" lang="ja-JP" altLang="en-US" dirty="0"/>
              <a:t>また、</a:t>
            </a:r>
            <a:r>
              <a:rPr kumimoji="1" lang="en-US" altLang="ja-JP" dirty="0"/>
              <a:t>PICC</a:t>
            </a:r>
            <a:r>
              <a:rPr kumimoji="1" lang="ja-JP" altLang="en-US" dirty="0"/>
              <a:t>グループで左の尺側皮静脈を使用した場合</a:t>
            </a:r>
            <a:r>
              <a:rPr kumimoji="1" lang="en-US" altLang="ja-JP" dirty="0"/>
              <a:t>DVT</a:t>
            </a:r>
            <a:r>
              <a:rPr kumimoji="1" lang="ja-JP" altLang="en-US" dirty="0"/>
              <a:t>のリスクが</a:t>
            </a:r>
            <a:r>
              <a:rPr kumimoji="1" lang="en-US" altLang="ja-JP" dirty="0"/>
              <a:t>3</a:t>
            </a:r>
            <a:r>
              <a:rPr kumimoji="1" lang="ja-JP" altLang="en-US" dirty="0"/>
              <a:t>倍高くなるなど言われています。</a:t>
            </a:r>
          </a:p>
          <a:p>
            <a:endParaRPr kumimoji="1" lang="ja-JP" altLang="en-US" dirty="0"/>
          </a:p>
          <a:p>
            <a:endParaRPr kumimoji="1" lang="ja-JP" altLang="en-US" dirty="0"/>
          </a:p>
          <a:p>
            <a:r>
              <a:rPr kumimoji="1" lang="ja-JP" altLang="en-US" dirty="0"/>
              <a:t>超音波ガイド下穿刺で、</a:t>
            </a:r>
            <a:r>
              <a:rPr kumimoji="1" lang="en-US" altLang="ja-JP" dirty="0"/>
              <a:t>PICC</a:t>
            </a:r>
            <a:r>
              <a:rPr kumimoji="1" lang="ja-JP" altLang="en-US" dirty="0"/>
              <a:t>関連の血栓症は成立は</a:t>
            </a:r>
            <a:r>
              <a:rPr kumimoji="1" lang="en-US" altLang="ja-JP" dirty="0"/>
              <a:t>2-4</a:t>
            </a:r>
            <a:r>
              <a:rPr kumimoji="1" lang="ja-JP" altLang="en-US" dirty="0"/>
              <a:t>％に減少した。</a:t>
            </a:r>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0D55F26A-DC8A-4173-990D-3A611CA55B25}" type="slidenum">
              <a:rPr lang="en-US" smtClean="0"/>
              <a:pPr/>
              <a:t>38</a:t>
            </a:fld>
            <a:endParaRPr lang="en-US" dirty="0"/>
          </a:p>
        </p:txBody>
      </p:sp>
    </p:spTree>
    <p:extLst>
      <p:ext uri="{BB962C8B-B14F-4D97-AF65-F5344CB8AC3E}">
        <p14:creationId xmlns:p14="http://schemas.microsoft.com/office/powerpoint/2010/main" val="30325142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以上のことから、血栓症のリスクや機械的な合併症のリスクを含め患者個々により選択していく。</a:t>
            </a:r>
            <a:endParaRPr kumimoji="1" lang="en-US" altLang="ja-JP" dirty="0"/>
          </a:p>
          <a:p>
            <a:r>
              <a:rPr kumimoji="1" lang="ja-JP" altLang="en-US" dirty="0"/>
              <a:t>しかし、エコーガイド下穿刺や小さい径の</a:t>
            </a:r>
            <a:r>
              <a:rPr kumimoji="1" lang="en-US" altLang="ja-JP" dirty="0"/>
              <a:t>PICC</a:t>
            </a:r>
            <a:r>
              <a:rPr kumimoji="1" lang="ja-JP" altLang="en-US" dirty="0"/>
              <a:t>を使用することで血栓のリスクを低減できるとの報告もあるため、</a:t>
            </a:r>
            <a:endParaRPr kumimoji="1" lang="en-US" altLang="ja-JP" dirty="0"/>
          </a:p>
          <a:p>
            <a:r>
              <a:rPr kumimoji="1" lang="ja-JP" altLang="en-US" dirty="0"/>
              <a:t>可能な限りエコーの使用や小さい径のカテを使用する。</a:t>
            </a:r>
            <a:endParaRPr kumimoji="1" lang="en-US" altLang="ja-JP" dirty="0"/>
          </a:p>
          <a:p>
            <a:r>
              <a:rPr kumimoji="1" lang="ja-JP" altLang="en-US" dirty="0"/>
              <a:t>左側の静脈で血栓のリスクが高いと報告もあるため、可能であれば右腕の静脈への留置も検討し、対策を行っていく</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D55F26A-DC8A-4173-990D-3A611CA55B25}" type="slidenum">
              <a:rPr lang="en-US" smtClean="0"/>
              <a:pPr/>
              <a:t>39</a:t>
            </a:fld>
            <a:endParaRPr lang="en-US" dirty="0"/>
          </a:p>
        </p:txBody>
      </p:sp>
    </p:spTree>
    <p:extLst>
      <p:ext uri="{BB962C8B-B14F-4D97-AF65-F5344CB8AC3E}">
        <p14:creationId xmlns:p14="http://schemas.microsoft.com/office/powerpoint/2010/main" val="439523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D55F26A-DC8A-4173-990D-3A611CA55B25}" type="slidenum">
              <a:rPr lang="en-US" smtClean="0"/>
              <a:pPr/>
              <a:t>6</a:t>
            </a:fld>
            <a:endParaRPr lang="en-US" dirty="0"/>
          </a:p>
        </p:txBody>
      </p:sp>
    </p:spTree>
    <p:extLst>
      <p:ext uri="{BB962C8B-B14F-4D97-AF65-F5344CB8AC3E}">
        <p14:creationId xmlns:p14="http://schemas.microsoft.com/office/powerpoint/2010/main" val="2362176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PICC</a:t>
            </a:r>
            <a:r>
              <a:rPr kumimoji="1" lang="ja-JP" altLang="en-US" dirty="0"/>
              <a:t>のメリットは、重篤な血胸・気胸などの合併症の回避、穿刺時の患者さんの恐怖心の緩和、見える・触れる血管に穿刺するので失敗することが少ない、カテーテル感染率が少ないということがあります。</a:t>
            </a:r>
            <a:endParaRPr kumimoji="1" lang="en-US" altLang="ja-JP" dirty="0"/>
          </a:p>
          <a:p>
            <a:r>
              <a:rPr kumimoji="1" lang="ja-JP" altLang="en-US" dirty="0"/>
              <a:t>感染率が低い理由としては、腕は胸部と比較して皮膚表面の温度・湿度が低いということ、前腕は鎖骨領域より体表の菌数が少ない、汚染される危険性が少ないということが報告されています。</a:t>
            </a:r>
            <a:endParaRPr kumimoji="1" lang="en-US" altLang="ja-JP" dirty="0"/>
          </a:p>
          <a:p>
            <a:r>
              <a:rPr kumimoji="1" lang="ja-JP" altLang="en-US" dirty="0"/>
              <a:t>米国では専門看護師が挿入しており、日本においても看護師特定行為研修制度後に認定された看護師が挿入するようになっています。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0D55F26A-DC8A-4173-990D-3A611CA55B25}" type="slidenum">
              <a:rPr lang="en-US" smtClean="0"/>
              <a:pPr/>
              <a:t>7</a:t>
            </a:fld>
            <a:endParaRPr lang="en-US" dirty="0"/>
          </a:p>
        </p:txBody>
      </p:sp>
    </p:spTree>
    <p:extLst>
      <p:ext uri="{BB962C8B-B14F-4D97-AF65-F5344CB8AC3E}">
        <p14:creationId xmlns:p14="http://schemas.microsoft.com/office/powerpoint/2010/main" val="1397114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solidFill>
                  <a:schemeClr val="tx1"/>
                </a:solidFill>
              </a:rPr>
              <a:t>これは森兼先生らの報告で、</a:t>
            </a:r>
            <a:r>
              <a:rPr kumimoji="1" lang="en-US" altLang="ja-JP" dirty="0">
                <a:solidFill>
                  <a:schemeClr val="tx1"/>
                </a:solidFill>
              </a:rPr>
              <a:t>8</a:t>
            </a:r>
            <a:r>
              <a:rPr kumimoji="1" lang="ja-JP" altLang="en-US" dirty="0">
                <a:solidFill>
                  <a:schemeClr val="tx1"/>
                </a:solidFill>
              </a:rPr>
              <a:t>施設で</a:t>
            </a:r>
            <a:r>
              <a:rPr kumimoji="1" lang="en-US" altLang="ja-JP" dirty="0">
                <a:solidFill>
                  <a:schemeClr val="tx1"/>
                </a:solidFill>
              </a:rPr>
              <a:t>PICC,CVC</a:t>
            </a:r>
            <a:r>
              <a:rPr kumimoji="1" lang="ja-JP" altLang="en-US" dirty="0">
                <a:solidFill>
                  <a:schemeClr val="tx1"/>
                </a:solidFill>
              </a:rPr>
              <a:t>挿入した患者を対象とし、</a:t>
            </a:r>
            <a:r>
              <a:rPr kumimoji="1" lang="en-US" altLang="ja-JP" dirty="0">
                <a:solidFill>
                  <a:schemeClr val="tx1"/>
                </a:solidFill>
              </a:rPr>
              <a:t>PICC</a:t>
            </a:r>
            <a:r>
              <a:rPr kumimoji="1" lang="ja-JP" altLang="en-US" dirty="0">
                <a:solidFill>
                  <a:schemeClr val="tx1"/>
                </a:solidFill>
              </a:rPr>
              <a:t>群</a:t>
            </a:r>
            <a:r>
              <a:rPr kumimoji="1" lang="en-US" altLang="ja-JP" dirty="0">
                <a:solidFill>
                  <a:schemeClr val="tx1"/>
                </a:solidFill>
              </a:rPr>
              <a:t>277</a:t>
            </a:r>
            <a:r>
              <a:rPr kumimoji="1" lang="ja-JP" altLang="en-US" dirty="0">
                <a:solidFill>
                  <a:schemeClr val="tx1"/>
                </a:solidFill>
              </a:rPr>
              <a:t>例、</a:t>
            </a:r>
            <a:r>
              <a:rPr kumimoji="1" lang="en-US" altLang="ja-JP" dirty="0">
                <a:solidFill>
                  <a:schemeClr val="tx1"/>
                </a:solidFill>
              </a:rPr>
              <a:t>CVC</a:t>
            </a:r>
            <a:r>
              <a:rPr kumimoji="1" lang="ja-JP" altLang="en-US" dirty="0">
                <a:solidFill>
                  <a:schemeClr val="tx1"/>
                </a:solidFill>
              </a:rPr>
              <a:t>群</a:t>
            </a:r>
            <a:r>
              <a:rPr kumimoji="1" lang="en-US" altLang="ja-JP" dirty="0">
                <a:solidFill>
                  <a:schemeClr val="tx1"/>
                </a:solidFill>
              </a:rPr>
              <a:t>276</a:t>
            </a:r>
            <a:r>
              <a:rPr kumimoji="1" lang="ja-JP" altLang="en-US" dirty="0">
                <a:solidFill>
                  <a:schemeClr val="tx1"/>
                </a:solidFill>
              </a:rPr>
              <a:t>例での検討したものです。</a:t>
            </a:r>
            <a:endParaRPr kumimoji="1" lang="en-US" altLang="ja-JP" dirty="0"/>
          </a:p>
          <a:p>
            <a:r>
              <a:rPr kumimoji="1" lang="en-US" altLang="ja-JP" dirty="0"/>
              <a:t>CRBSI</a:t>
            </a:r>
            <a:r>
              <a:rPr kumimoji="1" lang="ja-JP" altLang="en-US" dirty="0"/>
              <a:t>の比較では、</a:t>
            </a:r>
            <a:r>
              <a:rPr kumimoji="1" lang="en-US" altLang="ja-JP" dirty="0"/>
              <a:t>CVC</a:t>
            </a:r>
            <a:r>
              <a:rPr kumimoji="1" lang="ja-JP" altLang="en-US" dirty="0"/>
              <a:t>と比較して低かったが有意差はありませんでしたが、</a:t>
            </a:r>
            <a:r>
              <a:rPr kumimoji="1" lang="ja-JP" altLang="en-US" sz="1600" dirty="0">
                <a:solidFill>
                  <a:schemeClr val="tx1"/>
                </a:solidFill>
              </a:rPr>
              <a:t>ロジスティック回帰分析</a:t>
            </a:r>
            <a:r>
              <a:rPr kumimoji="1" lang="ja-JP" altLang="en-US" dirty="0"/>
              <a:t>では、</a:t>
            </a:r>
            <a:r>
              <a:rPr kumimoji="1" lang="en-US" altLang="ja-JP" dirty="0"/>
              <a:t>PICC</a:t>
            </a:r>
            <a:r>
              <a:rPr kumimoji="1" lang="ja-JP" altLang="en-US" dirty="0"/>
              <a:t>は感染リスク有意に低下因子であったという報告です。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D55F26A-DC8A-4173-990D-3A611CA55B25}" type="slidenum">
              <a:rPr lang="en-US" smtClean="0"/>
              <a:pPr/>
              <a:t>8</a:t>
            </a:fld>
            <a:endParaRPr lang="en-US" dirty="0"/>
          </a:p>
        </p:txBody>
      </p:sp>
    </p:spTree>
    <p:extLst>
      <p:ext uri="{BB962C8B-B14F-4D97-AF65-F5344CB8AC3E}">
        <p14:creationId xmlns:p14="http://schemas.microsoft.com/office/powerpoint/2010/main" val="3958958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これは、森兼先生らが</a:t>
            </a:r>
            <a:r>
              <a:rPr kumimoji="1" lang="en-US" altLang="ja-JP" dirty="0"/>
              <a:t>CVC</a:t>
            </a:r>
            <a:r>
              <a:rPr kumimoji="1" lang="ja-JP" altLang="en-US" dirty="0"/>
              <a:t>と</a:t>
            </a:r>
            <a:r>
              <a:rPr kumimoji="1" lang="en-US" altLang="ja-JP" dirty="0"/>
              <a:t>PICC</a:t>
            </a:r>
            <a:r>
              <a:rPr kumimoji="1" lang="ja-JP" altLang="en-US" dirty="0"/>
              <a:t>を比較したものです。</a:t>
            </a:r>
            <a:endParaRPr kumimoji="1" lang="en-US" altLang="ja-JP" dirty="0"/>
          </a:p>
          <a:p>
            <a:r>
              <a:rPr kumimoji="1" lang="en-US" altLang="ja-JP" dirty="0"/>
              <a:t>PICC277</a:t>
            </a:r>
            <a:r>
              <a:rPr kumimoji="1" lang="ja-JP" altLang="en-US" dirty="0"/>
              <a:t>例、</a:t>
            </a:r>
            <a:r>
              <a:rPr kumimoji="1" lang="en-US" altLang="ja-JP" dirty="0"/>
              <a:t>CVC276</a:t>
            </a:r>
            <a:r>
              <a:rPr kumimoji="1" lang="ja-JP" altLang="en-US"/>
              <a:t>例でした</a:t>
            </a:r>
            <a:r>
              <a:rPr kumimoji="1" lang="ja-JP" altLang="en-US" dirty="0"/>
              <a:t>。</a:t>
            </a:r>
            <a:endParaRPr kumimoji="1" lang="en-US" altLang="ja-JP" dirty="0"/>
          </a:p>
          <a:p>
            <a:r>
              <a:rPr kumimoji="1" lang="ja-JP" altLang="en-US" dirty="0"/>
              <a:t>しかし、刺入部の出血や先端位置不良等が発生しており、刺入後の圧迫や先端位置を確認しながら（透視下）挿入する</a:t>
            </a:r>
            <a:endParaRPr kumimoji="1" lang="en-US" altLang="ja-JP" dirty="0"/>
          </a:p>
          <a:p>
            <a:r>
              <a:rPr kumimoji="1" lang="ja-JP" altLang="en-US" dirty="0"/>
              <a:t>必要があります。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D55F26A-DC8A-4173-990D-3A611CA55B25}" type="slidenum">
              <a:rPr lang="en-US" smtClean="0"/>
              <a:pPr/>
              <a:t>9</a:t>
            </a:fld>
            <a:endParaRPr lang="en-US" dirty="0"/>
          </a:p>
        </p:txBody>
      </p:sp>
    </p:spTree>
    <p:extLst>
      <p:ext uri="{BB962C8B-B14F-4D97-AF65-F5344CB8AC3E}">
        <p14:creationId xmlns:p14="http://schemas.microsoft.com/office/powerpoint/2010/main" val="1773334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PICC</a:t>
            </a:r>
            <a:r>
              <a:rPr kumimoji="1" lang="ja-JP" altLang="en-US" dirty="0"/>
              <a:t>のデメリットは、肘部の挿入部位の場合は、屈曲が困難となったり、屈曲による滴下不良の可能性があります。</a:t>
            </a:r>
            <a:endParaRPr kumimoji="1" lang="en-US" altLang="ja-JP" dirty="0"/>
          </a:p>
          <a:p>
            <a:r>
              <a:rPr kumimoji="1" lang="ja-JP" altLang="en-US" dirty="0"/>
              <a:t>また、末梢静脈は血管径が細いため静脈炎の可能性があり、意識障害がある場合は、自己抜去の可能性もあります。</a:t>
            </a:r>
            <a:endParaRPr kumimoji="1" lang="en-US" altLang="ja-JP" dirty="0"/>
          </a:p>
          <a:p>
            <a:r>
              <a:rPr kumimoji="1" lang="ja-JP" altLang="en-US" dirty="0"/>
              <a:t>そのため固定方法の工夫や滴下調整の管理が重要になります。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0D55F26A-DC8A-4173-990D-3A611CA55B25}" type="slidenum">
              <a:rPr lang="en-US" smtClean="0"/>
              <a:pPr/>
              <a:t>10</a:t>
            </a:fld>
            <a:endParaRPr lang="en-US" dirty="0"/>
          </a:p>
        </p:txBody>
      </p:sp>
    </p:spTree>
    <p:extLst>
      <p:ext uri="{BB962C8B-B14F-4D97-AF65-F5344CB8AC3E}">
        <p14:creationId xmlns:p14="http://schemas.microsoft.com/office/powerpoint/2010/main" val="733578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D55F26A-DC8A-4173-990D-3A611CA55B25}" type="slidenum">
              <a:rPr lang="en-US" smtClean="0"/>
              <a:pPr/>
              <a:t>15</a:t>
            </a:fld>
            <a:endParaRPr lang="en-US" dirty="0"/>
          </a:p>
        </p:txBody>
      </p:sp>
    </p:spTree>
    <p:extLst>
      <p:ext uri="{BB962C8B-B14F-4D97-AF65-F5344CB8AC3E}">
        <p14:creationId xmlns:p14="http://schemas.microsoft.com/office/powerpoint/2010/main" val="2198783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D55F26A-DC8A-4173-990D-3A611CA55B25}" type="slidenum">
              <a:rPr lang="en-US" smtClean="0"/>
              <a:pPr/>
              <a:t>16</a:t>
            </a:fld>
            <a:endParaRPr lang="en-US" dirty="0"/>
          </a:p>
        </p:txBody>
      </p:sp>
    </p:spTree>
    <p:extLst>
      <p:ext uri="{BB962C8B-B14F-4D97-AF65-F5344CB8AC3E}">
        <p14:creationId xmlns:p14="http://schemas.microsoft.com/office/powerpoint/2010/main" val="14149084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jpeg"/><Relationship Id="rId1" Type="http://schemas.openxmlformats.org/officeDocument/2006/relationships/slideMaster" Target="../slideMasters/slideMaster8.xml"/><Relationship Id="rId5" Type="http://schemas.openxmlformats.org/officeDocument/2006/relationships/image" Target="../media/image2.png"/><Relationship Id="rId4" Type="http://schemas.openxmlformats.org/officeDocument/2006/relationships/image" Target="../media/image3.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emf"/><Relationship Id="rId1" Type="http://schemas.openxmlformats.org/officeDocument/2006/relationships/slideMaster" Target="../slideMasters/slideMaster9.xml"/><Relationship Id="rId5" Type="http://schemas.openxmlformats.org/officeDocument/2006/relationships/image" Target="../media/image28.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Master" Target="../slideMasters/slideMaster9.xml"/><Relationship Id="rId4" Type="http://schemas.openxmlformats.org/officeDocument/2006/relationships/image" Target="../media/image3.emf"/></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Master" Target="../slideMasters/slideMaster9.xml"/><Relationship Id="rId4" Type="http://schemas.openxmlformats.org/officeDocument/2006/relationships/image" Target="../media/image3.emf"/></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9.xml"/><Relationship Id="rId4" Type="http://schemas.openxmlformats.org/officeDocument/2006/relationships/image" Target="../media/image29.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emf"/></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3.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red wings / Thank yo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5AC541-F761-FC41-B377-60BE20CDBA87}"/>
              </a:ext>
            </a:extLst>
          </p:cNvPr>
          <p:cNvSpPr/>
          <p:nvPr userDrawn="1"/>
        </p:nvSpPr>
        <p:spPr>
          <a:xfrm>
            <a:off x="0" y="0"/>
            <a:ext cx="14630400" cy="8229600"/>
          </a:xfrm>
          <a:prstGeom prst="rect">
            <a:avLst/>
          </a:prstGeom>
          <a:solidFill>
            <a:srgbClr val="E72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1B355EC9-41F2-7648-A3FE-98C8AECDE09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4630400" cy="8229600"/>
          </a:xfrm>
          <a:prstGeom prst="rect">
            <a:avLst/>
          </a:prstGeom>
        </p:spPr>
      </p:pic>
      <p:pic>
        <p:nvPicPr>
          <p:cNvPr id="8" name="Picture 7">
            <a:extLst>
              <a:ext uri="{FF2B5EF4-FFF2-40B4-BE49-F238E27FC236}">
                <a16:creationId xmlns:a16="http://schemas.microsoft.com/office/drawing/2014/main" id="{0111C5EF-37F3-104B-8EEF-E294CCB3C47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61828" y="871340"/>
            <a:ext cx="2674131" cy="854618"/>
          </a:xfrm>
          <a:prstGeom prst="rect">
            <a:avLst/>
          </a:prstGeom>
        </p:spPr>
      </p:pic>
      <p:pic>
        <p:nvPicPr>
          <p:cNvPr id="15" name="Picture 14">
            <a:extLst>
              <a:ext uri="{FF2B5EF4-FFF2-40B4-BE49-F238E27FC236}">
                <a16:creationId xmlns:a16="http://schemas.microsoft.com/office/drawing/2014/main" id="{CEAEB821-7FA1-2241-88D7-EB319CF98F69}"/>
              </a:ext>
            </a:extLst>
          </p:cNvPr>
          <p:cNvPicPr>
            <a:picLocks noChangeAspect="1"/>
          </p:cNvPicPr>
          <p:nvPr userDrawn="1"/>
        </p:nvPicPr>
        <p:blipFill>
          <a:blip r:embed="rId4">
            <a:biLevel thresh="25000"/>
          </a:blip>
          <a:stretch>
            <a:fillRect/>
          </a:stretch>
        </p:blipFill>
        <p:spPr>
          <a:xfrm>
            <a:off x="1466850" y="5221870"/>
            <a:ext cx="2025650" cy="69679"/>
          </a:xfrm>
          <a:prstGeom prst="rect">
            <a:avLst/>
          </a:prstGeom>
        </p:spPr>
      </p:pic>
      <p:sp>
        <p:nvSpPr>
          <p:cNvPr id="16" name="Footer Placeholder 1">
            <a:extLst>
              <a:ext uri="{FF2B5EF4-FFF2-40B4-BE49-F238E27FC236}">
                <a16:creationId xmlns:a16="http://schemas.microsoft.com/office/drawing/2014/main" id="{631FF6C0-246A-A940-AE81-525FFFA42936}"/>
              </a:ext>
            </a:extLst>
          </p:cNvPr>
          <p:cNvSpPr>
            <a:spLocks noGrp="1"/>
          </p:cNvSpPr>
          <p:nvPr userDrawn="1"/>
        </p:nvSpPr>
        <p:spPr>
          <a:xfrm>
            <a:off x="44252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bg1"/>
                </a:solidFill>
                <a:latin typeface="Calibri" panose="020F0502020204030204" pitchFamily="34" charset="0"/>
                <a:cs typeface="Calibri" panose="020F0502020204030204" pitchFamily="34" charset="0"/>
              </a:rPr>
              <a:t>© 2022 Cardinal Health. All Rights Reserved</a:t>
            </a:r>
            <a:r>
              <a:rPr lang="en-US" sz="1080" b="0" i="0" spc="120" dirty="0">
                <a:solidFill>
                  <a:schemeClr val="bg1"/>
                </a:solidFill>
                <a:latin typeface="Calibri" panose="020F0502020204030204" pitchFamily="34" charset="0"/>
                <a:cs typeface="Calibri" panose="020F0502020204030204" pitchFamily="34" charset="0"/>
              </a:rPr>
              <a:t>.</a:t>
            </a:r>
            <a:r>
              <a:rPr lang="en-US" sz="1080" b="0" i="0" spc="120" baseline="0" dirty="0">
                <a:solidFill>
                  <a:schemeClr val="bg1"/>
                </a:solidFill>
                <a:latin typeface="Calibri" panose="020F0502020204030204" pitchFamily="34" charset="0"/>
                <a:cs typeface="Calibri" panose="020F0502020204030204" pitchFamily="34" charset="0"/>
              </a:rPr>
              <a:t> </a:t>
            </a:r>
            <a:endParaRPr lang="en-US" sz="1200" b="0" i="0" spc="120" dirty="0">
              <a:solidFill>
                <a:schemeClr val="bg1"/>
              </a:solidFill>
              <a:latin typeface="Calibri" panose="020F0502020204030204" pitchFamily="34" charset="0"/>
              <a:cs typeface="Calibri" panose="020F0502020204030204" pitchFamily="34" charset="0"/>
            </a:endParaRPr>
          </a:p>
        </p:txBody>
      </p:sp>
      <p:sp>
        <p:nvSpPr>
          <p:cNvPr id="20" name="Text Placeholder 10">
            <a:extLst>
              <a:ext uri="{FF2B5EF4-FFF2-40B4-BE49-F238E27FC236}">
                <a16:creationId xmlns:a16="http://schemas.microsoft.com/office/drawing/2014/main" id="{6A842F86-A9D9-9742-914C-45E39C6F782B}"/>
              </a:ext>
            </a:extLst>
          </p:cNvPr>
          <p:cNvSpPr>
            <a:spLocks noGrp="1"/>
          </p:cNvSpPr>
          <p:nvPr>
            <p:ph type="body" sz="quarter" idx="13" hasCustomPrompt="1"/>
          </p:nvPr>
        </p:nvSpPr>
        <p:spPr>
          <a:xfrm>
            <a:off x="1361281" y="5568484"/>
            <a:ext cx="7670800" cy="438150"/>
          </a:xfrm>
          <a:prstGeom prst="rect">
            <a:avLst/>
          </a:prstGeom>
        </p:spPr>
        <p:txBody>
          <a:bodyPr anchor="t"/>
          <a:lstStyle>
            <a:lvl1pPr marL="0" indent="0">
              <a:lnSpc>
                <a:spcPct val="85000"/>
              </a:lnSpc>
              <a:buFontTx/>
              <a:buNone/>
              <a:defRPr sz="3600" b="0" i="0">
                <a:solidFill>
                  <a:schemeClr val="bg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Subtitle/speaker name</a:t>
            </a:r>
          </a:p>
        </p:txBody>
      </p:sp>
      <p:sp>
        <p:nvSpPr>
          <p:cNvPr id="21" name="Text Placeholder 10">
            <a:extLst>
              <a:ext uri="{FF2B5EF4-FFF2-40B4-BE49-F238E27FC236}">
                <a16:creationId xmlns:a16="http://schemas.microsoft.com/office/drawing/2014/main" id="{C470E1F0-898F-D94F-B916-25458A2D0C2F}"/>
              </a:ext>
            </a:extLst>
          </p:cNvPr>
          <p:cNvSpPr>
            <a:spLocks noGrp="1"/>
          </p:cNvSpPr>
          <p:nvPr>
            <p:ph type="body" sz="quarter" idx="15" hasCustomPrompt="1"/>
          </p:nvPr>
        </p:nvSpPr>
        <p:spPr>
          <a:xfrm>
            <a:off x="1361281" y="2661116"/>
            <a:ext cx="9240458" cy="2501434"/>
          </a:xfrm>
          <a:prstGeom prst="rect">
            <a:avLst/>
          </a:prstGeom>
        </p:spPr>
        <p:txBody>
          <a:bodyPr anchor="b"/>
          <a:lstStyle>
            <a:lvl1pPr marL="0" indent="0">
              <a:lnSpc>
                <a:spcPct val="85000"/>
              </a:lnSpc>
              <a:buFontTx/>
              <a:buNone/>
              <a:defRPr sz="8400" b="0" i="0">
                <a:solidFill>
                  <a:schemeClr val="bg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84pt front page</a:t>
            </a:r>
            <a:br>
              <a:rPr lang="en-US" dirty="0"/>
            </a:br>
            <a:r>
              <a:rPr lang="en-US" dirty="0"/>
              <a:t>headline here</a:t>
            </a:r>
          </a:p>
        </p:txBody>
      </p:sp>
      <p:sp>
        <p:nvSpPr>
          <p:cNvPr id="22" name="Text Placeholder 10">
            <a:extLst>
              <a:ext uri="{FF2B5EF4-FFF2-40B4-BE49-F238E27FC236}">
                <a16:creationId xmlns:a16="http://schemas.microsoft.com/office/drawing/2014/main" id="{33972A09-DCAB-BD44-BFDA-6A2A16E85F60}"/>
              </a:ext>
            </a:extLst>
          </p:cNvPr>
          <p:cNvSpPr>
            <a:spLocks noGrp="1"/>
          </p:cNvSpPr>
          <p:nvPr>
            <p:ph type="body" sz="quarter" idx="14" hasCustomPrompt="1"/>
          </p:nvPr>
        </p:nvSpPr>
        <p:spPr>
          <a:xfrm>
            <a:off x="1373981" y="6198161"/>
            <a:ext cx="7670800" cy="438150"/>
          </a:xfrm>
          <a:prstGeom prst="rect">
            <a:avLst/>
          </a:prstGeom>
        </p:spPr>
        <p:txBody>
          <a:bodyPr anchor="t"/>
          <a:lstStyle>
            <a:lvl1pPr marL="0" indent="0">
              <a:lnSpc>
                <a:spcPct val="85000"/>
              </a:lnSpc>
              <a:buFontTx/>
              <a:buNone/>
              <a:defRPr sz="1800" b="1" i="0">
                <a:solidFill>
                  <a:schemeClr val="bg1"/>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January 13, 2022</a:t>
            </a:r>
          </a:p>
        </p:txBody>
      </p:sp>
    </p:spTree>
    <p:extLst>
      <p:ext uri="{BB962C8B-B14F-4D97-AF65-F5344CB8AC3E}">
        <p14:creationId xmlns:p14="http://schemas.microsoft.com/office/powerpoint/2010/main" val="853984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_nucle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17CC8A-B294-5146-B0CE-2A07EEADCBF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4630400" cy="8229600"/>
          </a:xfrm>
          <a:prstGeom prst="rect">
            <a:avLst/>
          </a:prstGeom>
        </p:spPr>
      </p:pic>
      <p:sp>
        <p:nvSpPr>
          <p:cNvPr id="11" name="Text Placeholder 10">
            <a:extLst>
              <a:ext uri="{FF2B5EF4-FFF2-40B4-BE49-F238E27FC236}">
                <a16:creationId xmlns:a16="http://schemas.microsoft.com/office/drawing/2014/main" id="{4A9EE608-886C-E04A-A7BD-3EEFA04D828C}"/>
              </a:ext>
            </a:extLst>
          </p:cNvPr>
          <p:cNvSpPr>
            <a:spLocks noGrp="1"/>
          </p:cNvSpPr>
          <p:nvPr>
            <p:ph type="body" sz="quarter" idx="13" hasCustomPrompt="1"/>
          </p:nvPr>
        </p:nvSpPr>
        <p:spPr>
          <a:xfrm>
            <a:off x="1361281" y="5568484"/>
            <a:ext cx="7670800" cy="438150"/>
          </a:xfrm>
          <a:prstGeom prst="rect">
            <a:avLst/>
          </a:prstGeom>
        </p:spPr>
        <p:txBody>
          <a:bodyPr anchor="t"/>
          <a:lstStyle>
            <a:lvl1pPr marL="0" indent="0">
              <a:lnSpc>
                <a:spcPct val="85000"/>
              </a:lnSpc>
              <a:buFontTx/>
              <a:buNone/>
              <a:defRPr sz="3600" b="0" i="0">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Subtitle/speaker name</a:t>
            </a:r>
          </a:p>
        </p:txBody>
      </p:sp>
      <p:sp>
        <p:nvSpPr>
          <p:cNvPr id="10" name="Text Placeholder 10">
            <a:extLst>
              <a:ext uri="{FF2B5EF4-FFF2-40B4-BE49-F238E27FC236}">
                <a16:creationId xmlns:a16="http://schemas.microsoft.com/office/drawing/2014/main" id="{64DC0896-9197-BA48-8CD1-E33F7015E71F}"/>
              </a:ext>
            </a:extLst>
          </p:cNvPr>
          <p:cNvSpPr>
            <a:spLocks noGrp="1"/>
          </p:cNvSpPr>
          <p:nvPr>
            <p:ph type="body" sz="quarter" idx="15" hasCustomPrompt="1"/>
          </p:nvPr>
        </p:nvSpPr>
        <p:spPr>
          <a:xfrm>
            <a:off x="1361281" y="2661116"/>
            <a:ext cx="9240458" cy="2501434"/>
          </a:xfrm>
          <a:prstGeom prst="rect">
            <a:avLst/>
          </a:prstGeom>
        </p:spPr>
        <p:txBody>
          <a:bodyPr anchor="b"/>
          <a:lstStyle>
            <a:lvl1pPr marL="0" indent="0">
              <a:lnSpc>
                <a:spcPct val="85000"/>
              </a:lnSpc>
              <a:buFontTx/>
              <a:buNone/>
              <a:defRPr sz="8400" b="0" i="0">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84pt front page</a:t>
            </a:r>
            <a:br>
              <a:rPr lang="en-US" dirty="0"/>
            </a:br>
            <a:r>
              <a:rPr lang="en-US" dirty="0"/>
              <a:t>headline here</a:t>
            </a:r>
          </a:p>
        </p:txBody>
      </p:sp>
      <p:pic>
        <p:nvPicPr>
          <p:cNvPr id="8" name="Picture 7" descr="Logo, company name&#10;&#10;Description automatically generated">
            <a:extLst>
              <a:ext uri="{FF2B5EF4-FFF2-40B4-BE49-F238E27FC236}">
                <a16:creationId xmlns:a16="http://schemas.microsoft.com/office/drawing/2014/main" id="{0111C5EF-37F3-104B-8EEF-E294CCB3C4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5950" y="514350"/>
            <a:ext cx="3280297" cy="1633286"/>
          </a:xfrm>
          <a:prstGeom prst="rect">
            <a:avLst/>
          </a:prstGeom>
        </p:spPr>
      </p:pic>
      <p:pic>
        <p:nvPicPr>
          <p:cNvPr id="15" name="Picture 14">
            <a:extLst>
              <a:ext uri="{FF2B5EF4-FFF2-40B4-BE49-F238E27FC236}">
                <a16:creationId xmlns:a16="http://schemas.microsoft.com/office/drawing/2014/main" id="{CEAEB821-7FA1-2241-88D7-EB319CF98F69}"/>
              </a:ext>
            </a:extLst>
          </p:cNvPr>
          <p:cNvPicPr>
            <a:picLocks noChangeAspect="1"/>
          </p:cNvPicPr>
          <p:nvPr userDrawn="1"/>
        </p:nvPicPr>
        <p:blipFill>
          <a:blip r:embed="rId4"/>
          <a:stretch>
            <a:fillRect/>
          </a:stretch>
        </p:blipFill>
        <p:spPr>
          <a:xfrm>
            <a:off x="1466850" y="5221870"/>
            <a:ext cx="2025650" cy="69679"/>
          </a:xfrm>
          <a:prstGeom prst="rect">
            <a:avLst/>
          </a:prstGeom>
        </p:spPr>
      </p:pic>
      <p:sp>
        <p:nvSpPr>
          <p:cNvPr id="19" name="Footer Placeholder 1">
            <a:extLst>
              <a:ext uri="{FF2B5EF4-FFF2-40B4-BE49-F238E27FC236}">
                <a16:creationId xmlns:a16="http://schemas.microsoft.com/office/drawing/2014/main" id="{7BEF9B9D-934C-5246-8942-775ACFD36045}"/>
              </a:ext>
            </a:extLst>
          </p:cNvPr>
          <p:cNvSpPr>
            <a:spLocks noGrp="1"/>
          </p:cNvSpPr>
          <p:nvPr userDrawn="1"/>
        </p:nvSpPr>
        <p:spPr>
          <a:xfrm>
            <a:off x="44252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tx1"/>
                </a:solidFill>
                <a:latin typeface="Calibri" panose="020F0502020204030204" pitchFamily="34" charset="0"/>
                <a:cs typeface="Calibri" panose="020F0502020204030204" pitchFamily="34" charset="0"/>
              </a:rPr>
              <a:t>© 2022 Cardinal Health. All Rights Reserved</a:t>
            </a:r>
            <a:r>
              <a:rPr lang="en-US" sz="1080" b="0" i="0" spc="120" dirty="0">
                <a:solidFill>
                  <a:schemeClr val="tx1"/>
                </a:solidFill>
                <a:latin typeface="Calibri" panose="020F0502020204030204" pitchFamily="34" charset="0"/>
                <a:cs typeface="Calibri" panose="020F0502020204030204" pitchFamily="34" charset="0"/>
              </a:rPr>
              <a:t>.</a:t>
            </a:r>
            <a:r>
              <a:rPr lang="en-US" sz="1080" b="0" i="0" spc="120" baseline="0" dirty="0">
                <a:solidFill>
                  <a:schemeClr val="tx1"/>
                </a:solidFill>
                <a:latin typeface="Calibri" panose="020F0502020204030204" pitchFamily="34" charset="0"/>
                <a:cs typeface="Calibri" panose="020F0502020204030204" pitchFamily="34" charset="0"/>
              </a:rPr>
              <a:t> </a:t>
            </a:r>
            <a:endParaRPr lang="en-US" sz="1200" b="0" i="0" spc="120" dirty="0">
              <a:solidFill>
                <a:schemeClr val="tx1"/>
              </a:solidFill>
              <a:latin typeface="Calibri" panose="020F0502020204030204" pitchFamily="34" charset="0"/>
              <a:cs typeface="Calibri" panose="020F0502020204030204" pitchFamily="34" charset="0"/>
            </a:endParaRPr>
          </a:p>
        </p:txBody>
      </p:sp>
      <p:sp>
        <p:nvSpPr>
          <p:cNvPr id="20" name="Text Placeholder 10">
            <a:extLst>
              <a:ext uri="{FF2B5EF4-FFF2-40B4-BE49-F238E27FC236}">
                <a16:creationId xmlns:a16="http://schemas.microsoft.com/office/drawing/2014/main" id="{2AB28B97-9A2C-3F4C-80B0-7AF0A2765CDB}"/>
              </a:ext>
            </a:extLst>
          </p:cNvPr>
          <p:cNvSpPr>
            <a:spLocks noGrp="1"/>
          </p:cNvSpPr>
          <p:nvPr>
            <p:ph type="body" sz="quarter" idx="14" hasCustomPrompt="1"/>
          </p:nvPr>
        </p:nvSpPr>
        <p:spPr>
          <a:xfrm>
            <a:off x="1373981" y="6198161"/>
            <a:ext cx="7670800" cy="438150"/>
          </a:xfrm>
          <a:prstGeom prst="rect">
            <a:avLst/>
          </a:prstGeom>
        </p:spPr>
        <p:txBody>
          <a:bodyPr anchor="t"/>
          <a:lstStyle>
            <a:lvl1pPr marL="0" indent="0">
              <a:lnSpc>
                <a:spcPct val="85000"/>
              </a:lnSpc>
              <a:buFontTx/>
              <a:buNone/>
              <a:defRPr sz="1800" b="1" i="0">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January 13, 2022</a:t>
            </a:r>
          </a:p>
        </p:txBody>
      </p:sp>
    </p:spTree>
    <p:extLst>
      <p:ext uri="{BB962C8B-B14F-4D97-AF65-F5344CB8AC3E}">
        <p14:creationId xmlns:p14="http://schemas.microsoft.com/office/powerpoint/2010/main" val="2792008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divider_red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355EC9-41F2-7648-A3FE-98C8AECDE09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4630400" cy="8229600"/>
          </a:xfrm>
          <a:prstGeom prst="rect">
            <a:avLst/>
          </a:prstGeom>
        </p:spPr>
      </p:pic>
      <p:sp>
        <p:nvSpPr>
          <p:cNvPr id="11" name="Text Placeholder 10">
            <a:extLst>
              <a:ext uri="{FF2B5EF4-FFF2-40B4-BE49-F238E27FC236}">
                <a16:creationId xmlns:a16="http://schemas.microsoft.com/office/drawing/2014/main" id="{4A9EE608-886C-E04A-A7BD-3EEFA04D828C}"/>
              </a:ext>
            </a:extLst>
          </p:cNvPr>
          <p:cNvSpPr>
            <a:spLocks noGrp="1"/>
          </p:cNvSpPr>
          <p:nvPr>
            <p:ph type="body" sz="quarter" idx="13" hasCustomPrompt="1"/>
          </p:nvPr>
        </p:nvSpPr>
        <p:spPr>
          <a:xfrm>
            <a:off x="1361281" y="2614161"/>
            <a:ext cx="7670800" cy="438150"/>
          </a:xfrm>
          <a:prstGeom prst="rect">
            <a:avLst/>
          </a:prstGeom>
        </p:spPr>
        <p:txBody>
          <a:bodyPr anchor="t"/>
          <a:lstStyle>
            <a:lvl1pPr marL="0" indent="0">
              <a:lnSpc>
                <a:spcPct val="85000"/>
              </a:lnSpc>
              <a:buFontTx/>
              <a:buNone/>
              <a:defRPr sz="2800" b="1" i="0">
                <a:solidFill>
                  <a:schemeClr val="bg1"/>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10" name="Text Placeholder 10">
            <a:extLst>
              <a:ext uri="{FF2B5EF4-FFF2-40B4-BE49-F238E27FC236}">
                <a16:creationId xmlns:a16="http://schemas.microsoft.com/office/drawing/2014/main" id="{64DC0896-9197-BA48-8CD1-E33F7015E71F}"/>
              </a:ext>
            </a:extLst>
          </p:cNvPr>
          <p:cNvSpPr>
            <a:spLocks noGrp="1"/>
          </p:cNvSpPr>
          <p:nvPr>
            <p:ph type="body" sz="quarter" idx="15" hasCustomPrompt="1"/>
          </p:nvPr>
        </p:nvSpPr>
        <p:spPr>
          <a:xfrm>
            <a:off x="1361281" y="3069610"/>
            <a:ext cx="10234371" cy="2092940"/>
          </a:xfrm>
          <a:prstGeom prst="rect">
            <a:avLst/>
          </a:prstGeom>
        </p:spPr>
        <p:txBody>
          <a:bodyPr anchor="b"/>
          <a:lstStyle>
            <a:lvl1pPr marL="0" indent="0">
              <a:lnSpc>
                <a:spcPct val="85000"/>
              </a:lnSpc>
              <a:buFontTx/>
              <a:buNone/>
              <a:defRPr sz="7200" b="0" i="0">
                <a:solidFill>
                  <a:schemeClr val="bg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72pt section divider headline goes here </a:t>
            </a:r>
          </a:p>
        </p:txBody>
      </p:sp>
      <p:pic>
        <p:nvPicPr>
          <p:cNvPr id="15" name="Picture 14">
            <a:extLst>
              <a:ext uri="{FF2B5EF4-FFF2-40B4-BE49-F238E27FC236}">
                <a16:creationId xmlns:a16="http://schemas.microsoft.com/office/drawing/2014/main" id="{CEAEB821-7FA1-2241-88D7-EB319CF98F69}"/>
              </a:ext>
            </a:extLst>
          </p:cNvPr>
          <p:cNvPicPr>
            <a:picLocks noChangeAspect="1"/>
          </p:cNvPicPr>
          <p:nvPr userDrawn="1"/>
        </p:nvPicPr>
        <p:blipFill>
          <a:blip r:embed="rId3">
            <a:biLevel thresh="25000"/>
          </a:blip>
          <a:stretch>
            <a:fillRect/>
          </a:stretch>
        </p:blipFill>
        <p:spPr>
          <a:xfrm>
            <a:off x="1466850" y="5221870"/>
            <a:ext cx="2025650" cy="69679"/>
          </a:xfrm>
          <a:prstGeom prst="rect">
            <a:avLst/>
          </a:prstGeom>
        </p:spPr>
      </p:pic>
      <p:sp>
        <p:nvSpPr>
          <p:cNvPr id="12" name="Text Placeholder 2">
            <a:extLst>
              <a:ext uri="{FF2B5EF4-FFF2-40B4-BE49-F238E27FC236}">
                <a16:creationId xmlns:a16="http://schemas.microsoft.com/office/drawing/2014/main" id="{54F1D98A-D927-EA4C-82E4-5F02F39F7DAB}"/>
              </a:ext>
            </a:extLst>
          </p:cNvPr>
          <p:cNvSpPr txBox="1">
            <a:spLocks/>
          </p:cNvSpPr>
          <p:nvPr userDrawn="1"/>
        </p:nvSpPr>
        <p:spPr>
          <a:xfrm>
            <a:off x="5" y="7746193"/>
            <a:ext cx="756030" cy="34919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rgbClr val="40404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750C87A-3DE9-4F13-98E8-771BAF773CFA}" type="slidenum">
              <a:rPr lang="en-US" sz="1320" b="1" i="0" smtClean="0">
                <a:solidFill>
                  <a:schemeClr val="bg1"/>
                </a:solidFill>
                <a:latin typeface="Calibri" panose="020F0502020204030204" pitchFamily="34" charset="0"/>
                <a:cs typeface="Calibri" panose="020F0502020204030204" pitchFamily="34" charset="0"/>
              </a:rPr>
              <a:pPr/>
              <a:t>‹#›</a:t>
            </a:fld>
            <a:endParaRPr lang="en-US" sz="1320" b="1" i="0" dirty="0">
              <a:solidFill>
                <a:schemeClr val="bg1"/>
              </a:solidFill>
              <a:latin typeface="Calibri" panose="020F0502020204030204" pitchFamily="34" charset="0"/>
              <a:cs typeface="Calibri" panose="020F0502020204030204" pitchFamily="34" charset="0"/>
            </a:endParaRPr>
          </a:p>
        </p:txBody>
      </p:sp>
      <p:sp>
        <p:nvSpPr>
          <p:cNvPr id="13" name="Footer Placeholder 1">
            <a:extLst>
              <a:ext uri="{FF2B5EF4-FFF2-40B4-BE49-F238E27FC236}">
                <a16:creationId xmlns:a16="http://schemas.microsoft.com/office/drawing/2014/main" id="{467F8DC5-07B5-C844-90A9-892A581D46DB}"/>
              </a:ext>
            </a:extLst>
          </p:cNvPr>
          <p:cNvSpPr>
            <a:spLocks noGrp="1"/>
          </p:cNvSpPr>
          <p:nvPr userDrawn="1"/>
        </p:nvSpPr>
        <p:spPr>
          <a:xfrm>
            <a:off x="75603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bg1"/>
                </a:solidFill>
                <a:latin typeface="Calibri" panose="020F0502020204030204" pitchFamily="34" charset="0"/>
                <a:cs typeface="Calibri" panose="020F0502020204030204" pitchFamily="34" charset="0"/>
              </a:rPr>
              <a:t>© 2022 Cardinal Health. All Rights Reserved</a:t>
            </a:r>
            <a:r>
              <a:rPr lang="en-US" sz="1080" b="0" i="0" spc="120" dirty="0">
                <a:solidFill>
                  <a:schemeClr val="bg1"/>
                </a:solidFill>
                <a:latin typeface="Calibri" panose="020F0502020204030204" pitchFamily="34" charset="0"/>
                <a:cs typeface="Calibri" panose="020F0502020204030204" pitchFamily="34" charset="0"/>
              </a:rPr>
              <a:t>.</a:t>
            </a:r>
            <a:r>
              <a:rPr lang="en-US" sz="1080" b="0" i="0" spc="120" baseline="0" dirty="0">
                <a:solidFill>
                  <a:schemeClr val="bg1"/>
                </a:solidFill>
                <a:latin typeface="Calibri" panose="020F0502020204030204" pitchFamily="34" charset="0"/>
                <a:cs typeface="Calibri" panose="020F0502020204030204" pitchFamily="34" charset="0"/>
              </a:rPr>
              <a:t> </a:t>
            </a:r>
            <a:endParaRPr lang="en-US" sz="1200" b="0" i="0" spc="12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6347728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divider_neutral">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7D74417-4F24-6443-B854-CED5BC9A91F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4630400" cy="8229600"/>
          </a:xfrm>
          <a:prstGeom prst="rect">
            <a:avLst/>
          </a:prstGeom>
        </p:spPr>
      </p:pic>
      <p:sp>
        <p:nvSpPr>
          <p:cNvPr id="11" name="Text Placeholder 10">
            <a:extLst>
              <a:ext uri="{FF2B5EF4-FFF2-40B4-BE49-F238E27FC236}">
                <a16:creationId xmlns:a16="http://schemas.microsoft.com/office/drawing/2014/main" id="{4A9EE608-886C-E04A-A7BD-3EEFA04D828C}"/>
              </a:ext>
            </a:extLst>
          </p:cNvPr>
          <p:cNvSpPr>
            <a:spLocks noGrp="1"/>
          </p:cNvSpPr>
          <p:nvPr>
            <p:ph type="body" sz="quarter" idx="13" hasCustomPrompt="1"/>
          </p:nvPr>
        </p:nvSpPr>
        <p:spPr>
          <a:xfrm>
            <a:off x="1361281" y="2622458"/>
            <a:ext cx="7670800" cy="438150"/>
          </a:xfrm>
          <a:prstGeom prst="rect">
            <a:avLst/>
          </a:prstGeom>
        </p:spPr>
        <p:txBody>
          <a:bodyPr anchor="t"/>
          <a:lstStyle>
            <a:lvl1pPr marL="0" indent="0">
              <a:lnSpc>
                <a:spcPct val="85000"/>
              </a:lnSpc>
              <a:buFontTx/>
              <a:buNone/>
              <a:defRPr sz="2800" b="1" i="0">
                <a:solidFill>
                  <a:schemeClr val="bg1"/>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10" name="Text Placeholder 10">
            <a:extLst>
              <a:ext uri="{FF2B5EF4-FFF2-40B4-BE49-F238E27FC236}">
                <a16:creationId xmlns:a16="http://schemas.microsoft.com/office/drawing/2014/main" id="{64DC0896-9197-BA48-8CD1-E33F7015E71F}"/>
              </a:ext>
            </a:extLst>
          </p:cNvPr>
          <p:cNvSpPr>
            <a:spLocks noGrp="1"/>
          </p:cNvSpPr>
          <p:nvPr>
            <p:ph type="body" sz="quarter" idx="15" hasCustomPrompt="1"/>
          </p:nvPr>
        </p:nvSpPr>
        <p:spPr>
          <a:xfrm>
            <a:off x="1361281" y="3111094"/>
            <a:ext cx="10234371" cy="2051456"/>
          </a:xfrm>
          <a:prstGeom prst="rect">
            <a:avLst/>
          </a:prstGeom>
        </p:spPr>
        <p:txBody>
          <a:bodyPr anchor="b"/>
          <a:lstStyle>
            <a:lvl1pPr marL="0" indent="0">
              <a:lnSpc>
                <a:spcPct val="85000"/>
              </a:lnSpc>
              <a:buFontTx/>
              <a:buNone/>
              <a:defRPr sz="7200" b="0" i="0">
                <a:solidFill>
                  <a:schemeClr val="bg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72pt section divider headline goes here </a:t>
            </a:r>
          </a:p>
        </p:txBody>
      </p:sp>
      <p:pic>
        <p:nvPicPr>
          <p:cNvPr id="15" name="Picture 14">
            <a:extLst>
              <a:ext uri="{FF2B5EF4-FFF2-40B4-BE49-F238E27FC236}">
                <a16:creationId xmlns:a16="http://schemas.microsoft.com/office/drawing/2014/main" id="{CEAEB821-7FA1-2241-88D7-EB319CF98F69}"/>
              </a:ext>
            </a:extLst>
          </p:cNvPr>
          <p:cNvPicPr>
            <a:picLocks noChangeAspect="1"/>
          </p:cNvPicPr>
          <p:nvPr userDrawn="1"/>
        </p:nvPicPr>
        <p:blipFill>
          <a:blip r:embed="rId3">
            <a:biLevel thresh="25000"/>
          </a:blip>
          <a:stretch>
            <a:fillRect/>
          </a:stretch>
        </p:blipFill>
        <p:spPr>
          <a:xfrm>
            <a:off x="1466850" y="5221870"/>
            <a:ext cx="2025650" cy="69679"/>
          </a:xfrm>
          <a:prstGeom prst="rect">
            <a:avLst/>
          </a:prstGeom>
        </p:spPr>
      </p:pic>
      <p:sp>
        <p:nvSpPr>
          <p:cNvPr id="12" name="Text Placeholder 2">
            <a:extLst>
              <a:ext uri="{FF2B5EF4-FFF2-40B4-BE49-F238E27FC236}">
                <a16:creationId xmlns:a16="http://schemas.microsoft.com/office/drawing/2014/main" id="{54F1D98A-D927-EA4C-82E4-5F02F39F7DAB}"/>
              </a:ext>
            </a:extLst>
          </p:cNvPr>
          <p:cNvSpPr txBox="1">
            <a:spLocks/>
          </p:cNvSpPr>
          <p:nvPr userDrawn="1"/>
        </p:nvSpPr>
        <p:spPr>
          <a:xfrm>
            <a:off x="5" y="7746193"/>
            <a:ext cx="756030" cy="34919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rgbClr val="40404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750C87A-3DE9-4F13-98E8-771BAF773CFA}" type="slidenum">
              <a:rPr lang="en-US" sz="1320" b="1" i="0" smtClean="0">
                <a:solidFill>
                  <a:schemeClr val="bg1"/>
                </a:solidFill>
                <a:latin typeface="Calibri" panose="020F0502020204030204" pitchFamily="34" charset="0"/>
                <a:cs typeface="Calibri" panose="020F0502020204030204" pitchFamily="34" charset="0"/>
              </a:rPr>
              <a:pPr/>
              <a:t>‹#›</a:t>
            </a:fld>
            <a:endParaRPr lang="en-US" sz="1320" b="1" i="0" dirty="0">
              <a:solidFill>
                <a:schemeClr val="bg1"/>
              </a:solidFill>
              <a:latin typeface="Calibri" panose="020F0502020204030204" pitchFamily="34" charset="0"/>
              <a:cs typeface="Calibri" panose="020F0502020204030204" pitchFamily="34" charset="0"/>
            </a:endParaRPr>
          </a:p>
        </p:txBody>
      </p:sp>
      <p:sp>
        <p:nvSpPr>
          <p:cNvPr id="13" name="Footer Placeholder 1">
            <a:extLst>
              <a:ext uri="{FF2B5EF4-FFF2-40B4-BE49-F238E27FC236}">
                <a16:creationId xmlns:a16="http://schemas.microsoft.com/office/drawing/2014/main" id="{467F8DC5-07B5-C844-90A9-892A581D46DB}"/>
              </a:ext>
            </a:extLst>
          </p:cNvPr>
          <p:cNvSpPr>
            <a:spLocks noGrp="1"/>
          </p:cNvSpPr>
          <p:nvPr userDrawn="1"/>
        </p:nvSpPr>
        <p:spPr>
          <a:xfrm>
            <a:off x="75603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bg1"/>
                </a:solidFill>
                <a:latin typeface="Calibri" panose="020F0502020204030204" pitchFamily="34" charset="0"/>
                <a:cs typeface="Calibri" panose="020F0502020204030204" pitchFamily="34" charset="0"/>
              </a:rPr>
              <a:t>© 2022 Cardinal Health. All Rights Reserved</a:t>
            </a:r>
            <a:r>
              <a:rPr lang="en-US" sz="1080" b="0" i="0" spc="120" dirty="0">
                <a:solidFill>
                  <a:schemeClr val="bg1"/>
                </a:solidFill>
                <a:latin typeface="Calibri" panose="020F0502020204030204" pitchFamily="34" charset="0"/>
                <a:cs typeface="Calibri" panose="020F0502020204030204" pitchFamily="34" charset="0"/>
              </a:rPr>
              <a:t>.</a:t>
            </a:r>
            <a:r>
              <a:rPr lang="en-US" sz="1080" b="0" i="0" spc="120" baseline="0" dirty="0">
                <a:solidFill>
                  <a:schemeClr val="bg1"/>
                </a:solidFill>
                <a:latin typeface="Calibri" panose="020F0502020204030204" pitchFamily="34" charset="0"/>
                <a:cs typeface="Calibri" panose="020F0502020204030204" pitchFamily="34" charset="0"/>
              </a:rPr>
              <a:t> </a:t>
            </a:r>
            <a:endParaRPr lang="en-US" sz="1200" b="0" i="0" spc="12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821274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divider_gray">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7D74417-4F24-6443-B854-CED5BC9A91F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4630400" cy="8229600"/>
          </a:xfrm>
          <a:prstGeom prst="rect">
            <a:avLst/>
          </a:prstGeom>
        </p:spPr>
      </p:pic>
      <p:sp>
        <p:nvSpPr>
          <p:cNvPr id="11" name="Text Placeholder 10">
            <a:extLst>
              <a:ext uri="{FF2B5EF4-FFF2-40B4-BE49-F238E27FC236}">
                <a16:creationId xmlns:a16="http://schemas.microsoft.com/office/drawing/2014/main" id="{4A9EE608-886C-E04A-A7BD-3EEFA04D828C}"/>
              </a:ext>
            </a:extLst>
          </p:cNvPr>
          <p:cNvSpPr>
            <a:spLocks noGrp="1"/>
          </p:cNvSpPr>
          <p:nvPr>
            <p:ph type="body" sz="quarter" idx="13" hasCustomPrompt="1"/>
          </p:nvPr>
        </p:nvSpPr>
        <p:spPr>
          <a:xfrm>
            <a:off x="1361281" y="2624045"/>
            <a:ext cx="7670800" cy="438150"/>
          </a:xfrm>
          <a:prstGeom prst="rect">
            <a:avLst/>
          </a:prstGeom>
        </p:spPr>
        <p:txBody>
          <a:bodyPr anchor="t"/>
          <a:lstStyle>
            <a:lvl1pPr marL="0" indent="0">
              <a:lnSpc>
                <a:spcPct val="85000"/>
              </a:lnSpc>
              <a:buFontTx/>
              <a:buNone/>
              <a:defRPr sz="2800" b="1" i="0">
                <a:solidFill>
                  <a:srgbClr val="E7212F"/>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10" name="Text Placeholder 10">
            <a:extLst>
              <a:ext uri="{FF2B5EF4-FFF2-40B4-BE49-F238E27FC236}">
                <a16:creationId xmlns:a16="http://schemas.microsoft.com/office/drawing/2014/main" id="{64DC0896-9197-BA48-8CD1-E33F7015E71F}"/>
              </a:ext>
            </a:extLst>
          </p:cNvPr>
          <p:cNvSpPr>
            <a:spLocks noGrp="1"/>
          </p:cNvSpPr>
          <p:nvPr>
            <p:ph type="body" sz="quarter" idx="15" hasCustomPrompt="1"/>
          </p:nvPr>
        </p:nvSpPr>
        <p:spPr>
          <a:xfrm>
            <a:off x="1361281" y="3111624"/>
            <a:ext cx="10234371" cy="2050926"/>
          </a:xfrm>
          <a:prstGeom prst="rect">
            <a:avLst/>
          </a:prstGeom>
        </p:spPr>
        <p:txBody>
          <a:bodyPr anchor="b"/>
          <a:lstStyle>
            <a:lvl1pPr marL="0" indent="0">
              <a:lnSpc>
                <a:spcPct val="85000"/>
              </a:lnSpc>
              <a:buFontTx/>
              <a:buNone/>
              <a:defRPr sz="7200" b="0" i="0">
                <a:solidFill>
                  <a:schemeClr val="tx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72pt section divider headline goes here </a:t>
            </a:r>
          </a:p>
        </p:txBody>
      </p:sp>
      <p:sp>
        <p:nvSpPr>
          <p:cNvPr id="12" name="Text Placeholder 2">
            <a:extLst>
              <a:ext uri="{FF2B5EF4-FFF2-40B4-BE49-F238E27FC236}">
                <a16:creationId xmlns:a16="http://schemas.microsoft.com/office/drawing/2014/main" id="{54F1D98A-D927-EA4C-82E4-5F02F39F7DAB}"/>
              </a:ext>
            </a:extLst>
          </p:cNvPr>
          <p:cNvSpPr txBox="1">
            <a:spLocks/>
          </p:cNvSpPr>
          <p:nvPr userDrawn="1"/>
        </p:nvSpPr>
        <p:spPr>
          <a:xfrm>
            <a:off x="5" y="7746193"/>
            <a:ext cx="756030" cy="34919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rgbClr val="40404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750C87A-3DE9-4F13-98E8-771BAF773CFA}" type="slidenum">
              <a:rPr lang="en-US" sz="1320" b="1" i="0" smtClean="0">
                <a:solidFill>
                  <a:schemeClr val="tx1"/>
                </a:solidFill>
                <a:latin typeface="Calibri" panose="020F0502020204030204" pitchFamily="34" charset="0"/>
                <a:cs typeface="Calibri" panose="020F0502020204030204" pitchFamily="34" charset="0"/>
              </a:rPr>
              <a:pPr/>
              <a:t>‹#›</a:t>
            </a:fld>
            <a:endParaRPr lang="en-US" sz="1320" b="1" i="0" dirty="0">
              <a:solidFill>
                <a:schemeClr val="tx1"/>
              </a:solidFill>
              <a:latin typeface="Calibri" panose="020F0502020204030204" pitchFamily="34" charset="0"/>
              <a:cs typeface="Calibri" panose="020F0502020204030204" pitchFamily="34" charset="0"/>
            </a:endParaRPr>
          </a:p>
        </p:txBody>
      </p:sp>
      <p:sp>
        <p:nvSpPr>
          <p:cNvPr id="13" name="Footer Placeholder 1">
            <a:extLst>
              <a:ext uri="{FF2B5EF4-FFF2-40B4-BE49-F238E27FC236}">
                <a16:creationId xmlns:a16="http://schemas.microsoft.com/office/drawing/2014/main" id="{467F8DC5-07B5-C844-90A9-892A581D46DB}"/>
              </a:ext>
            </a:extLst>
          </p:cNvPr>
          <p:cNvSpPr>
            <a:spLocks noGrp="1"/>
          </p:cNvSpPr>
          <p:nvPr userDrawn="1"/>
        </p:nvSpPr>
        <p:spPr>
          <a:xfrm>
            <a:off x="75603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tx1"/>
                </a:solidFill>
                <a:latin typeface="Calibri" panose="020F0502020204030204" pitchFamily="34" charset="0"/>
                <a:cs typeface="Calibri" panose="020F0502020204030204" pitchFamily="34" charset="0"/>
              </a:rPr>
              <a:t>© 2022 Cardinal Health. All Rights Reserved</a:t>
            </a:r>
            <a:r>
              <a:rPr lang="en-US" sz="1080" b="0" i="0" spc="120" dirty="0">
                <a:solidFill>
                  <a:schemeClr val="tx1"/>
                </a:solidFill>
                <a:latin typeface="Calibri" panose="020F0502020204030204" pitchFamily="34" charset="0"/>
                <a:cs typeface="Calibri" panose="020F0502020204030204" pitchFamily="34" charset="0"/>
              </a:rPr>
              <a:t>.</a:t>
            </a:r>
            <a:r>
              <a:rPr lang="en-US" sz="1080" b="0" i="0" spc="120" baseline="0" dirty="0">
                <a:solidFill>
                  <a:schemeClr val="tx1"/>
                </a:solidFill>
                <a:latin typeface="Calibri" panose="020F0502020204030204" pitchFamily="34" charset="0"/>
                <a:cs typeface="Calibri" panose="020F0502020204030204" pitchFamily="34" charset="0"/>
              </a:rPr>
              <a:t> </a:t>
            </a:r>
            <a:endParaRPr lang="en-US" sz="1200" b="0" i="0" spc="120" dirty="0">
              <a:solidFill>
                <a:schemeClr val="tx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AB977E15-723B-5F42-B993-552B90039C88}"/>
              </a:ext>
            </a:extLst>
          </p:cNvPr>
          <p:cNvPicPr>
            <a:picLocks noChangeAspect="1"/>
          </p:cNvPicPr>
          <p:nvPr userDrawn="1"/>
        </p:nvPicPr>
        <p:blipFill>
          <a:blip r:embed="rId3"/>
          <a:stretch>
            <a:fillRect/>
          </a:stretch>
        </p:blipFill>
        <p:spPr>
          <a:xfrm>
            <a:off x="1466850" y="5221870"/>
            <a:ext cx="2025650" cy="69679"/>
          </a:xfrm>
          <a:prstGeom prst="rect">
            <a:avLst/>
          </a:prstGeom>
        </p:spPr>
      </p:pic>
    </p:spTree>
    <p:extLst>
      <p:ext uri="{BB962C8B-B14F-4D97-AF65-F5344CB8AC3E}">
        <p14:creationId xmlns:p14="http://schemas.microsoft.com/office/powerpoint/2010/main" val="225668075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_light bulb">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355EC9-41F2-7648-A3FE-98C8AECDE09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4630400" cy="8229600"/>
          </a:xfrm>
          <a:prstGeom prst="rect">
            <a:avLst/>
          </a:prstGeom>
        </p:spPr>
      </p:pic>
      <p:sp>
        <p:nvSpPr>
          <p:cNvPr id="11" name="Text Placeholder 10">
            <a:extLst>
              <a:ext uri="{FF2B5EF4-FFF2-40B4-BE49-F238E27FC236}">
                <a16:creationId xmlns:a16="http://schemas.microsoft.com/office/drawing/2014/main" id="{4A9EE608-886C-E04A-A7BD-3EEFA04D828C}"/>
              </a:ext>
            </a:extLst>
          </p:cNvPr>
          <p:cNvSpPr>
            <a:spLocks noGrp="1"/>
          </p:cNvSpPr>
          <p:nvPr>
            <p:ph type="body" sz="quarter" idx="13" hasCustomPrompt="1"/>
          </p:nvPr>
        </p:nvSpPr>
        <p:spPr>
          <a:xfrm>
            <a:off x="1361281" y="2614161"/>
            <a:ext cx="7670800" cy="438150"/>
          </a:xfrm>
          <a:prstGeom prst="rect">
            <a:avLst/>
          </a:prstGeom>
        </p:spPr>
        <p:txBody>
          <a:bodyPr anchor="t"/>
          <a:lstStyle>
            <a:lvl1pPr marL="0" indent="0">
              <a:lnSpc>
                <a:spcPct val="85000"/>
              </a:lnSpc>
              <a:buFontTx/>
              <a:buNone/>
              <a:defRPr sz="2800" b="1" i="0">
                <a:solidFill>
                  <a:schemeClr val="bg1"/>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10" name="Text Placeholder 10">
            <a:extLst>
              <a:ext uri="{FF2B5EF4-FFF2-40B4-BE49-F238E27FC236}">
                <a16:creationId xmlns:a16="http://schemas.microsoft.com/office/drawing/2014/main" id="{64DC0896-9197-BA48-8CD1-E33F7015E71F}"/>
              </a:ext>
            </a:extLst>
          </p:cNvPr>
          <p:cNvSpPr>
            <a:spLocks noGrp="1"/>
          </p:cNvSpPr>
          <p:nvPr>
            <p:ph type="body" sz="quarter" idx="15" hasCustomPrompt="1"/>
          </p:nvPr>
        </p:nvSpPr>
        <p:spPr>
          <a:xfrm>
            <a:off x="1361281" y="3069610"/>
            <a:ext cx="10234371" cy="2092940"/>
          </a:xfrm>
          <a:prstGeom prst="rect">
            <a:avLst/>
          </a:prstGeom>
        </p:spPr>
        <p:txBody>
          <a:bodyPr anchor="b"/>
          <a:lstStyle>
            <a:lvl1pPr marL="0" indent="0">
              <a:lnSpc>
                <a:spcPct val="85000"/>
              </a:lnSpc>
              <a:buFontTx/>
              <a:buNone/>
              <a:defRPr sz="7200" b="0" i="0">
                <a:solidFill>
                  <a:schemeClr val="bg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72pt section divider headline goes here </a:t>
            </a:r>
          </a:p>
        </p:txBody>
      </p:sp>
      <p:pic>
        <p:nvPicPr>
          <p:cNvPr id="15" name="Picture 14">
            <a:extLst>
              <a:ext uri="{FF2B5EF4-FFF2-40B4-BE49-F238E27FC236}">
                <a16:creationId xmlns:a16="http://schemas.microsoft.com/office/drawing/2014/main" id="{CEAEB821-7FA1-2241-88D7-EB319CF98F69}"/>
              </a:ext>
            </a:extLst>
          </p:cNvPr>
          <p:cNvPicPr>
            <a:picLocks noChangeAspect="1"/>
          </p:cNvPicPr>
          <p:nvPr userDrawn="1"/>
        </p:nvPicPr>
        <p:blipFill>
          <a:blip r:embed="rId3">
            <a:biLevel thresh="25000"/>
          </a:blip>
          <a:stretch>
            <a:fillRect/>
          </a:stretch>
        </p:blipFill>
        <p:spPr>
          <a:xfrm>
            <a:off x="1466850" y="5221870"/>
            <a:ext cx="2025650" cy="69679"/>
          </a:xfrm>
          <a:prstGeom prst="rect">
            <a:avLst/>
          </a:prstGeom>
        </p:spPr>
      </p:pic>
      <p:sp>
        <p:nvSpPr>
          <p:cNvPr id="12" name="Text Placeholder 2">
            <a:extLst>
              <a:ext uri="{FF2B5EF4-FFF2-40B4-BE49-F238E27FC236}">
                <a16:creationId xmlns:a16="http://schemas.microsoft.com/office/drawing/2014/main" id="{54F1D98A-D927-EA4C-82E4-5F02F39F7DAB}"/>
              </a:ext>
            </a:extLst>
          </p:cNvPr>
          <p:cNvSpPr txBox="1">
            <a:spLocks/>
          </p:cNvSpPr>
          <p:nvPr userDrawn="1"/>
        </p:nvSpPr>
        <p:spPr>
          <a:xfrm>
            <a:off x="5" y="7746193"/>
            <a:ext cx="756030" cy="34919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rgbClr val="40404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750C87A-3DE9-4F13-98E8-771BAF773CFA}" type="slidenum">
              <a:rPr lang="en-US" sz="1320" b="1" i="0" smtClean="0">
                <a:solidFill>
                  <a:schemeClr val="bg1"/>
                </a:solidFill>
                <a:latin typeface="Calibri" panose="020F0502020204030204" pitchFamily="34" charset="0"/>
                <a:cs typeface="Calibri" panose="020F0502020204030204" pitchFamily="34" charset="0"/>
              </a:rPr>
              <a:pPr/>
              <a:t>‹#›</a:t>
            </a:fld>
            <a:endParaRPr lang="en-US" sz="1320" b="1" i="0" dirty="0">
              <a:solidFill>
                <a:schemeClr val="bg1"/>
              </a:solidFill>
              <a:latin typeface="Calibri" panose="020F0502020204030204" pitchFamily="34" charset="0"/>
              <a:cs typeface="Calibri" panose="020F0502020204030204" pitchFamily="34" charset="0"/>
            </a:endParaRPr>
          </a:p>
        </p:txBody>
      </p:sp>
      <p:sp>
        <p:nvSpPr>
          <p:cNvPr id="13" name="Footer Placeholder 1">
            <a:extLst>
              <a:ext uri="{FF2B5EF4-FFF2-40B4-BE49-F238E27FC236}">
                <a16:creationId xmlns:a16="http://schemas.microsoft.com/office/drawing/2014/main" id="{467F8DC5-07B5-C844-90A9-892A581D46DB}"/>
              </a:ext>
            </a:extLst>
          </p:cNvPr>
          <p:cNvSpPr>
            <a:spLocks noGrp="1"/>
          </p:cNvSpPr>
          <p:nvPr userDrawn="1"/>
        </p:nvSpPr>
        <p:spPr>
          <a:xfrm>
            <a:off x="75603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bg1"/>
                </a:solidFill>
                <a:latin typeface="Calibri" panose="020F0502020204030204" pitchFamily="34" charset="0"/>
                <a:cs typeface="Calibri" panose="020F0502020204030204" pitchFamily="34" charset="0"/>
              </a:rPr>
              <a:t>© 2022 Cardinal Health. All Rights Reserved</a:t>
            </a:r>
            <a:r>
              <a:rPr lang="en-US" sz="1080" b="0" i="0" spc="120" dirty="0">
                <a:solidFill>
                  <a:schemeClr val="bg1"/>
                </a:solidFill>
                <a:latin typeface="Calibri" panose="020F0502020204030204" pitchFamily="34" charset="0"/>
                <a:cs typeface="Calibri" panose="020F0502020204030204" pitchFamily="34" charset="0"/>
              </a:rPr>
              <a:t>.</a:t>
            </a:r>
            <a:r>
              <a:rPr lang="en-US" sz="1080" b="0" i="0" spc="120" baseline="0" dirty="0">
                <a:solidFill>
                  <a:schemeClr val="bg1"/>
                </a:solidFill>
                <a:latin typeface="Calibri" panose="020F0502020204030204" pitchFamily="34" charset="0"/>
                <a:cs typeface="Calibri" panose="020F0502020204030204" pitchFamily="34" charset="0"/>
              </a:rPr>
              <a:t> </a:t>
            </a:r>
            <a:endParaRPr lang="en-US" sz="1200" b="0" i="0" spc="12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5981153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divider_pharmac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355EC9-41F2-7648-A3FE-98C8AECDE09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4630400" cy="8229600"/>
          </a:xfrm>
          <a:prstGeom prst="rect">
            <a:avLst/>
          </a:prstGeom>
        </p:spPr>
      </p:pic>
      <p:sp>
        <p:nvSpPr>
          <p:cNvPr id="11" name="Text Placeholder 10">
            <a:extLst>
              <a:ext uri="{FF2B5EF4-FFF2-40B4-BE49-F238E27FC236}">
                <a16:creationId xmlns:a16="http://schemas.microsoft.com/office/drawing/2014/main" id="{4A9EE608-886C-E04A-A7BD-3EEFA04D828C}"/>
              </a:ext>
            </a:extLst>
          </p:cNvPr>
          <p:cNvSpPr>
            <a:spLocks noGrp="1"/>
          </p:cNvSpPr>
          <p:nvPr>
            <p:ph type="body" sz="quarter" idx="13" hasCustomPrompt="1"/>
          </p:nvPr>
        </p:nvSpPr>
        <p:spPr>
          <a:xfrm>
            <a:off x="1361281" y="2614161"/>
            <a:ext cx="7670800" cy="438150"/>
          </a:xfrm>
          <a:prstGeom prst="rect">
            <a:avLst/>
          </a:prstGeom>
        </p:spPr>
        <p:txBody>
          <a:bodyPr anchor="t"/>
          <a:lstStyle>
            <a:lvl1pPr marL="0" indent="0">
              <a:lnSpc>
                <a:spcPct val="85000"/>
              </a:lnSpc>
              <a:buFontTx/>
              <a:buNone/>
              <a:defRPr sz="2800" b="1" i="0">
                <a:solidFill>
                  <a:schemeClr val="bg1"/>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10" name="Text Placeholder 10">
            <a:extLst>
              <a:ext uri="{FF2B5EF4-FFF2-40B4-BE49-F238E27FC236}">
                <a16:creationId xmlns:a16="http://schemas.microsoft.com/office/drawing/2014/main" id="{64DC0896-9197-BA48-8CD1-E33F7015E71F}"/>
              </a:ext>
            </a:extLst>
          </p:cNvPr>
          <p:cNvSpPr>
            <a:spLocks noGrp="1"/>
          </p:cNvSpPr>
          <p:nvPr>
            <p:ph type="body" sz="quarter" idx="15" hasCustomPrompt="1"/>
          </p:nvPr>
        </p:nvSpPr>
        <p:spPr>
          <a:xfrm>
            <a:off x="1361281" y="3069610"/>
            <a:ext cx="10234371" cy="2092940"/>
          </a:xfrm>
          <a:prstGeom prst="rect">
            <a:avLst/>
          </a:prstGeom>
        </p:spPr>
        <p:txBody>
          <a:bodyPr anchor="b"/>
          <a:lstStyle>
            <a:lvl1pPr marL="0" indent="0">
              <a:lnSpc>
                <a:spcPct val="85000"/>
              </a:lnSpc>
              <a:buFontTx/>
              <a:buNone/>
              <a:defRPr sz="7200" b="0" i="0">
                <a:solidFill>
                  <a:schemeClr val="bg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72pt section divider headline goes here </a:t>
            </a:r>
          </a:p>
        </p:txBody>
      </p:sp>
      <p:pic>
        <p:nvPicPr>
          <p:cNvPr id="15" name="Picture 14">
            <a:extLst>
              <a:ext uri="{FF2B5EF4-FFF2-40B4-BE49-F238E27FC236}">
                <a16:creationId xmlns:a16="http://schemas.microsoft.com/office/drawing/2014/main" id="{CEAEB821-7FA1-2241-88D7-EB319CF98F69}"/>
              </a:ext>
            </a:extLst>
          </p:cNvPr>
          <p:cNvPicPr>
            <a:picLocks noChangeAspect="1"/>
          </p:cNvPicPr>
          <p:nvPr userDrawn="1"/>
        </p:nvPicPr>
        <p:blipFill>
          <a:blip r:embed="rId3">
            <a:biLevel thresh="25000"/>
          </a:blip>
          <a:stretch>
            <a:fillRect/>
          </a:stretch>
        </p:blipFill>
        <p:spPr>
          <a:xfrm>
            <a:off x="1466850" y="5221870"/>
            <a:ext cx="2025650" cy="69679"/>
          </a:xfrm>
          <a:prstGeom prst="rect">
            <a:avLst/>
          </a:prstGeom>
        </p:spPr>
      </p:pic>
      <p:sp>
        <p:nvSpPr>
          <p:cNvPr id="12" name="Text Placeholder 2">
            <a:extLst>
              <a:ext uri="{FF2B5EF4-FFF2-40B4-BE49-F238E27FC236}">
                <a16:creationId xmlns:a16="http://schemas.microsoft.com/office/drawing/2014/main" id="{54F1D98A-D927-EA4C-82E4-5F02F39F7DAB}"/>
              </a:ext>
            </a:extLst>
          </p:cNvPr>
          <p:cNvSpPr txBox="1">
            <a:spLocks/>
          </p:cNvSpPr>
          <p:nvPr userDrawn="1"/>
        </p:nvSpPr>
        <p:spPr>
          <a:xfrm>
            <a:off x="5" y="7746193"/>
            <a:ext cx="756030" cy="34919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rgbClr val="40404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750C87A-3DE9-4F13-98E8-771BAF773CFA}" type="slidenum">
              <a:rPr lang="en-US" sz="1320" b="1" i="0" smtClean="0">
                <a:solidFill>
                  <a:schemeClr val="bg1"/>
                </a:solidFill>
                <a:latin typeface="Calibri" panose="020F0502020204030204" pitchFamily="34" charset="0"/>
                <a:cs typeface="Calibri" panose="020F0502020204030204" pitchFamily="34" charset="0"/>
              </a:rPr>
              <a:pPr/>
              <a:t>‹#›</a:t>
            </a:fld>
            <a:endParaRPr lang="en-US" sz="1320" b="1" i="0" dirty="0">
              <a:solidFill>
                <a:schemeClr val="bg1"/>
              </a:solidFill>
              <a:latin typeface="Calibri" panose="020F0502020204030204" pitchFamily="34" charset="0"/>
              <a:cs typeface="Calibri" panose="020F0502020204030204" pitchFamily="34" charset="0"/>
            </a:endParaRPr>
          </a:p>
        </p:txBody>
      </p:sp>
      <p:sp>
        <p:nvSpPr>
          <p:cNvPr id="13" name="Footer Placeholder 1">
            <a:extLst>
              <a:ext uri="{FF2B5EF4-FFF2-40B4-BE49-F238E27FC236}">
                <a16:creationId xmlns:a16="http://schemas.microsoft.com/office/drawing/2014/main" id="{467F8DC5-07B5-C844-90A9-892A581D46DB}"/>
              </a:ext>
            </a:extLst>
          </p:cNvPr>
          <p:cNvSpPr>
            <a:spLocks noGrp="1"/>
          </p:cNvSpPr>
          <p:nvPr userDrawn="1"/>
        </p:nvSpPr>
        <p:spPr>
          <a:xfrm>
            <a:off x="75603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bg1"/>
                </a:solidFill>
                <a:latin typeface="Calibri" panose="020F0502020204030204" pitchFamily="34" charset="0"/>
                <a:cs typeface="Calibri" panose="020F0502020204030204" pitchFamily="34" charset="0"/>
              </a:rPr>
              <a:t>© 2022 Cardinal Health. All Rights Reserved</a:t>
            </a:r>
            <a:r>
              <a:rPr lang="en-US" sz="1080" b="0" i="0" spc="120" dirty="0">
                <a:solidFill>
                  <a:schemeClr val="bg1"/>
                </a:solidFill>
                <a:latin typeface="Calibri" panose="020F0502020204030204" pitchFamily="34" charset="0"/>
                <a:cs typeface="Calibri" panose="020F0502020204030204" pitchFamily="34" charset="0"/>
              </a:rPr>
              <a:t>.</a:t>
            </a:r>
            <a:r>
              <a:rPr lang="en-US" sz="1080" b="0" i="0" spc="120" baseline="0" dirty="0">
                <a:solidFill>
                  <a:schemeClr val="bg1"/>
                </a:solidFill>
                <a:latin typeface="Calibri" panose="020F0502020204030204" pitchFamily="34" charset="0"/>
                <a:cs typeface="Calibri" panose="020F0502020204030204" pitchFamily="34" charset="0"/>
              </a:rPr>
              <a:t> </a:t>
            </a:r>
            <a:endParaRPr lang="en-US" sz="1200" b="0" i="0" spc="12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580942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divider_medica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355EC9-41F2-7648-A3FE-98C8AECDE09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4630400" cy="8229600"/>
          </a:xfrm>
          <a:prstGeom prst="rect">
            <a:avLst/>
          </a:prstGeom>
        </p:spPr>
      </p:pic>
      <p:sp>
        <p:nvSpPr>
          <p:cNvPr id="11" name="Text Placeholder 10">
            <a:extLst>
              <a:ext uri="{FF2B5EF4-FFF2-40B4-BE49-F238E27FC236}">
                <a16:creationId xmlns:a16="http://schemas.microsoft.com/office/drawing/2014/main" id="{4A9EE608-886C-E04A-A7BD-3EEFA04D828C}"/>
              </a:ext>
            </a:extLst>
          </p:cNvPr>
          <p:cNvSpPr>
            <a:spLocks noGrp="1"/>
          </p:cNvSpPr>
          <p:nvPr>
            <p:ph type="body" sz="quarter" idx="13" hasCustomPrompt="1"/>
          </p:nvPr>
        </p:nvSpPr>
        <p:spPr>
          <a:xfrm>
            <a:off x="1361281" y="2614161"/>
            <a:ext cx="7670800" cy="438150"/>
          </a:xfrm>
          <a:prstGeom prst="rect">
            <a:avLst/>
          </a:prstGeom>
        </p:spPr>
        <p:txBody>
          <a:bodyPr anchor="t"/>
          <a:lstStyle>
            <a:lvl1pPr marL="0" indent="0">
              <a:lnSpc>
                <a:spcPct val="85000"/>
              </a:lnSpc>
              <a:buFontTx/>
              <a:buNone/>
              <a:defRPr sz="2800" b="1" i="0">
                <a:solidFill>
                  <a:schemeClr val="bg1"/>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10" name="Text Placeholder 10">
            <a:extLst>
              <a:ext uri="{FF2B5EF4-FFF2-40B4-BE49-F238E27FC236}">
                <a16:creationId xmlns:a16="http://schemas.microsoft.com/office/drawing/2014/main" id="{64DC0896-9197-BA48-8CD1-E33F7015E71F}"/>
              </a:ext>
            </a:extLst>
          </p:cNvPr>
          <p:cNvSpPr>
            <a:spLocks noGrp="1"/>
          </p:cNvSpPr>
          <p:nvPr>
            <p:ph type="body" sz="quarter" idx="15" hasCustomPrompt="1"/>
          </p:nvPr>
        </p:nvSpPr>
        <p:spPr>
          <a:xfrm>
            <a:off x="1361281" y="3069610"/>
            <a:ext cx="10234371" cy="2092940"/>
          </a:xfrm>
          <a:prstGeom prst="rect">
            <a:avLst/>
          </a:prstGeom>
        </p:spPr>
        <p:txBody>
          <a:bodyPr anchor="b"/>
          <a:lstStyle>
            <a:lvl1pPr marL="0" indent="0">
              <a:lnSpc>
                <a:spcPct val="85000"/>
              </a:lnSpc>
              <a:buFontTx/>
              <a:buNone/>
              <a:defRPr sz="7200" b="0" i="0">
                <a:solidFill>
                  <a:schemeClr val="bg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72pt section divider headline goes here </a:t>
            </a:r>
          </a:p>
        </p:txBody>
      </p:sp>
      <p:pic>
        <p:nvPicPr>
          <p:cNvPr id="15" name="Picture 14">
            <a:extLst>
              <a:ext uri="{FF2B5EF4-FFF2-40B4-BE49-F238E27FC236}">
                <a16:creationId xmlns:a16="http://schemas.microsoft.com/office/drawing/2014/main" id="{CEAEB821-7FA1-2241-88D7-EB319CF98F69}"/>
              </a:ext>
            </a:extLst>
          </p:cNvPr>
          <p:cNvPicPr>
            <a:picLocks noChangeAspect="1"/>
          </p:cNvPicPr>
          <p:nvPr userDrawn="1"/>
        </p:nvPicPr>
        <p:blipFill>
          <a:blip r:embed="rId3">
            <a:biLevel thresh="25000"/>
          </a:blip>
          <a:stretch>
            <a:fillRect/>
          </a:stretch>
        </p:blipFill>
        <p:spPr>
          <a:xfrm>
            <a:off x="1466850" y="5221870"/>
            <a:ext cx="2025650" cy="69679"/>
          </a:xfrm>
          <a:prstGeom prst="rect">
            <a:avLst/>
          </a:prstGeom>
        </p:spPr>
      </p:pic>
      <p:sp>
        <p:nvSpPr>
          <p:cNvPr id="12" name="Text Placeholder 2">
            <a:extLst>
              <a:ext uri="{FF2B5EF4-FFF2-40B4-BE49-F238E27FC236}">
                <a16:creationId xmlns:a16="http://schemas.microsoft.com/office/drawing/2014/main" id="{54F1D98A-D927-EA4C-82E4-5F02F39F7DAB}"/>
              </a:ext>
            </a:extLst>
          </p:cNvPr>
          <p:cNvSpPr txBox="1">
            <a:spLocks/>
          </p:cNvSpPr>
          <p:nvPr userDrawn="1"/>
        </p:nvSpPr>
        <p:spPr>
          <a:xfrm>
            <a:off x="5" y="7746193"/>
            <a:ext cx="756030" cy="34919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rgbClr val="40404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750C87A-3DE9-4F13-98E8-771BAF773CFA}" type="slidenum">
              <a:rPr lang="en-US" sz="1320" b="1" i="0" smtClean="0">
                <a:solidFill>
                  <a:schemeClr val="bg1"/>
                </a:solidFill>
                <a:latin typeface="Calibri" panose="020F0502020204030204" pitchFamily="34" charset="0"/>
                <a:cs typeface="Calibri" panose="020F0502020204030204" pitchFamily="34" charset="0"/>
              </a:rPr>
              <a:pPr/>
              <a:t>‹#›</a:t>
            </a:fld>
            <a:endParaRPr lang="en-US" sz="1320" b="1" i="0" dirty="0">
              <a:solidFill>
                <a:schemeClr val="bg1"/>
              </a:solidFill>
              <a:latin typeface="Calibri" panose="020F0502020204030204" pitchFamily="34" charset="0"/>
              <a:cs typeface="Calibri" panose="020F0502020204030204" pitchFamily="34" charset="0"/>
            </a:endParaRPr>
          </a:p>
        </p:txBody>
      </p:sp>
      <p:sp>
        <p:nvSpPr>
          <p:cNvPr id="13" name="Footer Placeholder 1">
            <a:extLst>
              <a:ext uri="{FF2B5EF4-FFF2-40B4-BE49-F238E27FC236}">
                <a16:creationId xmlns:a16="http://schemas.microsoft.com/office/drawing/2014/main" id="{467F8DC5-07B5-C844-90A9-892A581D46DB}"/>
              </a:ext>
            </a:extLst>
          </p:cNvPr>
          <p:cNvSpPr>
            <a:spLocks noGrp="1"/>
          </p:cNvSpPr>
          <p:nvPr userDrawn="1"/>
        </p:nvSpPr>
        <p:spPr>
          <a:xfrm>
            <a:off x="75603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bg1"/>
                </a:solidFill>
                <a:latin typeface="Calibri" panose="020F0502020204030204" pitchFamily="34" charset="0"/>
                <a:cs typeface="Calibri" panose="020F0502020204030204" pitchFamily="34" charset="0"/>
              </a:rPr>
              <a:t>© 2022 Cardinal Health. All Rights Reserved</a:t>
            </a:r>
            <a:r>
              <a:rPr lang="en-US" sz="1080" b="0" i="0" spc="120" dirty="0">
                <a:solidFill>
                  <a:schemeClr val="bg1"/>
                </a:solidFill>
                <a:latin typeface="Calibri" panose="020F0502020204030204" pitchFamily="34" charset="0"/>
                <a:cs typeface="Calibri" panose="020F0502020204030204" pitchFamily="34" charset="0"/>
              </a:rPr>
              <a:t>.</a:t>
            </a:r>
            <a:r>
              <a:rPr lang="en-US" sz="1080" b="0" i="0" spc="120" baseline="0" dirty="0">
                <a:solidFill>
                  <a:schemeClr val="bg1"/>
                </a:solidFill>
                <a:latin typeface="Calibri" panose="020F0502020204030204" pitchFamily="34" charset="0"/>
                <a:cs typeface="Calibri" panose="020F0502020204030204" pitchFamily="34" charset="0"/>
              </a:rPr>
              <a:t> </a:t>
            </a:r>
            <a:endParaRPr lang="en-US" sz="1200" b="0" i="0" spc="12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622422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divider_red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355EC9-41F2-7648-A3FE-98C8AECDE09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4630400" cy="8229600"/>
          </a:xfrm>
          <a:prstGeom prst="rect">
            <a:avLst/>
          </a:prstGeom>
        </p:spPr>
      </p:pic>
      <p:sp>
        <p:nvSpPr>
          <p:cNvPr id="11" name="Text Placeholder 10">
            <a:extLst>
              <a:ext uri="{FF2B5EF4-FFF2-40B4-BE49-F238E27FC236}">
                <a16:creationId xmlns:a16="http://schemas.microsoft.com/office/drawing/2014/main" id="{4A9EE608-886C-E04A-A7BD-3EEFA04D828C}"/>
              </a:ext>
            </a:extLst>
          </p:cNvPr>
          <p:cNvSpPr>
            <a:spLocks noGrp="1"/>
          </p:cNvSpPr>
          <p:nvPr>
            <p:ph type="body" sz="quarter" idx="13" hasCustomPrompt="1"/>
          </p:nvPr>
        </p:nvSpPr>
        <p:spPr>
          <a:xfrm>
            <a:off x="1361281" y="2203916"/>
            <a:ext cx="7670800" cy="438150"/>
          </a:xfrm>
          <a:prstGeom prst="rect">
            <a:avLst/>
          </a:prstGeom>
        </p:spPr>
        <p:txBody>
          <a:bodyPr anchor="t"/>
          <a:lstStyle>
            <a:lvl1pPr marL="0" indent="0">
              <a:lnSpc>
                <a:spcPct val="85000"/>
              </a:lnSpc>
              <a:buFontTx/>
              <a:buNone/>
              <a:defRPr sz="2800" b="1" i="0">
                <a:solidFill>
                  <a:schemeClr val="bg1"/>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10" name="Text Placeholder 10">
            <a:extLst>
              <a:ext uri="{FF2B5EF4-FFF2-40B4-BE49-F238E27FC236}">
                <a16:creationId xmlns:a16="http://schemas.microsoft.com/office/drawing/2014/main" id="{64DC0896-9197-BA48-8CD1-E33F7015E71F}"/>
              </a:ext>
            </a:extLst>
          </p:cNvPr>
          <p:cNvSpPr>
            <a:spLocks noGrp="1"/>
          </p:cNvSpPr>
          <p:nvPr>
            <p:ph type="body" sz="quarter" idx="15" hasCustomPrompt="1"/>
          </p:nvPr>
        </p:nvSpPr>
        <p:spPr>
          <a:xfrm>
            <a:off x="1361281" y="2642066"/>
            <a:ext cx="10234371" cy="2063284"/>
          </a:xfrm>
          <a:prstGeom prst="rect">
            <a:avLst/>
          </a:prstGeom>
        </p:spPr>
        <p:txBody>
          <a:bodyPr anchor="b"/>
          <a:lstStyle>
            <a:lvl1pPr marL="0" indent="0">
              <a:lnSpc>
                <a:spcPct val="85000"/>
              </a:lnSpc>
              <a:buFontTx/>
              <a:buNone/>
              <a:defRPr sz="7200" b="0" i="0">
                <a:solidFill>
                  <a:schemeClr val="bg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72pt section divider headline goes here </a:t>
            </a:r>
          </a:p>
        </p:txBody>
      </p:sp>
      <p:pic>
        <p:nvPicPr>
          <p:cNvPr id="15" name="Picture 14">
            <a:extLst>
              <a:ext uri="{FF2B5EF4-FFF2-40B4-BE49-F238E27FC236}">
                <a16:creationId xmlns:a16="http://schemas.microsoft.com/office/drawing/2014/main" id="{CEAEB821-7FA1-2241-88D7-EB319CF98F69}"/>
              </a:ext>
            </a:extLst>
          </p:cNvPr>
          <p:cNvPicPr>
            <a:picLocks noChangeAspect="1"/>
          </p:cNvPicPr>
          <p:nvPr userDrawn="1"/>
        </p:nvPicPr>
        <p:blipFill>
          <a:blip r:embed="rId3">
            <a:biLevel thresh="25000"/>
          </a:blip>
          <a:stretch>
            <a:fillRect/>
          </a:stretch>
        </p:blipFill>
        <p:spPr>
          <a:xfrm>
            <a:off x="1466850" y="4764670"/>
            <a:ext cx="2025650" cy="69679"/>
          </a:xfrm>
          <a:prstGeom prst="rect">
            <a:avLst/>
          </a:prstGeom>
        </p:spPr>
      </p:pic>
      <p:sp>
        <p:nvSpPr>
          <p:cNvPr id="12" name="Text Placeholder 2">
            <a:extLst>
              <a:ext uri="{FF2B5EF4-FFF2-40B4-BE49-F238E27FC236}">
                <a16:creationId xmlns:a16="http://schemas.microsoft.com/office/drawing/2014/main" id="{54F1D98A-D927-EA4C-82E4-5F02F39F7DAB}"/>
              </a:ext>
            </a:extLst>
          </p:cNvPr>
          <p:cNvSpPr txBox="1">
            <a:spLocks/>
          </p:cNvSpPr>
          <p:nvPr userDrawn="1"/>
        </p:nvSpPr>
        <p:spPr>
          <a:xfrm>
            <a:off x="5" y="7746193"/>
            <a:ext cx="756030" cy="34919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rgbClr val="40404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750C87A-3DE9-4F13-98E8-771BAF773CFA}" type="slidenum">
              <a:rPr lang="en-US" sz="1320" b="1" i="0" smtClean="0">
                <a:solidFill>
                  <a:schemeClr val="bg1"/>
                </a:solidFill>
                <a:latin typeface="Calibri" panose="020F0502020204030204" pitchFamily="34" charset="0"/>
                <a:cs typeface="Calibri" panose="020F0502020204030204" pitchFamily="34" charset="0"/>
              </a:rPr>
              <a:pPr/>
              <a:t>‹#›</a:t>
            </a:fld>
            <a:endParaRPr lang="en-US" sz="1320" b="1" i="0" dirty="0">
              <a:solidFill>
                <a:schemeClr val="bg1"/>
              </a:solidFill>
              <a:latin typeface="Calibri" panose="020F0502020204030204" pitchFamily="34" charset="0"/>
              <a:cs typeface="Calibri" panose="020F0502020204030204" pitchFamily="34" charset="0"/>
            </a:endParaRPr>
          </a:p>
        </p:txBody>
      </p:sp>
      <p:sp>
        <p:nvSpPr>
          <p:cNvPr id="13" name="Footer Placeholder 1">
            <a:extLst>
              <a:ext uri="{FF2B5EF4-FFF2-40B4-BE49-F238E27FC236}">
                <a16:creationId xmlns:a16="http://schemas.microsoft.com/office/drawing/2014/main" id="{467F8DC5-07B5-C844-90A9-892A581D46DB}"/>
              </a:ext>
            </a:extLst>
          </p:cNvPr>
          <p:cNvSpPr>
            <a:spLocks noGrp="1"/>
          </p:cNvSpPr>
          <p:nvPr userDrawn="1"/>
        </p:nvSpPr>
        <p:spPr>
          <a:xfrm>
            <a:off x="75603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bg1"/>
                </a:solidFill>
                <a:latin typeface="Calibri" panose="020F0502020204030204" pitchFamily="34" charset="0"/>
                <a:cs typeface="Calibri" panose="020F0502020204030204" pitchFamily="34" charset="0"/>
              </a:rPr>
              <a:t>© 2022 Cardinal Health. All Rights Reserved</a:t>
            </a:r>
            <a:r>
              <a:rPr lang="en-US" sz="1080" b="0" i="0" spc="120" dirty="0">
                <a:solidFill>
                  <a:schemeClr val="bg1"/>
                </a:solidFill>
                <a:latin typeface="Calibri" panose="020F0502020204030204" pitchFamily="34" charset="0"/>
                <a:cs typeface="Calibri" panose="020F0502020204030204" pitchFamily="34" charset="0"/>
              </a:rPr>
              <a:t>.</a:t>
            </a:r>
            <a:r>
              <a:rPr lang="en-US" sz="1080" b="0" i="0" spc="120" baseline="0" dirty="0">
                <a:solidFill>
                  <a:schemeClr val="bg1"/>
                </a:solidFill>
                <a:latin typeface="Calibri" panose="020F0502020204030204" pitchFamily="34" charset="0"/>
                <a:cs typeface="Calibri" panose="020F0502020204030204" pitchFamily="34" charset="0"/>
              </a:rPr>
              <a:t> </a:t>
            </a:r>
            <a:endParaRPr lang="en-US" sz="1200" b="0" i="0" spc="120" dirty="0">
              <a:solidFill>
                <a:schemeClr val="bg1"/>
              </a:solidFill>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97CCFB77-B055-324A-A87A-AD381DEF819A}"/>
              </a:ext>
            </a:extLst>
          </p:cNvPr>
          <p:cNvSpPr>
            <a:spLocks noGrp="1"/>
          </p:cNvSpPr>
          <p:nvPr>
            <p:ph type="body" sz="quarter" idx="16" hasCustomPrompt="1"/>
          </p:nvPr>
        </p:nvSpPr>
        <p:spPr>
          <a:xfrm>
            <a:off x="1361281" y="5071497"/>
            <a:ext cx="6539707" cy="1800225"/>
          </a:xfrm>
          <a:prstGeom prst="rect">
            <a:avLst/>
          </a:prstGeom>
        </p:spPr>
        <p:txBody>
          <a:bodyPr/>
          <a:lstStyle>
            <a:lvl1pPr marL="0" indent="0">
              <a:lnSpc>
                <a:spcPct val="120000"/>
              </a:lnSpc>
              <a:buFontTx/>
              <a:buNone/>
              <a:defRPr sz="18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US" dirty="0">
                <a:effectLst/>
                <a:latin typeface="Calibri" panose="020F0502020204030204" pitchFamily="34" charset="0"/>
              </a:rPr>
              <a:t>Lorem ipsum dolor </a:t>
            </a:r>
            <a:r>
              <a:rPr lang="en-US" dirty="0" err="1">
                <a:effectLst/>
                <a:latin typeface="Calibri" panose="020F0502020204030204" pitchFamily="34" charset="0"/>
              </a:rPr>
              <a:t>quam</a:t>
            </a:r>
            <a:r>
              <a:rPr lang="en-US" dirty="0">
                <a:effectLst/>
                <a:latin typeface="Calibri" panose="020F0502020204030204" pitchFamily="34" charset="0"/>
              </a:rPr>
              <a:t> Un </a:t>
            </a:r>
            <a:r>
              <a:rPr lang="en-US" dirty="0" err="1">
                <a:effectLst/>
                <a:latin typeface="Calibri" panose="020F0502020204030204" pitchFamily="34" charset="0"/>
              </a:rPr>
              <a:t>tio</a:t>
            </a:r>
            <a:r>
              <a:rPr lang="en-US" dirty="0">
                <a:effectLst/>
                <a:latin typeface="Calibri" panose="020F0502020204030204" pitchFamily="34" charset="0"/>
              </a:rPr>
              <a:t>. Tas </a:t>
            </a:r>
            <a:r>
              <a:rPr lang="en-US" dirty="0" err="1">
                <a:effectLst/>
                <a:latin typeface="Calibri" panose="020F0502020204030204" pitchFamily="34" charset="0"/>
              </a:rPr>
              <a:t>excerspedi</a:t>
            </a:r>
            <a:r>
              <a:rPr lang="en-US" dirty="0">
                <a:effectLst/>
                <a:latin typeface="Calibri" panose="020F0502020204030204" pitchFamily="34" charset="0"/>
              </a:rPr>
              <a:t> </a:t>
            </a:r>
            <a:r>
              <a:rPr lang="en-US" dirty="0" err="1">
                <a:effectLst/>
                <a:latin typeface="Calibri" panose="020F0502020204030204" pitchFamily="34" charset="0"/>
              </a:rPr>
              <a:t>aut</a:t>
            </a:r>
            <a:r>
              <a:rPr lang="en-US" dirty="0">
                <a:effectLst/>
                <a:latin typeface="Calibri" panose="020F0502020204030204" pitchFamily="34" charset="0"/>
              </a:rPr>
              <a:t> del </a:t>
            </a:r>
            <a:r>
              <a:rPr lang="en-US" dirty="0" err="1">
                <a:effectLst/>
                <a:latin typeface="Calibri" panose="020F0502020204030204" pitchFamily="34" charset="0"/>
              </a:rPr>
              <a:t>iquos</a:t>
            </a:r>
            <a:r>
              <a:rPr lang="en-US" dirty="0">
                <a:effectLst/>
                <a:latin typeface="Calibri" panose="020F0502020204030204" pitchFamily="34" charset="0"/>
              </a:rPr>
              <a:t> </a:t>
            </a:r>
            <a:r>
              <a:rPr lang="en-US" dirty="0" err="1">
                <a:effectLst/>
                <a:latin typeface="Calibri" panose="020F0502020204030204" pitchFamily="34" charset="0"/>
              </a:rPr>
              <a:t>eatia</a:t>
            </a:r>
            <a:r>
              <a:rPr lang="en-US" dirty="0">
                <a:effectLst/>
                <a:latin typeface="Calibri" panose="020F0502020204030204" pitchFamily="34" charset="0"/>
              </a:rPr>
              <a:t> </a:t>
            </a:r>
            <a:r>
              <a:rPr lang="en-US" dirty="0" err="1">
                <a:effectLst/>
                <a:latin typeface="Calibri" panose="020F0502020204030204" pitchFamily="34" charset="0"/>
              </a:rPr>
              <a:t>voluptatet</a:t>
            </a:r>
            <a:r>
              <a:rPr lang="en-US" dirty="0">
                <a:effectLst/>
                <a:latin typeface="Calibri" panose="020F0502020204030204" pitchFamily="34" charset="0"/>
              </a:rPr>
              <a:t> </a:t>
            </a:r>
            <a:r>
              <a:rPr lang="en-US" dirty="0" err="1">
                <a:effectLst/>
                <a:latin typeface="Calibri" panose="020F0502020204030204" pitchFamily="34" charset="0"/>
              </a:rPr>
              <a:t>faccate</a:t>
            </a:r>
            <a:r>
              <a:rPr lang="en-US" dirty="0">
                <a:effectLst/>
                <a:latin typeface="Calibri" panose="020F0502020204030204" pitchFamily="34" charset="0"/>
              </a:rPr>
              <a:t> </a:t>
            </a:r>
            <a:r>
              <a:rPr lang="en-US" dirty="0" err="1">
                <a:effectLst/>
                <a:latin typeface="Calibri" panose="020F0502020204030204" pitchFamily="34" charset="0"/>
              </a:rPr>
              <a:t>providi</a:t>
            </a:r>
            <a:r>
              <a:rPr lang="en-US" dirty="0">
                <a:effectLst/>
                <a:latin typeface="Calibri" panose="020F0502020204030204" pitchFamily="34" charset="0"/>
              </a:rPr>
              <a:t> </a:t>
            </a:r>
            <a:r>
              <a:rPr lang="en-US" dirty="0" err="1">
                <a:effectLst/>
                <a:latin typeface="Calibri" panose="020F0502020204030204" pitchFamily="34" charset="0"/>
              </a:rPr>
              <a:t>intiore</a:t>
            </a:r>
            <a:r>
              <a:rPr lang="en-US" dirty="0">
                <a:effectLst/>
                <a:latin typeface="Calibri" panose="020F0502020204030204" pitchFamily="34" charset="0"/>
              </a:rPr>
              <a:t> </a:t>
            </a:r>
            <a:r>
              <a:rPr lang="en-US" dirty="0" err="1">
                <a:effectLst/>
                <a:latin typeface="Calibri" panose="020F0502020204030204" pitchFamily="34" charset="0"/>
              </a:rPr>
              <a:t>parchiliqui</a:t>
            </a:r>
            <a:r>
              <a:rPr lang="en-US" dirty="0">
                <a:effectLst/>
                <a:latin typeface="Calibri" panose="020F0502020204030204" pitchFamily="34" charset="0"/>
              </a:rPr>
              <a:t> </a:t>
            </a:r>
            <a:r>
              <a:rPr lang="en-US" dirty="0" err="1">
                <a:effectLst/>
                <a:latin typeface="Calibri" panose="020F0502020204030204" pitchFamily="34" charset="0"/>
              </a:rPr>
              <a:t>cu.Aximus</a:t>
            </a:r>
            <a:r>
              <a:rPr lang="en-US" dirty="0">
                <a:effectLst/>
                <a:latin typeface="Calibri" panose="020F0502020204030204" pitchFamily="34" charset="0"/>
              </a:rPr>
              <a:t> </a:t>
            </a:r>
            <a:r>
              <a:rPr lang="en-US" dirty="0" err="1">
                <a:effectLst/>
                <a:latin typeface="Calibri" panose="020F0502020204030204" pitchFamily="34" charset="0"/>
              </a:rPr>
              <a:t>explit</a:t>
            </a:r>
            <a:r>
              <a:rPr lang="en-US" dirty="0">
                <a:effectLst/>
                <a:latin typeface="Calibri" panose="020F0502020204030204" pitchFamily="34" charset="0"/>
              </a:rPr>
              <a:t> et </a:t>
            </a:r>
            <a:r>
              <a:rPr lang="en-US" dirty="0" err="1">
                <a:effectLst/>
                <a:latin typeface="Calibri" panose="020F0502020204030204" pitchFamily="34" charset="0"/>
              </a:rPr>
              <a:t>vitis</a:t>
            </a:r>
            <a:r>
              <a:rPr lang="en-US" dirty="0">
                <a:effectLst/>
                <a:latin typeface="Calibri" panose="020F0502020204030204" pitchFamily="34" charset="0"/>
              </a:rPr>
              <a:t> </a:t>
            </a:r>
            <a:r>
              <a:rPr lang="en-US" dirty="0" err="1">
                <a:effectLst/>
                <a:latin typeface="Calibri" panose="020F0502020204030204" pitchFamily="34" charset="0"/>
              </a:rPr>
              <a:t>nonsequam</a:t>
            </a:r>
            <a:r>
              <a:rPr lang="en-US" dirty="0">
                <a:effectLst/>
                <a:latin typeface="Calibri" panose="020F0502020204030204" pitchFamily="34" charset="0"/>
              </a:rPr>
              <a:t> </a:t>
            </a:r>
            <a:r>
              <a:rPr lang="en-US" dirty="0" err="1">
                <a:effectLst/>
                <a:latin typeface="Calibri" panose="020F0502020204030204" pitchFamily="34" charset="0"/>
              </a:rPr>
              <a:t>ium</a:t>
            </a:r>
            <a:r>
              <a:rPr lang="en-US" dirty="0">
                <a:effectLst/>
                <a:latin typeface="Calibri" panose="020F0502020204030204" pitchFamily="34" charset="0"/>
              </a:rPr>
              <a:t> que </a:t>
            </a:r>
            <a:r>
              <a:rPr lang="en-US" dirty="0" err="1">
                <a:effectLst/>
                <a:latin typeface="Calibri" panose="020F0502020204030204" pitchFamily="34" charset="0"/>
              </a:rPr>
              <a:t>idis</a:t>
            </a:r>
            <a:r>
              <a:rPr lang="en-US" dirty="0">
                <a:effectLst/>
                <a:latin typeface="Calibri" panose="020F0502020204030204" pitchFamily="34" charset="0"/>
              </a:rPr>
              <a:t> </a:t>
            </a:r>
            <a:r>
              <a:rPr lang="en-US" dirty="0" err="1">
                <a:effectLst/>
                <a:latin typeface="Calibri" panose="020F0502020204030204" pitchFamily="34" charset="0"/>
              </a:rPr>
              <a:t>essi</a:t>
            </a:r>
            <a:r>
              <a:rPr lang="en-US" dirty="0">
                <a:effectLst/>
                <a:latin typeface="Calibri" panose="020F0502020204030204" pitchFamily="34" charset="0"/>
              </a:rPr>
              <a:t> in </a:t>
            </a:r>
            <a:r>
              <a:rPr lang="en-US" dirty="0" err="1">
                <a:effectLst/>
                <a:latin typeface="Calibri" panose="020F0502020204030204" pitchFamily="34" charset="0"/>
              </a:rPr>
              <a:t>pelita</a:t>
            </a:r>
            <a:r>
              <a:rPr lang="en-US" dirty="0">
                <a:effectLst/>
                <a:latin typeface="Calibri" panose="020F0502020204030204" pitchFamily="34" charset="0"/>
              </a:rPr>
              <a:t> dis </a:t>
            </a:r>
            <a:r>
              <a:rPr lang="en-US" dirty="0" err="1">
                <a:effectLst/>
                <a:latin typeface="Calibri" panose="020F0502020204030204" pitchFamily="34" charset="0"/>
              </a:rPr>
              <a:t>sinctur</a:t>
            </a:r>
            <a:r>
              <a:rPr lang="en-US" dirty="0">
                <a:effectLst/>
                <a:latin typeface="Calibri" panose="020F0502020204030204" pitchFamily="34" charset="0"/>
              </a:rPr>
              <a:t> </a:t>
            </a:r>
            <a:r>
              <a:rPr lang="en-US" dirty="0" err="1">
                <a:effectLst/>
                <a:latin typeface="Calibri" panose="020F0502020204030204" pitchFamily="34" charset="0"/>
              </a:rPr>
              <a:t>modigentin</a:t>
            </a:r>
            <a:r>
              <a:rPr lang="en-US" dirty="0">
                <a:effectLst/>
                <a:latin typeface="Calibri" panose="020F0502020204030204" pitchFamily="34" charset="0"/>
              </a:rPr>
              <a:t> </a:t>
            </a:r>
            <a:r>
              <a:rPr lang="en-US" dirty="0" err="1">
                <a:effectLst/>
                <a:latin typeface="Calibri" panose="020F0502020204030204" pitchFamily="34" charset="0"/>
              </a:rPr>
              <a:t>expli</a:t>
            </a:r>
            <a:r>
              <a:rPr lang="en-US" dirty="0">
                <a:effectLst/>
                <a:latin typeface="Calibri" panose="020F0502020204030204" pitchFamily="34" charset="0"/>
              </a:rPr>
              <a:t> </a:t>
            </a:r>
            <a:r>
              <a:rPr lang="en-US" dirty="0" err="1">
                <a:effectLst/>
                <a:latin typeface="Calibri" panose="020F0502020204030204" pitchFamily="34" charset="0"/>
              </a:rPr>
              <a:t>taquis</a:t>
            </a:r>
            <a:r>
              <a:rPr lang="en-US" dirty="0">
                <a:effectLst/>
                <a:latin typeface="Calibri" panose="020F0502020204030204" pitchFamily="34" charset="0"/>
              </a:rPr>
              <a:t> </a:t>
            </a:r>
            <a:r>
              <a:rPr lang="en-US" dirty="0" err="1">
                <a:effectLst/>
                <a:latin typeface="Calibri" panose="020F0502020204030204" pitchFamily="34" charset="0"/>
              </a:rPr>
              <a:t>dolorupid</a:t>
            </a:r>
            <a:r>
              <a:rPr lang="en-US" dirty="0">
                <a:effectLst/>
                <a:latin typeface="Calibri" panose="020F0502020204030204" pitchFamily="34" charset="0"/>
              </a:rPr>
              <a:t> que </a:t>
            </a:r>
            <a:r>
              <a:rPr lang="en-US" dirty="0" err="1">
                <a:effectLst/>
                <a:latin typeface="Calibri" panose="020F0502020204030204" pitchFamily="34" charset="0"/>
              </a:rPr>
              <a:t>minciaeperisEvelit</a:t>
            </a:r>
            <a:r>
              <a:rPr lang="en-US" dirty="0">
                <a:effectLst/>
                <a:latin typeface="Calibri" panose="020F0502020204030204" pitchFamily="34" charset="0"/>
              </a:rPr>
              <a:t> </a:t>
            </a:r>
            <a:r>
              <a:rPr lang="en-US" dirty="0" err="1">
                <a:effectLst/>
                <a:latin typeface="Calibri" panose="020F0502020204030204" pitchFamily="34" charset="0"/>
              </a:rPr>
              <a:t>latetur</a:t>
            </a:r>
            <a:r>
              <a:rPr lang="en-US" dirty="0">
                <a:effectLst/>
                <a:latin typeface="Calibri" panose="020F0502020204030204" pitchFamily="34" charset="0"/>
              </a:rPr>
              <a:t>? Am </a:t>
            </a:r>
            <a:r>
              <a:rPr lang="en-US" dirty="0" err="1">
                <a:effectLst/>
                <a:latin typeface="Calibri" panose="020F0502020204030204" pitchFamily="34" charset="0"/>
              </a:rPr>
              <a:t>quia</a:t>
            </a:r>
            <a:r>
              <a:rPr lang="en-US" dirty="0">
                <a:effectLst/>
                <a:latin typeface="Calibri" panose="020F0502020204030204" pitchFamily="34" charset="0"/>
              </a:rPr>
              <a:t> </a:t>
            </a:r>
            <a:r>
              <a:rPr lang="en-US" dirty="0" err="1">
                <a:effectLst/>
                <a:latin typeface="Calibri" panose="020F0502020204030204" pitchFamily="34" charset="0"/>
              </a:rPr>
              <a:t>nihit</a:t>
            </a:r>
            <a:r>
              <a:rPr lang="en-US" dirty="0">
                <a:effectLst/>
                <a:latin typeface="Calibri" panose="020F0502020204030204" pitchFamily="34" charset="0"/>
              </a:rPr>
              <a:t>, </a:t>
            </a:r>
            <a:r>
              <a:rPr lang="en-US" dirty="0" err="1">
                <a:effectLst/>
                <a:latin typeface="Calibri" panose="020F0502020204030204" pitchFamily="34" charset="0"/>
              </a:rPr>
              <a:t>cor.Niment</a:t>
            </a:r>
            <a:r>
              <a:rPr lang="en-US" dirty="0">
                <a:effectLst/>
                <a:latin typeface="Calibri" panose="020F0502020204030204" pitchFamily="34" charset="0"/>
              </a:rPr>
              <a:t>, </a:t>
            </a:r>
            <a:r>
              <a:rPr lang="en-US" dirty="0" err="1">
                <a:effectLst/>
                <a:latin typeface="Calibri" panose="020F0502020204030204" pitchFamily="34" charset="0"/>
              </a:rPr>
              <a:t>te</a:t>
            </a:r>
            <a:endParaRPr lang="en-US" dirty="0">
              <a:effectLst/>
              <a:latin typeface="Calibri" panose="020F0502020204030204" pitchFamily="34" charset="0"/>
            </a:endParaRPr>
          </a:p>
          <a:p>
            <a:endParaRPr lang="en-US" dirty="0">
              <a:effectLst/>
              <a:latin typeface="Calibri" panose="020F0502020204030204" pitchFamily="34" charset="0"/>
            </a:endParaRPr>
          </a:p>
        </p:txBody>
      </p:sp>
    </p:spTree>
    <p:extLst>
      <p:ext uri="{BB962C8B-B14F-4D97-AF65-F5344CB8AC3E}">
        <p14:creationId xmlns:p14="http://schemas.microsoft.com/office/powerpoint/2010/main" val="130353975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divider_neutral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0DF758-26CB-0D42-8B6F-CEF283EC48B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4630400" cy="8229600"/>
          </a:xfrm>
          <a:prstGeom prst="rect">
            <a:avLst/>
          </a:prstGeom>
        </p:spPr>
      </p:pic>
      <p:sp>
        <p:nvSpPr>
          <p:cNvPr id="11" name="Text Placeholder 10">
            <a:extLst>
              <a:ext uri="{FF2B5EF4-FFF2-40B4-BE49-F238E27FC236}">
                <a16:creationId xmlns:a16="http://schemas.microsoft.com/office/drawing/2014/main" id="{4A9EE608-886C-E04A-A7BD-3EEFA04D828C}"/>
              </a:ext>
            </a:extLst>
          </p:cNvPr>
          <p:cNvSpPr>
            <a:spLocks noGrp="1"/>
          </p:cNvSpPr>
          <p:nvPr>
            <p:ph type="body" sz="quarter" idx="13" hasCustomPrompt="1"/>
          </p:nvPr>
        </p:nvSpPr>
        <p:spPr>
          <a:xfrm>
            <a:off x="1361281" y="2203916"/>
            <a:ext cx="7670800" cy="438150"/>
          </a:xfrm>
          <a:prstGeom prst="rect">
            <a:avLst/>
          </a:prstGeom>
        </p:spPr>
        <p:txBody>
          <a:bodyPr anchor="t"/>
          <a:lstStyle>
            <a:lvl1pPr marL="0" indent="0">
              <a:lnSpc>
                <a:spcPct val="85000"/>
              </a:lnSpc>
              <a:buFontTx/>
              <a:buNone/>
              <a:defRPr sz="2800" b="1" i="0">
                <a:solidFill>
                  <a:schemeClr val="bg1"/>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10" name="Text Placeholder 10">
            <a:extLst>
              <a:ext uri="{FF2B5EF4-FFF2-40B4-BE49-F238E27FC236}">
                <a16:creationId xmlns:a16="http://schemas.microsoft.com/office/drawing/2014/main" id="{64DC0896-9197-BA48-8CD1-E33F7015E71F}"/>
              </a:ext>
            </a:extLst>
          </p:cNvPr>
          <p:cNvSpPr>
            <a:spLocks noGrp="1"/>
          </p:cNvSpPr>
          <p:nvPr>
            <p:ph type="body" sz="quarter" idx="15" hasCustomPrompt="1"/>
          </p:nvPr>
        </p:nvSpPr>
        <p:spPr>
          <a:xfrm>
            <a:off x="1361281" y="2642066"/>
            <a:ext cx="10234371" cy="2063284"/>
          </a:xfrm>
          <a:prstGeom prst="rect">
            <a:avLst/>
          </a:prstGeom>
        </p:spPr>
        <p:txBody>
          <a:bodyPr anchor="b"/>
          <a:lstStyle>
            <a:lvl1pPr marL="0" indent="0">
              <a:lnSpc>
                <a:spcPct val="85000"/>
              </a:lnSpc>
              <a:buFontTx/>
              <a:buNone/>
              <a:defRPr sz="7200" b="0" i="0">
                <a:solidFill>
                  <a:schemeClr val="bg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72pt section divider headline goes here </a:t>
            </a:r>
          </a:p>
        </p:txBody>
      </p:sp>
      <p:pic>
        <p:nvPicPr>
          <p:cNvPr id="15" name="Picture 14">
            <a:extLst>
              <a:ext uri="{FF2B5EF4-FFF2-40B4-BE49-F238E27FC236}">
                <a16:creationId xmlns:a16="http://schemas.microsoft.com/office/drawing/2014/main" id="{CEAEB821-7FA1-2241-88D7-EB319CF98F69}"/>
              </a:ext>
            </a:extLst>
          </p:cNvPr>
          <p:cNvPicPr>
            <a:picLocks noChangeAspect="1"/>
          </p:cNvPicPr>
          <p:nvPr userDrawn="1"/>
        </p:nvPicPr>
        <p:blipFill>
          <a:blip r:embed="rId3">
            <a:biLevel thresh="25000"/>
          </a:blip>
          <a:stretch>
            <a:fillRect/>
          </a:stretch>
        </p:blipFill>
        <p:spPr>
          <a:xfrm>
            <a:off x="1466850" y="4764670"/>
            <a:ext cx="2025650" cy="69679"/>
          </a:xfrm>
          <a:prstGeom prst="rect">
            <a:avLst/>
          </a:prstGeom>
        </p:spPr>
      </p:pic>
      <p:sp>
        <p:nvSpPr>
          <p:cNvPr id="12" name="Text Placeholder 2">
            <a:extLst>
              <a:ext uri="{FF2B5EF4-FFF2-40B4-BE49-F238E27FC236}">
                <a16:creationId xmlns:a16="http://schemas.microsoft.com/office/drawing/2014/main" id="{54F1D98A-D927-EA4C-82E4-5F02F39F7DAB}"/>
              </a:ext>
            </a:extLst>
          </p:cNvPr>
          <p:cNvSpPr txBox="1">
            <a:spLocks/>
          </p:cNvSpPr>
          <p:nvPr userDrawn="1"/>
        </p:nvSpPr>
        <p:spPr>
          <a:xfrm>
            <a:off x="5" y="7746193"/>
            <a:ext cx="756030" cy="34919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rgbClr val="40404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750C87A-3DE9-4F13-98E8-771BAF773CFA}" type="slidenum">
              <a:rPr lang="en-US" sz="1320" b="1" i="0" smtClean="0">
                <a:solidFill>
                  <a:schemeClr val="bg1"/>
                </a:solidFill>
                <a:latin typeface="Calibri" panose="020F0502020204030204" pitchFamily="34" charset="0"/>
                <a:cs typeface="Calibri" panose="020F0502020204030204" pitchFamily="34" charset="0"/>
              </a:rPr>
              <a:pPr/>
              <a:t>‹#›</a:t>
            </a:fld>
            <a:endParaRPr lang="en-US" sz="1320" b="1" i="0" dirty="0">
              <a:solidFill>
                <a:schemeClr val="bg1"/>
              </a:solidFill>
              <a:latin typeface="Calibri" panose="020F0502020204030204" pitchFamily="34" charset="0"/>
              <a:cs typeface="Calibri" panose="020F0502020204030204" pitchFamily="34" charset="0"/>
            </a:endParaRPr>
          </a:p>
        </p:txBody>
      </p:sp>
      <p:sp>
        <p:nvSpPr>
          <p:cNvPr id="13" name="Footer Placeholder 1">
            <a:extLst>
              <a:ext uri="{FF2B5EF4-FFF2-40B4-BE49-F238E27FC236}">
                <a16:creationId xmlns:a16="http://schemas.microsoft.com/office/drawing/2014/main" id="{467F8DC5-07B5-C844-90A9-892A581D46DB}"/>
              </a:ext>
            </a:extLst>
          </p:cNvPr>
          <p:cNvSpPr>
            <a:spLocks noGrp="1"/>
          </p:cNvSpPr>
          <p:nvPr userDrawn="1"/>
        </p:nvSpPr>
        <p:spPr>
          <a:xfrm>
            <a:off x="75603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bg1"/>
                </a:solidFill>
                <a:latin typeface="Calibri" panose="020F0502020204030204" pitchFamily="34" charset="0"/>
                <a:cs typeface="Calibri" panose="020F0502020204030204" pitchFamily="34" charset="0"/>
              </a:rPr>
              <a:t>© 2022 Cardinal Health. All Rights Reserved</a:t>
            </a:r>
            <a:r>
              <a:rPr lang="en-US" sz="1080" b="0" i="0" spc="120" dirty="0">
                <a:solidFill>
                  <a:schemeClr val="bg1"/>
                </a:solidFill>
                <a:latin typeface="Calibri" panose="020F0502020204030204" pitchFamily="34" charset="0"/>
                <a:cs typeface="Calibri" panose="020F0502020204030204" pitchFamily="34" charset="0"/>
              </a:rPr>
              <a:t>.</a:t>
            </a:r>
            <a:r>
              <a:rPr lang="en-US" sz="1080" b="0" i="0" spc="120" baseline="0" dirty="0">
                <a:solidFill>
                  <a:schemeClr val="bg1"/>
                </a:solidFill>
                <a:latin typeface="Calibri" panose="020F0502020204030204" pitchFamily="34" charset="0"/>
                <a:cs typeface="Calibri" panose="020F0502020204030204" pitchFamily="34" charset="0"/>
              </a:rPr>
              <a:t> </a:t>
            </a:r>
            <a:endParaRPr lang="en-US" sz="1200" b="0" i="0" spc="120" dirty="0">
              <a:solidFill>
                <a:schemeClr val="bg1"/>
              </a:solidFill>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97CCFB77-B055-324A-A87A-AD381DEF819A}"/>
              </a:ext>
            </a:extLst>
          </p:cNvPr>
          <p:cNvSpPr>
            <a:spLocks noGrp="1"/>
          </p:cNvSpPr>
          <p:nvPr>
            <p:ph type="body" sz="quarter" idx="16" hasCustomPrompt="1"/>
          </p:nvPr>
        </p:nvSpPr>
        <p:spPr>
          <a:xfrm>
            <a:off x="1361281" y="5071497"/>
            <a:ext cx="6539707" cy="1800225"/>
          </a:xfrm>
          <a:prstGeom prst="rect">
            <a:avLst/>
          </a:prstGeom>
        </p:spPr>
        <p:txBody>
          <a:bodyPr/>
          <a:lstStyle>
            <a:lvl1pPr marL="0" indent="0">
              <a:lnSpc>
                <a:spcPct val="120000"/>
              </a:lnSpc>
              <a:buFontTx/>
              <a:buNone/>
              <a:defRPr sz="18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US" dirty="0">
                <a:effectLst/>
                <a:latin typeface="Calibri" panose="020F0502020204030204" pitchFamily="34" charset="0"/>
              </a:rPr>
              <a:t>Lorem ipsum dolor </a:t>
            </a:r>
            <a:r>
              <a:rPr lang="en-US" dirty="0" err="1">
                <a:effectLst/>
                <a:latin typeface="Calibri" panose="020F0502020204030204" pitchFamily="34" charset="0"/>
              </a:rPr>
              <a:t>quam</a:t>
            </a:r>
            <a:r>
              <a:rPr lang="en-US" dirty="0">
                <a:effectLst/>
                <a:latin typeface="Calibri" panose="020F0502020204030204" pitchFamily="34" charset="0"/>
              </a:rPr>
              <a:t> Un </a:t>
            </a:r>
            <a:r>
              <a:rPr lang="en-US" dirty="0" err="1">
                <a:effectLst/>
                <a:latin typeface="Calibri" panose="020F0502020204030204" pitchFamily="34" charset="0"/>
              </a:rPr>
              <a:t>tio</a:t>
            </a:r>
            <a:r>
              <a:rPr lang="en-US" dirty="0">
                <a:effectLst/>
                <a:latin typeface="Calibri" panose="020F0502020204030204" pitchFamily="34" charset="0"/>
              </a:rPr>
              <a:t>. Tas </a:t>
            </a:r>
            <a:r>
              <a:rPr lang="en-US" dirty="0" err="1">
                <a:effectLst/>
                <a:latin typeface="Calibri" panose="020F0502020204030204" pitchFamily="34" charset="0"/>
              </a:rPr>
              <a:t>excerspedi</a:t>
            </a:r>
            <a:r>
              <a:rPr lang="en-US" dirty="0">
                <a:effectLst/>
                <a:latin typeface="Calibri" panose="020F0502020204030204" pitchFamily="34" charset="0"/>
              </a:rPr>
              <a:t> </a:t>
            </a:r>
            <a:r>
              <a:rPr lang="en-US" dirty="0" err="1">
                <a:effectLst/>
                <a:latin typeface="Calibri" panose="020F0502020204030204" pitchFamily="34" charset="0"/>
              </a:rPr>
              <a:t>aut</a:t>
            </a:r>
            <a:r>
              <a:rPr lang="en-US" dirty="0">
                <a:effectLst/>
                <a:latin typeface="Calibri" panose="020F0502020204030204" pitchFamily="34" charset="0"/>
              </a:rPr>
              <a:t> del </a:t>
            </a:r>
            <a:r>
              <a:rPr lang="en-US" dirty="0" err="1">
                <a:effectLst/>
                <a:latin typeface="Calibri" panose="020F0502020204030204" pitchFamily="34" charset="0"/>
              </a:rPr>
              <a:t>iquos</a:t>
            </a:r>
            <a:r>
              <a:rPr lang="en-US" dirty="0">
                <a:effectLst/>
                <a:latin typeface="Calibri" panose="020F0502020204030204" pitchFamily="34" charset="0"/>
              </a:rPr>
              <a:t> </a:t>
            </a:r>
            <a:r>
              <a:rPr lang="en-US" dirty="0" err="1">
                <a:effectLst/>
                <a:latin typeface="Calibri" panose="020F0502020204030204" pitchFamily="34" charset="0"/>
              </a:rPr>
              <a:t>eatia</a:t>
            </a:r>
            <a:r>
              <a:rPr lang="en-US" dirty="0">
                <a:effectLst/>
                <a:latin typeface="Calibri" panose="020F0502020204030204" pitchFamily="34" charset="0"/>
              </a:rPr>
              <a:t> </a:t>
            </a:r>
            <a:r>
              <a:rPr lang="en-US" dirty="0" err="1">
                <a:effectLst/>
                <a:latin typeface="Calibri" panose="020F0502020204030204" pitchFamily="34" charset="0"/>
              </a:rPr>
              <a:t>voluptatet</a:t>
            </a:r>
            <a:r>
              <a:rPr lang="en-US" dirty="0">
                <a:effectLst/>
                <a:latin typeface="Calibri" panose="020F0502020204030204" pitchFamily="34" charset="0"/>
              </a:rPr>
              <a:t> </a:t>
            </a:r>
            <a:r>
              <a:rPr lang="en-US" dirty="0" err="1">
                <a:effectLst/>
                <a:latin typeface="Calibri" panose="020F0502020204030204" pitchFamily="34" charset="0"/>
              </a:rPr>
              <a:t>faccate</a:t>
            </a:r>
            <a:r>
              <a:rPr lang="en-US" dirty="0">
                <a:effectLst/>
                <a:latin typeface="Calibri" panose="020F0502020204030204" pitchFamily="34" charset="0"/>
              </a:rPr>
              <a:t> </a:t>
            </a:r>
            <a:r>
              <a:rPr lang="en-US" dirty="0" err="1">
                <a:effectLst/>
                <a:latin typeface="Calibri" panose="020F0502020204030204" pitchFamily="34" charset="0"/>
              </a:rPr>
              <a:t>providi</a:t>
            </a:r>
            <a:r>
              <a:rPr lang="en-US" dirty="0">
                <a:effectLst/>
                <a:latin typeface="Calibri" panose="020F0502020204030204" pitchFamily="34" charset="0"/>
              </a:rPr>
              <a:t> </a:t>
            </a:r>
            <a:r>
              <a:rPr lang="en-US" dirty="0" err="1">
                <a:effectLst/>
                <a:latin typeface="Calibri" panose="020F0502020204030204" pitchFamily="34" charset="0"/>
              </a:rPr>
              <a:t>intiore</a:t>
            </a:r>
            <a:r>
              <a:rPr lang="en-US" dirty="0">
                <a:effectLst/>
                <a:latin typeface="Calibri" panose="020F0502020204030204" pitchFamily="34" charset="0"/>
              </a:rPr>
              <a:t> </a:t>
            </a:r>
            <a:r>
              <a:rPr lang="en-US" dirty="0" err="1">
                <a:effectLst/>
                <a:latin typeface="Calibri" panose="020F0502020204030204" pitchFamily="34" charset="0"/>
              </a:rPr>
              <a:t>parchiliqui</a:t>
            </a:r>
            <a:r>
              <a:rPr lang="en-US" dirty="0">
                <a:effectLst/>
                <a:latin typeface="Calibri" panose="020F0502020204030204" pitchFamily="34" charset="0"/>
              </a:rPr>
              <a:t> </a:t>
            </a:r>
            <a:r>
              <a:rPr lang="en-US" dirty="0" err="1">
                <a:effectLst/>
                <a:latin typeface="Calibri" panose="020F0502020204030204" pitchFamily="34" charset="0"/>
              </a:rPr>
              <a:t>cu.Aximus</a:t>
            </a:r>
            <a:r>
              <a:rPr lang="en-US" dirty="0">
                <a:effectLst/>
                <a:latin typeface="Calibri" panose="020F0502020204030204" pitchFamily="34" charset="0"/>
              </a:rPr>
              <a:t> </a:t>
            </a:r>
            <a:r>
              <a:rPr lang="en-US" dirty="0" err="1">
                <a:effectLst/>
                <a:latin typeface="Calibri" panose="020F0502020204030204" pitchFamily="34" charset="0"/>
              </a:rPr>
              <a:t>explit</a:t>
            </a:r>
            <a:r>
              <a:rPr lang="en-US" dirty="0">
                <a:effectLst/>
                <a:latin typeface="Calibri" panose="020F0502020204030204" pitchFamily="34" charset="0"/>
              </a:rPr>
              <a:t> et </a:t>
            </a:r>
            <a:r>
              <a:rPr lang="en-US" dirty="0" err="1">
                <a:effectLst/>
                <a:latin typeface="Calibri" panose="020F0502020204030204" pitchFamily="34" charset="0"/>
              </a:rPr>
              <a:t>vitis</a:t>
            </a:r>
            <a:r>
              <a:rPr lang="en-US" dirty="0">
                <a:effectLst/>
                <a:latin typeface="Calibri" panose="020F0502020204030204" pitchFamily="34" charset="0"/>
              </a:rPr>
              <a:t> </a:t>
            </a:r>
            <a:r>
              <a:rPr lang="en-US" dirty="0" err="1">
                <a:effectLst/>
                <a:latin typeface="Calibri" panose="020F0502020204030204" pitchFamily="34" charset="0"/>
              </a:rPr>
              <a:t>nonsequam</a:t>
            </a:r>
            <a:r>
              <a:rPr lang="en-US" dirty="0">
                <a:effectLst/>
                <a:latin typeface="Calibri" panose="020F0502020204030204" pitchFamily="34" charset="0"/>
              </a:rPr>
              <a:t> </a:t>
            </a:r>
            <a:r>
              <a:rPr lang="en-US" dirty="0" err="1">
                <a:effectLst/>
                <a:latin typeface="Calibri" panose="020F0502020204030204" pitchFamily="34" charset="0"/>
              </a:rPr>
              <a:t>ium</a:t>
            </a:r>
            <a:r>
              <a:rPr lang="en-US" dirty="0">
                <a:effectLst/>
                <a:latin typeface="Calibri" panose="020F0502020204030204" pitchFamily="34" charset="0"/>
              </a:rPr>
              <a:t> que </a:t>
            </a:r>
            <a:r>
              <a:rPr lang="en-US" dirty="0" err="1">
                <a:effectLst/>
                <a:latin typeface="Calibri" panose="020F0502020204030204" pitchFamily="34" charset="0"/>
              </a:rPr>
              <a:t>idis</a:t>
            </a:r>
            <a:r>
              <a:rPr lang="en-US" dirty="0">
                <a:effectLst/>
                <a:latin typeface="Calibri" panose="020F0502020204030204" pitchFamily="34" charset="0"/>
              </a:rPr>
              <a:t> </a:t>
            </a:r>
            <a:r>
              <a:rPr lang="en-US" dirty="0" err="1">
                <a:effectLst/>
                <a:latin typeface="Calibri" panose="020F0502020204030204" pitchFamily="34" charset="0"/>
              </a:rPr>
              <a:t>essi</a:t>
            </a:r>
            <a:r>
              <a:rPr lang="en-US" dirty="0">
                <a:effectLst/>
                <a:latin typeface="Calibri" panose="020F0502020204030204" pitchFamily="34" charset="0"/>
              </a:rPr>
              <a:t> in </a:t>
            </a:r>
            <a:r>
              <a:rPr lang="en-US" dirty="0" err="1">
                <a:effectLst/>
                <a:latin typeface="Calibri" panose="020F0502020204030204" pitchFamily="34" charset="0"/>
              </a:rPr>
              <a:t>pelita</a:t>
            </a:r>
            <a:r>
              <a:rPr lang="en-US" dirty="0">
                <a:effectLst/>
                <a:latin typeface="Calibri" panose="020F0502020204030204" pitchFamily="34" charset="0"/>
              </a:rPr>
              <a:t> dis </a:t>
            </a:r>
            <a:r>
              <a:rPr lang="en-US" dirty="0" err="1">
                <a:effectLst/>
                <a:latin typeface="Calibri" panose="020F0502020204030204" pitchFamily="34" charset="0"/>
              </a:rPr>
              <a:t>sinctur</a:t>
            </a:r>
            <a:r>
              <a:rPr lang="en-US" dirty="0">
                <a:effectLst/>
                <a:latin typeface="Calibri" panose="020F0502020204030204" pitchFamily="34" charset="0"/>
              </a:rPr>
              <a:t> </a:t>
            </a:r>
            <a:r>
              <a:rPr lang="en-US" dirty="0" err="1">
                <a:effectLst/>
                <a:latin typeface="Calibri" panose="020F0502020204030204" pitchFamily="34" charset="0"/>
              </a:rPr>
              <a:t>modigentin</a:t>
            </a:r>
            <a:r>
              <a:rPr lang="en-US" dirty="0">
                <a:effectLst/>
                <a:latin typeface="Calibri" panose="020F0502020204030204" pitchFamily="34" charset="0"/>
              </a:rPr>
              <a:t> </a:t>
            </a:r>
            <a:r>
              <a:rPr lang="en-US" dirty="0" err="1">
                <a:effectLst/>
                <a:latin typeface="Calibri" panose="020F0502020204030204" pitchFamily="34" charset="0"/>
              </a:rPr>
              <a:t>expli</a:t>
            </a:r>
            <a:r>
              <a:rPr lang="en-US" dirty="0">
                <a:effectLst/>
                <a:latin typeface="Calibri" panose="020F0502020204030204" pitchFamily="34" charset="0"/>
              </a:rPr>
              <a:t> </a:t>
            </a:r>
            <a:r>
              <a:rPr lang="en-US" dirty="0" err="1">
                <a:effectLst/>
                <a:latin typeface="Calibri" panose="020F0502020204030204" pitchFamily="34" charset="0"/>
              </a:rPr>
              <a:t>taquis</a:t>
            </a:r>
            <a:r>
              <a:rPr lang="en-US" dirty="0">
                <a:effectLst/>
                <a:latin typeface="Calibri" panose="020F0502020204030204" pitchFamily="34" charset="0"/>
              </a:rPr>
              <a:t> </a:t>
            </a:r>
            <a:r>
              <a:rPr lang="en-US" dirty="0" err="1">
                <a:effectLst/>
                <a:latin typeface="Calibri" panose="020F0502020204030204" pitchFamily="34" charset="0"/>
              </a:rPr>
              <a:t>dolorupid</a:t>
            </a:r>
            <a:r>
              <a:rPr lang="en-US" dirty="0">
                <a:effectLst/>
                <a:latin typeface="Calibri" panose="020F0502020204030204" pitchFamily="34" charset="0"/>
              </a:rPr>
              <a:t> que </a:t>
            </a:r>
            <a:r>
              <a:rPr lang="en-US" dirty="0" err="1">
                <a:effectLst/>
                <a:latin typeface="Calibri" panose="020F0502020204030204" pitchFamily="34" charset="0"/>
              </a:rPr>
              <a:t>minciaeperisEvelit</a:t>
            </a:r>
            <a:r>
              <a:rPr lang="en-US" dirty="0">
                <a:effectLst/>
                <a:latin typeface="Calibri" panose="020F0502020204030204" pitchFamily="34" charset="0"/>
              </a:rPr>
              <a:t> </a:t>
            </a:r>
            <a:r>
              <a:rPr lang="en-US" dirty="0" err="1">
                <a:effectLst/>
                <a:latin typeface="Calibri" panose="020F0502020204030204" pitchFamily="34" charset="0"/>
              </a:rPr>
              <a:t>latetur</a:t>
            </a:r>
            <a:r>
              <a:rPr lang="en-US" dirty="0">
                <a:effectLst/>
                <a:latin typeface="Calibri" panose="020F0502020204030204" pitchFamily="34" charset="0"/>
              </a:rPr>
              <a:t>? Am </a:t>
            </a:r>
            <a:r>
              <a:rPr lang="en-US" dirty="0" err="1">
                <a:effectLst/>
                <a:latin typeface="Calibri" panose="020F0502020204030204" pitchFamily="34" charset="0"/>
              </a:rPr>
              <a:t>quia</a:t>
            </a:r>
            <a:r>
              <a:rPr lang="en-US" dirty="0">
                <a:effectLst/>
                <a:latin typeface="Calibri" panose="020F0502020204030204" pitchFamily="34" charset="0"/>
              </a:rPr>
              <a:t> </a:t>
            </a:r>
            <a:r>
              <a:rPr lang="en-US" dirty="0" err="1">
                <a:effectLst/>
                <a:latin typeface="Calibri" panose="020F0502020204030204" pitchFamily="34" charset="0"/>
              </a:rPr>
              <a:t>nihit</a:t>
            </a:r>
            <a:r>
              <a:rPr lang="en-US" dirty="0">
                <a:effectLst/>
                <a:latin typeface="Calibri" panose="020F0502020204030204" pitchFamily="34" charset="0"/>
              </a:rPr>
              <a:t>, </a:t>
            </a:r>
            <a:r>
              <a:rPr lang="en-US" dirty="0" err="1">
                <a:effectLst/>
                <a:latin typeface="Calibri" panose="020F0502020204030204" pitchFamily="34" charset="0"/>
              </a:rPr>
              <a:t>cor.Niment</a:t>
            </a:r>
            <a:r>
              <a:rPr lang="en-US" dirty="0">
                <a:effectLst/>
                <a:latin typeface="Calibri" panose="020F0502020204030204" pitchFamily="34" charset="0"/>
              </a:rPr>
              <a:t>, </a:t>
            </a:r>
            <a:r>
              <a:rPr lang="en-US" dirty="0" err="1">
                <a:effectLst/>
                <a:latin typeface="Calibri" panose="020F0502020204030204" pitchFamily="34" charset="0"/>
              </a:rPr>
              <a:t>te</a:t>
            </a:r>
            <a:endParaRPr lang="en-US" dirty="0">
              <a:effectLst/>
              <a:latin typeface="Calibri" panose="020F0502020204030204" pitchFamily="34" charset="0"/>
            </a:endParaRPr>
          </a:p>
          <a:p>
            <a:endParaRPr lang="en-US" dirty="0">
              <a:effectLst/>
              <a:latin typeface="Calibri" panose="020F0502020204030204" pitchFamily="34" charset="0"/>
            </a:endParaRPr>
          </a:p>
        </p:txBody>
      </p:sp>
    </p:spTree>
    <p:extLst>
      <p:ext uri="{BB962C8B-B14F-4D97-AF65-F5344CB8AC3E}">
        <p14:creationId xmlns:p14="http://schemas.microsoft.com/office/powerpoint/2010/main" val="331481029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divider_gray 2">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A4C8813-F800-B744-AE31-A7395D7A79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4630400" cy="8229600"/>
          </a:xfrm>
          <a:prstGeom prst="rect">
            <a:avLst/>
          </a:prstGeom>
        </p:spPr>
      </p:pic>
      <p:sp>
        <p:nvSpPr>
          <p:cNvPr id="11" name="Text Placeholder 10">
            <a:extLst>
              <a:ext uri="{FF2B5EF4-FFF2-40B4-BE49-F238E27FC236}">
                <a16:creationId xmlns:a16="http://schemas.microsoft.com/office/drawing/2014/main" id="{4A9EE608-886C-E04A-A7BD-3EEFA04D828C}"/>
              </a:ext>
            </a:extLst>
          </p:cNvPr>
          <p:cNvSpPr>
            <a:spLocks noGrp="1"/>
          </p:cNvSpPr>
          <p:nvPr>
            <p:ph type="body" sz="quarter" idx="13" hasCustomPrompt="1"/>
          </p:nvPr>
        </p:nvSpPr>
        <p:spPr>
          <a:xfrm>
            <a:off x="1361281" y="2203916"/>
            <a:ext cx="7670800" cy="438150"/>
          </a:xfrm>
          <a:prstGeom prst="rect">
            <a:avLst/>
          </a:prstGeom>
        </p:spPr>
        <p:txBody>
          <a:bodyPr anchor="t"/>
          <a:lstStyle>
            <a:lvl1pPr marL="0" indent="0">
              <a:lnSpc>
                <a:spcPct val="85000"/>
              </a:lnSpc>
              <a:buFontTx/>
              <a:buNone/>
              <a:defRPr sz="2800" b="1" i="0">
                <a:solidFill>
                  <a:srgbClr val="E7212F"/>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10" name="Text Placeholder 10">
            <a:extLst>
              <a:ext uri="{FF2B5EF4-FFF2-40B4-BE49-F238E27FC236}">
                <a16:creationId xmlns:a16="http://schemas.microsoft.com/office/drawing/2014/main" id="{64DC0896-9197-BA48-8CD1-E33F7015E71F}"/>
              </a:ext>
            </a:extLst>
          </p:cNvPr>
          <p:cNvSpPr>
            <a:spLocks noGrp="1"/>
          </p:cNvSpPr>
          <p:nvPr>
            <p:ph type="body" sz="quarter" idx="15" hasCustomPrompt="1"/>
          </p:nvPr>
        </p:nvSpPr>
        <p:spPr>
          <a:xfrm>
            <a:off x="1361281" y="2642066"/>
            <a:ext cx="10234371" cy="2063284"/>
          </a:xfrm>
          <a:prstGeom prst="rect">
            <a:avLst/>
          </a:prstGeom>
        </p:spPr>
        <p:txBody>
          <a:bodyPr anchor="b"/>
          <a:lstStyle>
            <a:lvl1pPr marL="0" indent="0">
              <a:lnSpc>
                <a:spcPct val="85000"/>
              </a:lnSpc>
              <a:buFontTx/>
              <a:buNone/>
              <a:defRPr sz="7200" b="0" i="0">
                <a:solidFill>
                  <a:schemeClr val="tx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72pt section divider headline goes here </a:t>
            </a:r>
          </a:p>
        </p:txBody>
      </p:sp>
      <p:pic>
        <p:nvPicPr>
          <p:cNvPr id="15" name="Picture 14">
            <a:extLst>
              <a:ext uri="{FF2B5EF4-FFF2-40B4-BE49-F238E27FC236}">
                <a16:creationId xmlns:a16="http://schemas.microsoft.com/office/drawing/2014/main" id="{CEAEB821-7FA1-2241-88D7-EB319CF98F69}"/>
              </a:ext>
            </a:extLst>
          </p:cNvPr>
          <p:cNvPicPr>
            <a:picLocks noChangeAspect="1"/>
          </p:cNvPicPr>
          <p:nvPr userDrawn="1"/>
        </p:nvPicPr>
        <p:blipFill>
          <a:blip r:embed="rId3"/>
          <a:stretch>
            <a:fillRect/>
          </a:stretch>
        </p:blipFill>
        <p:spPr>
          <a:xfrm>
            <a:off x="1466850" y="4764670"/>
            <a:ext cx="2025650" cy="69679"/>
          </a:xfrm>
          <a:prstGeom prst="rect">
            <a:avLst/>
          </a:prstGeom>
        </p:spPr>
      </p:pic>
      <p:sp>
        <p:nvSpPr>
          <p:cNvPr id="12" name="Text Placeholder 2">
            <a:extLst>
              <a:ext uri="{FF2B5EF4-FFF2-40B4-BE49-F238E27FC236}">
                <a16:creationId xmlns:a16="http://schemas.microsoft.com/office/drawing/2014/main" id="{54F1D98A-D927-EA4C-82E4-5F02F39F7DAB}"/>
              </a:ext>
            </a:extLst>
          </p:cNvPr>
          <p:cNvSpPr txBox="1">
            <a:spLocks/>
          </p:cNvSpPr>
          <p:nvPr userDrawn="1"/>
        </p:nvSpPr>
        <p:spPr>
          <a:xfrm>
            <a:off x="5" y="7746193"/>
            <a:ext cx="756030" cy="34919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rgbClr val="40404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750C87A-3DE9-4F13-98E8-771BAF773CFA}" type="slidenum">
              <a:rPr lang="en-US" sz="1320" b="1" i="0" smtClean="0">
                <a:solidFill>
                  <a:schemeClr val="tx1"/>
                </a:solidFill>
                <a:latin typeface="Calibri" panose="020F0502020204030204" pitchFamily="34" charset="0"/>
                <a:cs typeface="Calibri" panose="020F0502020204030204" pitchFamily="34" charset="0"/>
              </a:rPr>
              <a:pPr/>
              <a:t>‹#›</a:t>
            </a:fld>
            <a:endParaRPr lang="en-US" sz="1320" b="1" i="0" dirty="0">
              <a:solidFill>
                <a:schemeClr val="tx1"/>
              </a:solidFill>
              <a:latin typeface="Calibri" panose="020F0502020204030204" pitchFamily="34" charset="0"/>
              <a:cs typeface="Calibri" panose="020F0502020204030204" pitchFamily="34" charset="0"/>
            </a:endParaRPr>
          </a:p>
        </p:txBody>
      </p:sp>
      <p:sp>
        <p:nvSpPr>
          <p:cNvPr id="13" name="Footer Placeholder 1">
            <a:extLst>
              <a:ext uri="{FF2B5EF4-FFF2-40B4-BE49-F238E27FC236}">
                <a16:creationId xmlns:a16="http://schemas.microsoft.com/office/drawing/2014/main" id="{467F8DC5-07B5-C844-90A9-892A581D46DB}"/>
              </a:ext>
            </a:extLst>
          </p:cNvPr>
          <p:cNvSpPr>
            <a:spLocks noGrp="1"/>
          </p:cNvSpPr>
          <p:nvPr userDrawn="1"/>
        </p:nvSpPr>
        <p:spPr>
          <a:xfrm>
            <a:off x="75603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tx1"/>
                </a:solidFill>
                <a:latin typeface="Calibri" panose="020F0502020204030204" pitchFamily="34" charset="0"/>
                <a:cs typeface="Calibri" panose="020F0502020204030204" pitchFamily="34" charset="0"/>
              </a:rPr>
              <a:t>© 2022 Cardinal Health. All Rights Reserved</a:t>
            </a:r>
            <a:r>
              <a:rPr lang="en-US" sz="1080" b="0" i="0" spc="120" dirty="0">
                <a:solidFill>
                  <a:schemeClr val="tx1"/>
                </a:solidFill>
                <a:latin typeface="Calibri" panose="020F0502020204030204" pitchFamily="34" charset="0"/>
                <a:cs typeface="Calibri" panose="020F0502020204030204" pitchFamily="34" charset="0"/>
              </a:rPr>
              <a:t>.</a:t>
            </a:r>
            <a:r>
              <a:rPr lang="en-US" sz="1080" b="0" i="0" spc="120" baseline="0" dirty="0">
                <a:solidFill>
                  <a:schemeClr val="tx1"/>
                </a:solidFill>
                <a:latin typeface="Calibri" panose="020F0502020204030204" pitchFamily="34" charset="0"/>
                <a:cs typeface="Calibri" panose="020F0502020204030204" pitchFamily="34" charset="0"/>
              </a:rPr>
              <a:t> </a:t>
            </a:r>
            <a:endParaRPr lang="en-US" sz="1200" b="0" i="0" spc="120" dirty="0">
              <a:solidFill>
                <a:schemeClr val="tx1"/>
              </a:solidFill>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97CCFB77-B055-324A-A87A-AD381DEF819A}"/>
              </a:ext>
            </a:extLst>
          </p:cNvPr>
          <p:cNvSpPr>
            <a:spLocks noGrp="1"/>
          </p:cNvSpPr>
          <p:nvPr>
            <p:ph type="body" sz="quarter" idx="16" hasCustomPrompt="1"/>
          </p:nvPr>
        </p:nvSpPr>
        <p:spPr>
          <a:xfrm>
            <a:off x="1361281" y="5071497"/>
            <a:ext cx="6539707" cy="1800225"/>
          </a:xfrm>
          <a:prstGeom prst="rect">
            <a:avLst/>
          </a:prstGeom>
        </p:spPr>
        <p:txBody>
          <a:bodyPr/>
          <a:lstStyle>
            <a:lvl1pPr marL="0" indent="0">
              <a:lnSpc>
                <a:spcPct val="120000"/>
              </a:lnSpc>
              <a:buFontTx/>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US" dirty="0">
                <a:effectLst/>
                <a:latin typeface="Calibri" panose="020F0502020204030204" pitchFamily="34" charset="0"/>
              </a:rPr>
              <a:t>Lorem ipsum dolor </a:t>
            </a:r>
            <a:r>
              <a:rPr lang="en-US" dirty="0" err="1">
                <a:effectLst/>
                <a:latin typeface="Calibri" panose="020F0502020204030204" pitchFamily="34" charset="0"/>
              </a:rPr>
              <a:t>quam</a:t>
            </a:r>
            <a:r>
              <a:rPr lang="en-US" dirty="0">
                <a:effectLst/>
                <a:latin typeface="Calibri" panose="020F0502020204030204" pitchFamily="34" charset="0"/>
              </a:rPr>
              <a:t> Un </a:t>
            </a:r>
            <a:r>
              <a:rPr lang="en-US" dirty="0" err="1">
                <a:effectLst/>
                <a:latin typeface="Calibri" panose="020F0502020204030204" pitchFamily="34" charset="0"/>
              </a:rPr>
              <a:t>tio</a:t>
            </a:r>
            <a:r>
              <a:rPr lang="en-US" dirty="0">
                <a:effectLst/>
                <a:latin typeface="Calibri" panose="020F0502020204030204" pitchFamily="34" charset="0"/>
              </a:rPr>
              <a:t>. Tas </a:t>
            </a:r>
            <a:r>
              <a:rPr lang="en-US" dirty="0" err="1">
                <a:effectLst/>
                <a:latin typeface="Calibri" panose="020F0502020204030204" pitchFamily="34" charset="0"/>
              </a:rPr>
              <a:t>excerspedi</a:t>
            </a:r>
            <a:r>
              <a:rPr lang="en-US" dirty="0">
                <a:effectLst/>
                <a:latin typeface="Calibri" panose="020F0502020204030204" pitchFamily="34" charset="0"/>
              </a:rPr>
              <a:t> </a:t>
            </a:r>
            <a:r>
              <a:rPr lang="en-US" dirty="0" err="1">
                <a:effectLst/>
                <a:latin typeface="Calibri" panose="020F0502020204030204" pitchFamily="34" charset="0"/>
              </a:rPr>
              <a:t>aut</a:t>
            </a:r>
            <a:r>
              <a:rPr lang="en-US" dirty="0">
                <a:effectLst/>
                <a:latin typeface="Calibri" panose="020F0502020204030204" pitchFamily="34" charset="0"/>
              </a:rPr>
              <a:t> del </a:t>
            </a:r>
            <a:r>
              <a:rPr lang="en-US" dirty="0" err="1">
                <a:effectLst/>
                <a:latin typeface="Calibri" panose="020F0502020204030204" pitchFamily="34" charset="0"/>
              </a:rPr>
              <a:t>iquos</a:t>
            </a:r>
            <a:r>
              <a:rPr lang="en-US" dirty="0">
                <a:effectLst/>
                <a:latin typeface="Calibri" panose="020F0502020204030204" pitchFamily="34" charset="0"/>
              </a:rPr>
              <a:t> </a:t>
            </a:r>
            <a:r>
              <a:rPr lang="en-US" dirty="0" err="1">
                <a:effectLst/>
                <a:latin typeface="Calibri" panose="020F0502020204030204" pitchFamily="34" charset="0"/>
              </a:rPr>
              <a:t>eatia</a:t>
            </a:r>
            <a:r>
              <a:rPr lang="en-US" dirty="0">
                <a:effectLst/>
                <a:latin typeface="Calibri" panose="020F0502020204030204" pitchFamily="34" charset="0"/>
              </a:rPr>
              <a:t> </a:t>
            </a:r>
            <a:r>
              <a:rPr lang="en-US" dirty="0" err="1">
                <a:effectLst/>
                <a:latin typeface="Calibri" panose="020F0502020204030204" pitchFamily="34" charset="0"/>
              </a:rPr>
              <a:t>voluptatet</a:t>
            </a:r>
            <a:r>
              <a:rPr lang="en-US" dirty="0">
                <a:effectLst/>
                <a:latin typeface="Calibri" panose="020F0502020204030204" pitchFamily="34" charset="0"/>
              </a:rPr>
              <a:t> </a:t>
            </a:r>
            <a:r>
              <a:rPr lang="en-US" dirty="0" err="1">
                <a:effectLst/>
                <a:latin typeface="Calibri" panose="020F0502020204030204" pitchFamily="34" charset="0"/>
              </a:rPr>
              <a:t>faccate</a:t>
            </a:r>
            <a:r>
              <a:rPr lang="en-US" dirty="0">
                <a:effectLst/>
                <a:latin typeface="Calibri" panose="020F0502020204030204" pitchFamily="34" charset="0"/>
              </a:rPr>
              <a:t> </a:t>
            </a:r>
            <a:r>
              <a:rPr lang="en-US" dirty="0" err="1">
                <a:effectLst/>
                <a:latin typeface="Calibri" panose="020F0502020204030204" pitchFamily="34" charset="0"/>
              </a:rPr>
              <a:t>providi</a:t>
            </a:r>
            <a:r>
              <a:rPr lang="en-US" dirty="0">
                <a:effectLst/>
                <a:latin typeface="Calibri" panose="020F0502020204030204" pitchFamily="34" charset="0"/>
              </a:rPr>
              <a:t> </a:t>
            </a:r>
            <a:r>
              <a:rPr lang="en-US" dirty="0" err="1">
                <a:effectLst/>
                <a:latin typeface="Calibri" panose="020F0502020204030204" pitchFamily="34" charset="0"/>
              </a:rPr>
              <a:t>intiore</a:t>
            </a:r>
            <a:r>
              <a:rPr lang="en-US" dirty="0">
                <a:effectLst/>
                <a:latin typeface="Calibri" panose="020F0502020204030204" pitchFamily="34" charset="0"/>
              </a:rPr>
              <a:t> </a:t>
            </a:r>
            <a:r>
              <a:rPr lang="en-US" dirty="0" err="1">
                <a:effectLst/>
                <a:latin typeface="Calibri" panose="020F0502020204030204" pitchFamily="34" charset="0"/>
              </a:rPr>
              <a:t>parchiliqui</a:t>
            </a:r>
            <a:r>
              <a:rPr lang="en-US" dirty="0">
                <a:effectLst/>
                <a:latin typeface="Calibri" panose="020F0502020204030204" pitchFamily="34" charset="0"/>
              </a:rPr>
              <a:t> </a:t>
            </a:r>
            <a:r>
              <a:rPr lang="en-US" dirty="0" err="1">
                <a:effectLst/>
                <a:latin typeface="Calibri" panose="020F0502020204030204" pitchFamily="34" charset="0"/>
              </a:rPr>
              <a:t>cu.Aximus</a:t>
            </a:r>
            <a:r>
              <a:rPr lang="en-US" dirty="0">
                <a:effectLst/>
                <a:latin typeface="Calibri" panose="020F0502020204030204" pitchFamily="34" charset="0"/>
              </a:rPr>
              <a:t> </a:t>
            </a:r>
            <a:r>
              <a:rPr lang="en-US" dirty="0" err="1">
                <a:effectLst/>
                <a:latin typeface="Calibri" panose="020F0502020204030204" pitchFamily="34" charset="0"/>
              </a:rPr>
              <a:t>explit</a:t>
            </a:r>
            <a:r>
              <a:rPr lang="en-US" dirty="0">
                <a:effectLst/>
                <a:latin typeface="Calibri" panose="020F0502020204030204" pitchFamily="34" charset="0"/>
              </a:rPr>
              <a:t> et </a:t>
            </a:r>
            <a:r>
              <a:rPr lang="en-US" dirty="0" err="1">
                <a:effectLst/>
                <a:latin typeface="Calibri" panose="020F0502020204030204" pitchFamily="34" charset="0"/>
              </a:rPr>
              <a:t>vitis</a:t>
            </a:r>
            <a:r>
              <a:rPr lang="en-US" dirty="0">
                <a:effectLst/>
                <a:latin typeface="Calibri" panose="020F0502020204030204" pitchFamily="34" charset="0"/>
              </a:rPr>
              <a:t> </a:t>
            </a:r>
            <a:r>
              <a:rPr lang="en-US" dirty="0" err="1">
                <a:effectLst/>
                <a:latin typeface="Calibri" panose="020F0502020204030204" pitchFamily="34" charset="0"/>
              </a:rPr>
              <a:t>nonsequam</a:t>
            </a:r>
            <a:r>
              <a:rPr lang="en-US" dirty="0">
                <a:effectLst/>
                <a:latin typeface="Calibri" panose="020F0502020204030204" pitchFamily="34" charset="0"/>
              </a:rPr>
              <a:t> </a:t>
            </a:r>
            <a:r>
              <a:rPr lang="en-US" dirty="0" err="1">
                <a:effectLst/>
                <a:latin typeface="Calibri" panose="020F0502020204030204" pitchFamily="34" charset="0"/>
              </a:rPr>
              <a:t>ium</a:t>
            </a:r>
            <a:r>
              <a:rPr lang="en-US" dirty="0">
                <a:effectLst/>
                <a:latin typeface="Calibri" panose="020F0502020204030204" pitchFamily="34" charset="0"/>
              </a:rPr>
              <a:t> que </a:t>
            </a:r>
            <a:r>
              <a:rPr lang="en-US" dirty="0" err="1">
                <a:effectLst/>
                <a:latin typeface="Calibri" panose="020F0502020204030204" pitchFamily="34" charset="0"/>
              </a:rPr>
              <a:t>idis</a:t>
            </a:r>
            <a:r>
              <a:rPr lang="en-US" dirty="0">
                <a:effectLst/>
                <a:latin typeface="Calibri" panose="020F0502020204030204" pitchFamily="34" charset="0"/>
              </a:rPr>
              <a:t> </a:t>
            </a:r>
            <a:r>
              <a:rPr lang="en-US" dirty="0" err="1">
                <a:effectLst/>
                <a:latin typeface="Calibri" panose="020F0502020204030204" pitchFamily="34" charset="0"/>
              </a:rPr>
              <a:t>essi</a:t>
            </a:r>
            <a:r>
              <a:rPr lang="en-US" dirty="0">
                <a:effectLst/>
                <a:latin typeface="Calibri" panose="020F0502020204030204" pitchFamily="34" charset="0"/>
              </a:rPr>
              <a:t> in </a:t>
            </a:r>
            <a:r>
              <a:rPr lang="en-US" dirty="0" err="1">
                <a:effectLst/>
                <a:latin typeface="Calibri" panose="020F0502020204030204" pitchFamily="34" charset="0"/>
              </a:rPr>
              <a:t>pelita</a:t>
            </a:r>
            <a:r>
              <a:rPr lang="en-US" dirty="0">
                <a:effectLst/>
                <a:latin typeface="Calibri" panose="020F0502020204030204" pitchFamily="34" charset="0"/>
              </a:rPr>
              <a:t> dis </a:t>
            </a:r>
            <a:r>
              <a:rPr lang="en-US" dirty="0" err="1">
                <a:effectLst/>
                <a:latin typeface="Calibri" panose="020F0502020204030204" pitchFamily="34" charset="0"/>
              </a:rPr>
              <a:t>sinctur</a:t>
            </a:r>
            <a:r>
              <a:rPr lang="en-US" dirty="0">
                <a:effectLst/>
                <a:latin typeface="Calibri" panose="020F0502020204030204" pitchFamily="34" charset="0"/>
              </a:rPr>
              <a:t> </a:t>
            </a:r>
            <a:r>
              <a:rPr lang="en-US" dirty="0" err="1">
                <a:effectLst/>
                <a:latin typeface="Calibri" panose="020F0502020204030204" pitchFamily="34" charset="0"/>
              </a:rPr>
              <a:t>modigentin</a:t>
            </a:r>
            <a:r>
              <a:rPr lang="en-US" dirty="0">
                <a:effectLst/>
                <a:latin typeface="Calibri" panose="020F0502020204030204" pitchFamily="34" charset="0"/>
              </a:rPr>
              <a:t> </a:t>
            </a:r>
            <a:r>
              <a:rPr lang="en-US" dirty="0" err="1">
                <a:effectLst/>
                <a:latin typeface="Calibri" panose="020F0502020204030204" pitchFamily="34" charset="0"/>
              </a:rPr>
              <a:t>expli</a:t>
            </a:r>
            <a:r>
              <a:rPr lang="en-US" dirty="0">
                <a:effectLst/>
                <a:latin typeface="Calibri" panose="020F0502020204030204" pitchFamily="34" charset="0"/>
              </a:rPr>
              <a:t> </a:t>
            </a:r>
            <a:r>
              <a:rPr lang="en-US" dirty="0" err="1">
                <a:effectLst/>
                <a:latin typeface="Calibri" panose="020F0502020204030204" pitchFamily="34" charset="0"/>
              </a:rPr>
              <a:t>taquis</a:t>
            </a:r>
            <a:r>
              <a:rPr lang="en-US" dirty="0">
                <a:effectLst/>
                <a:latin typeface="Calibri" panose="020F0502020204030204" pitchFamily="34" charset="0"/>
              </a:rPr>
              <a:t> </a:t>
            </a:r>
            <a:r>
              <a:rPr lang="en-US" dirty="0" err="1">
                <a:effectLst/>
                <a:latin typeface="Calibri" panose="020F0502020204030204" pitchFamily="34" charset="0"/>
              </a:rPr>
              <a:t>dolorupid</a:t>
            </a:r>
            <a:r>
              <a:rPr lang="en-US" dirty="0">
                <a:effectLst/>
                <a:latin typeface="Calibri" panose="020F0502020204030204" pitchFamily="34" charset="0"/>
              </a:rPr>
              <a:t> que </a:t>
            </a:r>
            <a:r>
              <a:rPr lang="en-US" dirty="0" err="1">
                <a:effectLst/>
                <a:latin typeface="Calibri" panose="020F0502020204030204" pitchFamily="34" charset="0"/>
              </a:rPr>
              <a:t>minciaeperisEvelit</a:t>
            </a:r>
            <a:r>
              <a:rPr lang="en-US" dirty="0">
                <a:effectLst/>
                <a:latin typeface="Calibri" panose="020F0502020204030204" pitchFamily="34" charset="0"/>
              </a:rPr>
              <a:t> </a:t>
            </a:r>
            <a:r>
              <a:rPr lang="en-US" dirty="0" err="1">
                <a:effectLst/>
                <a:latin typeface="Calibri" panose="020F0502020204030204" pitchFamily="34" charset="0"/>
              </a:rPr>
              <a:t>latetur</a:t>
            </a:r>
            <a:r>
              <a:rPr lang="en-US" dirty="0">
                <a:effectLst/>
                <a:latin typeface="Calibri" panose="020F0502020204030204" pitchFamily="34" charset="0"/>
              </a:rPr>
              <a:t>? Am </a:t>
            </a:r>
            <a:r>
              <a:rPr lang="en-US" dirty="0" err="1">
                <a:effectLst/>
                <a:latin typeface="Calibri" panose="020F0502020204030204" pitchFamily="34" charset="0"/>
              </a:rPr>
              <a:t>quia</a:t>
            </a:r>
            <a:r>
              <a:rPr lang="en-US" dirty="0">
                <a:effectLst/>
                <a:latin typeface="Calibri" panose="020F0502020204030204" pitchFamily="34" charset="0"/>
              </a:rPr>
              <a:t> </a:t>
            </a:r>
            <a:r>
              <a:rPr lang="en-US" dirty="0" err="1">
                <a:effectLst/>
                <a:latin typeface="Calibri" panose="020F0502020204030204" pitchFamily="34" charset="0"/>
              </a:rPr>
              <a:t>nihit</a:t>
            </a:r>
            <a:r>
              <a:rPr lang="en-US" dirty="0">
                <a:effectLst/>
                <a:latin typeface="Calibri" panose="020F0502020204030204" pitchFamily="34" charset="0"/>
              </a:rPr>
              <a:t>, </a:t>
            </a:r>
            <a:r>
              <a:rPr lang="en-US" dirty="0" err="1">
                <a:effectLst/>
                <a:latin typeface="Calibri" panose="020F0502020204030204" pitchFamily="34" charset="0"/>
              </a:rPr>
              <a:t>cor.Niment</a:t>
            </a:r>
            <a:r>
              <a:rPr lang="en-US" dirty="0">
                <a:effectLst/>
                <a:latin typeface="Calibri" panose="020F0502020204030204" pitchFamily="34" charset="0"/>
              </a:rPr>
              <a:t>, </a:t>
            </a:r>
            <a:r>
              <a:rPr lang="en-US" dirty="0" err="1">
                <a:effectLst/>
                <a:latin typeface="Calibri" panose="020F0502020204030204" pitchFamily="34" charset="0"/>
              </a:rPr>
              <a:t>te</a:t>
            </a:r>
            <a:endParaRPr lang="en-US" dirty="0">
              <a:effectLst/>
              <a:latin typeface="Calibri" panose="020F0502020204030204" pitchFamily="34" charset="0"/>
            </a:endParaRPr>
          </a:p>
        </p:txBody>
      </p:sp>
    </p:spTree>
    <p:extLst>
      <p:ext uri="{BB962C8B-B14F-4D97-AF65-F5344CB8AC3E}">
        <p14:creationId xmlns:p14="http://schemas.microsoft.com/office/powerpoint/2010/main" val="25686417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white wings">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1B355EC9-41F2-7648-A3FE-98C8AECDE0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pic>
        <p:nvPicPr>
          <p:cNvPr id="8" name="Picture 7" descr="Logo, company name&#10;&#10;Description automatically generated">
            <a:extLst>
              <a:ext uri="{FF2B5EF4-FFF2-40B4-BE49-F238E27FC236}">
                <a16:creationId xmlns:a16="http://schemas.microsoft.com/office/drawing/2014/main" id="{0111C5EF-37F3-104B-8EEF-E294CCB3C4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5950" y="514350"/>
            <a:ext cx="3280297" cy="1633286"/>
          </a:xfrm>
          <a:prstGeom prst="rect">
            <a:avLst/>
          </a:prstGeom>
        </p:spPr>
      </p:pic>
      <p:pic>
        <p:nvPicPr>
          <p:cNvPr id="15" name="Picture 14">
            <a:extLst>
              <a:ext uri="{FF2B5EF4-FFF2-40B4-BE49-F238E27FC236}">
                <a16:creationId xmlns:a16="http://schemas.microsoft.com/office/drawing/2014/main" id="{CEAEB821-7FA1-2241-88D7-EB319CF98F69}"/>
              </a:ext>
            </a:extLst>
          </p:cNvPr>
          <p:cNvPicPr>
            <a:picLocks noChangeAspect="1"/>
          </p:cNvPicPr>
          <p:nvPr userDrawn="1"/>
        </p:nvPicPr>
        <p:blipFill>
          <a:blip r:embed="rId4"/>
          <a:stretch>
            <a:fillRect/>
          </a:stretch>
        </p:blipFill>
        <p:spPr>
          <a:xfrm>
            <a:off x="1466850" y="5221870"/>
            <a:ext cx="2025650" cy="69679"/>
          </a:xfrm>
          <a:prstGeom prst="rect">
            <a:avLst/>
          </a:prstGeom>
        </p:spPr>
      </p:pic>
      <p:sp>
        <p:nvSpPr>
          <p:cNvPr id="13" name="Footer Placeholder 1">
            <a:extLst>
              <a:ext uri="{FF2B5EF4-FFF2-40B4-BE49-F238E27FC236}">
                <a16:creationId xmlns:a16="http://schemas.microsoft.com/office/drawing/2014/main" id="{26290CB4-8EB7-2243-8F8C-01FD874CAB0A}"/>
              </a:ext>
            </a:extLst>
          </p:cNvPr>
          <p:cNvSpPr>
            <a:spLocks noGrp="1"/>
          </p:cNvSpPr>
          <p:nvPr userDrawn="1"/>
        </p:nvSpPr>
        <p:spPr>
          <a:xfrm>
            <a:off x="44252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tx1"/>
                </a:solidFill>
                <a:latin typeface="Calibri" panose="020F0502020204030204" pitchFamily="34" charset="0"/>
                <a:cs typeface="Calibri" panose="020F0502020204030204" pitchFamily="34" charset="0"/>
              </a:rPr>
              <a:t>© 2022 Cardinal Health. All Rights Reserved</a:t>
            </a:r>
            <a:r>
              <a:rPr lang="en-US" sz="1080" b="0" i="0" spc="120" dirty="0">
                <a:solidFill>
                  <a:schemeClr val="tx1"/>
                </a:solidFill>
                <a:latin typeface="Calibri" panose="020F0502020204030204" pitchFamily="34" charset="0"/>
                <a:cs typeface="Calibri" panose="020F0502020204030204" pitchFamily="34" charset="0"/>
              </a:rPr>
              <a:t>.</a:t>
            </a:r>
            <a:r>
              <a:rPr lang="en-US" sz="1080" b="0" i="0" spc="120" baseline="0" dirty="0">
                <a:solidFill>
                  <a:schemeClr val="tx1"/>
                </a:solidFill>
                <a:latin typeface="Calibri" panose="020F0502020204030204" pitchFamily="34" charset="0"/>
                <a:cs typeface="Calibri" panose="020F0502020204030204" pitchFamily="34" charset="0"/>
              </a:rPr>
              <a:t> </a:t>
            </a:r>
            <a:endParaRPr lang="en-US" sz="1200" b="0" i="0" spc="120" dirty="0">
              <a:solidFill>
                <a:schemeClr val="tx1"/>
              </a:solidFill>
              <a:latin typeface="Calibri" panose="020F0502020204030204" pitchFamily="34" charset="0"/>
              <a:cs typeface="Calibri" panose="020F0502020204030204" pitchFamily="34" charset="0"/>
            </a:endParaRPr>
          </a:p>
        </p:txBody>
      </p:sp>
      <p:sp>
        <p:nvSpPr>
          <p:cNvPr id="14" name="Text Placeholder 10">
            <a:extLst>
              <a:ext uri="{FF2B5EF4-FFF2-40B4-BE49-F238E27FC236}">
                <a16:creationId xmlns:a16="http://schemas.microsoft.com/office/drawing/2014/main" id="{9EDC901F-41F8-484F-ACAD-F585635C2E43}"/>
              </a:ext>
            </a:extLst>
          </p:cNvPr>
          <p:cNvSpPr>
            <a:spLocks noGrp="1"/>
          </p:cNvSpPr>
          <p:nvPr>
            <p:ph type="body" sz="quarter" idx="13" hasCustomPrompt="1"/>
          </p:nvPr>
        </p:nvSpPr>
        <p:spPr>
          <a:xfrm>
            <a:off x="1361281" y="5568484"/>
            <a:ext cx="7670800" cy="438150"/>
          </a:xfrm>
          <a:prstGeom prst="rect">
            <a:avLst/>
          </a:prstGeom>
        </p:spPr>
        <p:txBody>
          <a:bodyPr anchor="t"/>
          <a:lstStyle>
            <a:lvl1pPr marL="0" indent="0">
              <a:lnSpc>
                <a:spcPct val="85000"/>
              </a:lnSpc>
              <a:buFontTx/>
              <a:buNone/>
              <a:defRPr sz="3600" b="0" i="0">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Subtitle/speaker name</a:t>
            </a:r>
          </a:p>
        </p:txBody>
      </p:sp>
      <p:sp>
        <p:nvSpPr>
          <p:cNvPr id="16" name="Text Placeholder 10">
            <a:extLst>
              <a:ext uri="{FF2B5EF4-FFF2-40B4-BE49-F238E27FC236}">
                <a16:creationId xmlns:a16="http://schemas.microsoft.com/office/drawing/2014/main" id="{14A1C2A9-6F93-9B48-A7F1-5083FB51B359}"/>
              </a:ext>
            </a:extLst>
          </p:cNvPr>
          <p:cNvSpPr>
            <a:spLocks noGrp="1"/>
          </p:cNvSpPr>
          <p:nvPr>
            <p:ph type="body" sz="quarter" idx="15" hasCustomPrompt="1"/>
          </p:nvPr>
        </p:nvSpPr>
        <p:spPr>
          <a:xfrm>
            <a:off x="1361281" y="2661116"/>
            <a:ext cx="9240458" cy="2501434"/>
          </a:xfrm>
          <a:prstGeom prst="rect">
            <a:avLst/>
          </a:prstGeom>
        </p:spPr>
        <p:txBody>
          <a:bodyPr anchor="b"/>
          <a:lstStyle>
            <a:lvl1pPr marL="0" indent="0">
              <a:lnSpc>
                <a:spcPct val="85000"/>
              </a:lnSpc>
              <a:buFontTx/>
              <a:buNone/>
              <a:defRPr sz="8400" b="0" i="0">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84pt front page</a:t>
            </a:r>
            <a:br>
              <a:rPr lang="en-US" dirty="0"/>
            </a:br>
            <a:r>
              <a:rPr lang="en-US" dirty="0"/>
              <a:t>headline here</a:t>
            </a:r>
          </a:p>
        </p:txBody>
      </p:sp>
      <p:sp>
        <p:nvSpPr>
          <p:cNvPr id="17" name="Text Placeholder 10">
            <a:extLst>
              <a:ext uri="{FF2B5EF4-FFF2-40B4-BE49-F238E27FC236}">
                <a16:creationId xmlns:a16="http://schemas.microsoft.com/office/drawing/2014/main" id="{1FF8714B-728A-1640-98BA-F4D1393006AE}"/>
              </a:ext>
            </a:extLst>
          </p:cNvPr>
          <p:cNvSpPr>
            <a:spLocks noGrp="1"/>
          </p:cNvSpPr>
          <p:nvPr>
            <p:ph type="body" sz="quarter" idx="14" hasCustomPrompt="1"/>
          </p:nvPr>
        </p:nvSpPr>
        <p:spPr>
          <a:xfrm>
            <a:off x="1373981" y="6198161"/>
            <a:ext cx="7670800" cy="438150"/>
          </a:xfrm>
          <a:prstGeom prst="rect">
            <a:avLst/>
          </a:prstGeom>
        </p:spPr>
        <p:txBody>
          <a:bodyPr anchor="t"/>
          <a:lstStyle>
            <a:lvl1pPr marL="0" indent="0">
              <a:lnSpc>
                <a:spcPct val="85000"/>
              </a:lnSpc>
              <a:buFontTx/>
              <a:buNone/>
              <a:defRPr sz="1800" b="1" i="0">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January 13, 2022</a:t>
            </a:r>
          </a:p>
        </p:txBody>
      </p:sp>
    </p:spTree>
    <p:extLst>
      <p:ext uri="{BB962C8B-B14F-4D97-AF65-F5344CB8AC3E}">
        <p14:creationId xmlns:p14="http://schemas.microsoft.com/office/powerpoint/2010/main" val="8323981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divider_light bulb gray">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A4C8813-F800-B744-AE31-A7395D7A79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4630400" cy="8229600"/>
          </a:xfrm>
          <a:prstGeom prst="rect">
            <a:avLst/>
          </a:prstGeom>
        </p:spPr>
      </p:pic>
      <p:sp>
        <p:nvSpPr>
          <p:cNvPr id="11" name="Text Placeholder 10">
            <a:extLst>
              <a:ext uri="{FF2B5EF4-FFF2-40B4-BE49-F238E27FC236}">
                <a16:creationId xmlns:a16="http://schemas.microsoft.com/office/drawing/2014/main" id="{4A9EE608-886C-E04A-A7BD-3EEFA04D828C}"/>
              </a:ext>
            </a:extLst>
          </p:cNvPr>
          <p:cNvSpPr>
            <a:spLocks noGrp="1"/>
          </p:cNvSpPr>
          <p:nvPr>
            <p:ph type="body" sz="quarter" idx="13" hasCustomPrompt="1"/>
          </p:nvPr>
        </p:nvSpPr>
        <p:spPr>
          <a:xfrm>
            <a:off x="1361281" y="2203916"/>
            <a:ext cx="7670800" cy="438150"/>
          </a:xfrm>
          <a:prstGeom prst="rect">
            <a:avLst/>
          </a:prstGeom>
        </p:spPr>
        <p:txBody>
          <a:bodyPr anchor="t"/>
          <a:lstStyle>
            <a:lvl1pPr marL="0" indent="0">
              <a:lnSpc>
                <a:spcPct val="85000"/>
              </a:lnSpc>
              <a:buFontTx/>
              <a:buNone/>
              <a:defRPr sz="2800" b="1" i="0">
                <a:solidFill>
                  <a:srgbClr val="E7212F"/>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10" name="Text Placeholder 10">
            <a:extLst>
              <a:ext uri="{FF2B5EF4-FFF2-40B4-BE49-F238E27FC236}">
                <a16:creationId xmlns:a16="http://schemas.microsoft.com/office/drawing/2014/main" id="{64DC0896-9197-BA48-8CD1-E33F7015E71F}"/>
              </a:ext>
            </a:extLst>
          </p:cNvPr>
          <p:cNvSpPr>
            <a:spLocks noGrp="1"/>
          </p:cNvSpPr>
          <p:nvPr>
            <p:ph type="body" sz="quarter" idx="15" hasCustomPrompt="1"/>
          </p:nvPr>
        </p:nvSpPr>
        <p:spPr>
          <a:xfrm>
            <a:off x="1361281" y="2642066"/>
            <a:ext cx="10234371" cy="2063284"/>
          </a:xfrm>
          <a:prstGeom prst="rect">
            <a:avLst/>
          </a:prstGeom>
        </p:spPr>
        <p:txBody>
          <a:bodyPr anchor="b"/>
          <a:lstStyle>
            <a:lvl1pPr marL="0" indent="0">
              <a:lnSpc>
                <a:spcPct val="85000"/>
              </a:lnSpc>
              <a:buFontTx/>
              <a:buNone/>
              <a:defRPr sz="7200" b="0" i="0">
                <a:solidFill>
                  <a:schemeClr val="tx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72pt section divider headline goes here </a:t>
            </a:r>
          </a:p>
        </p:txBody>
      </p:sp>
      <p:pic>
        <p:nvPicPr>
          <p:cNvPr id="15" name="Picture 14">
            <a:extLst>
              <a:ext uri="{FF2B5EF4-FFF2-40B4-BE49-F238E27FC236}">
                <a16:creationId xmlns:a16="http://schemas.microsoft.com/office/drawing/2014/main" id="{CEAEB821-7FA1-2241-88D7-EB319CF98F69}"/>
              </a:ext>
            </a:extLst>
          </p:cNvPr>
          <p:cNvPicPr>
            <a:picLocks noChangeAspect="1"/>
          </p:cNvPicPr>
          <p:nvPr userDrawn="1"/>
        </p:nvPicPr>
        <p:blipFill>
          <a:blip r:embed="rId3"/>
          <a:stretch>
            <a:fillRect/>
          </a:stretch>
        </p:blipFill>
        <p:spPr>
          <a:xfrm>
            <a:off x="1466850" y="4764670"/>
            <a:ext cx="2025650" cy="69679"/>
          </a:xfrm>
          <a:prstGeom prst="rect">
            <a:avLst/>
          </a:prstGeom>
        </p:spPr>
      </p:pic>
      <p:sp>
        <p:nvSpPr>
          <p:cNvPr id="12" name="Text Placeholder 2">
            <a:extLst>
              <a:ext uri="{FF2B5EF4-FFF2-40B4-BE49-F238E27FC236}">
                <a16:creationId xmlns:a16="http://schemas.microsoft.com/office/drawing/2014/main" id="{54F1D98A-D927-EA4C-82E4-5F02F39F7DAB}"/>
              </a:ext>
            </a:extLst>
          </p:cNvPr>
          <p:cNvSpPr txBox="1">
            <a:spLocks/>
          </p:cNvSpPr>
          <p:nvPr userDrawn="1"/>
        </p:nvSpPr>
        <p:spPr>
          <a:xfrm>
            <a:off x="5" y="7746193"/>
            <a:ext cx="756030" cy="34919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rgbClr val="40404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750C87A-3DE9-4F13-98E8-771BAF773CFA}" type="slidenum">
              <a:rPr lang="en-US" sz="1320" b="1" i="0" smtClean="0">
                <a:solidFill>
                  <a:schemeClr val="tx1"/>
                </a:solidFill>
                <a:latin typeface="Calibri" panose="020F0502020204030204" pitchFamily="34" charset="0"/>
                <a:cs typeface="Calibri" panose="020F0502020204030204" pitchFamily="34" charset="0"/>
              </a:rPr>
              <a:pPr/>
              <a:t>‹#›</a:t>
            </a:fld>
            <a:endParaRPr lang="en-US" sz="1320" b="1" i="0" dirty="0">
              <a:solidFill>
                <a:schemeClr val="tx1"/>
              </a:solidFill>
              <a:latin typeface="Calibri" panose="020F0502020204030204" pitchFamily="34" charset="0"/>
              <a:cs typeface="Calibri" panose="020F0502020204030204" pitchFamily="34" charset="0"/>
            </a:endParaRPr>
          </a:p>
        </p:txBody>
      </p:sp>
      <p:sp>
        <p:nvSpPr>
          <p:cNvPr id="13" name="Footer Placeholder 1">
            <a:extLst>
              <a:ext uri="{FF2B5EF4-FFF2-40B4-BE49-F238E27FC236}">
                <a16:creationId xmlns:a16="http://schemas.microsoft.com/office/drawing/2014/main" id="{467F8DC5-07B5-C844-90A9-892A581D46DB}"/>
              </a:ext>
            </a:extLst>
          </p:cNvPr>
          <p:cNvSpPr>
            <a:spLocks noGrp="1"/>
          </p:cNvSpPr>
          <p:nvPr userDrawn="1"/>
        </p:nvSpPr>
        <p:spPr>
          <a:xfrm>
            <a:off x="75603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tx1"/>
                </a:solidFill>
                <a:latin typeface="Calibri" panose="020F0502020204030204" pitchFamily="34" charset="0"/>
                <a:cs typeface="Calibri" panose="020F0502020204030204" pitchFamily="34" charset="0"/>
              </a:rPr>
              <a:t>© 2022 Cardinal Health. All Rights Reserved</a:t>
            </a:r>
            <a:r>
              <a:rPr lang="en-US" sz="1080" b="0" i="0" spc="120" dirty="0">
                <a:solidFill>
                  <a:schemeClr val="tx1"/>
                </a:solidFill>
                <a:latin typeface="Calibri" panose="020F0502020204030204" pitchFamily="34" charset="0"/>
                <a:cs typeface="Calibri" panose="020F0502020204030204" pitchFamily="34" charset="0"/>
              </a:rPr>
              <a:t>.</a:t>
            </a:r>
            <a:r>
              <a:rPr lang="en-US" sz="1080" b="0" i="0" spc="120" baseline="0" dirty="0">
                <a:solidFill>
                  <a:schemeClr val="tx1"/>
                </a:solidFill>
                <a:latin typeface="Calibri" panose="020F0502020204030204" pitchFamily="34" charset="0"/>
                <a:cs typeface="Calibri" panose="020F0502020204030204" pitchFamily="34" charset="0"/>
              </a:rPr>
              <a:t> </a:t>
            </a:r>
            <a:endParaRPr lang="en-US" sz="1200" b="0" i="0" spc="120" dirty="0">
              <a:solidFill>
                <a:schemeClr val="tx1"/>
              </a:solidFill>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97CCFB77-B055-324A-A87A-AD381DEF819A}"/>
              </a:ext>
            </a:extLst>
          </p:cNvPr>
          <p:cNvSpPr>
            <a:spLocks noGrp="1"/>
          </p:cNvSpPr>
          <p:nvPr>
            <p:ph type="body" sz="quarter" idx="16" hasCustomPrompt="1"/>
          </p:nvPr>
        </p:nvSpPr>
        <p:spPr>
          <a:xfrm>
            <a:off x="1361281" y="5071497"/>
            <a:ext cx="6539707" cy="1800225"/>
          </a:xfrm>
          <a:prstGeom prst="rect">
            <a:avLst/>
          </a:prstGeom>
        </p:spPr>
        <p:txBody>
          <a:bodyPr/>
          <a:lstStyle>
            <a:lvl1pPr marL="0" indent="0">
              <a:lnSpc>
                <a:spcPct val="120000"/>
              </a:lnSpc>
              <a:buFontTx/>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US" dirty="0">
                <a:effectLst/>
                <a:latin typeface="Calibri" panose="020F0502020204030204" pitchFamily="34" charset="0"/>
              </a:rPr>
              <a:t>Lorem ipsum dolor </a:t>
            </a:r>
            <a:r>
              <a:rPr lang="en-US" dirty="0" err="1">
                <a:effectLst/>
                <a:latin typeface="Calibri" panose="020F0502020204030204" pitchFamily="34" charset="0"/>
              </a:rPr>
              <a:t>quam</a:t>
            </a:r>
            <a:r>
              <a:rPr lang="en-US" dirty="0">
                <a:effectLst/>
                <a:latin typeface="Calibri" panose="020F0502020204030204" pitchFamily="34" charset="0"/>
              </a:rPr>
              <a:t> Un </a:t>
            </a:r>
            <a:r>
              <a:rPr lang="en-US" dirty="0" err="1">
                <a:effectLst/>
                <a:latin typeface="Calibri" panose="020F0502020204030204" pitchFamily="34" charset="0"/>
              </a:rPr>
              <a:t>tio</a:t>
            </a:r>
            <a:r>
              <a:rPr lang="en-US" dirty="0">
                <a:effectLst/>
                <a:latin typeface="Calibri" panose="020F0502020204030204" pitchFamily="34" charset="0"/>
              </a:rPr>
              <a:t>. Tas </a:t>
            </a:r>
            <a:r>
              <a:rPr lang="en-US" dirty="0" err="1">
                <a:effectLst/>
                <a:latin typeface="Calibri" panose="020F0502020204030204" pitchFamily="34" charset="0"/>
              </a:rPr>
              <a:t>excerspedi</a:t>
            </a:r>
            <a:r>
              <a:rPr lang="en-US" dirty="0">
                <a:effectLst/>
                <a:latin typeface="Calibri" panose="020F0502020204030204" pitchFamily="34" charset="0"/>
              </a:rPr>
              <a:t> </a:t>
            </a:r>
            <a:r>
              <a:rPr lang="en-US" dirty="0" err="1">
                <a:effectLst/>
                <a:latin typeface="Calibri" panose="020F0502020204030204" pitchFamily="34" charset="0"/>
              </a:rPr>
              <a:t>aut</a:t>
            </a:r>
            <a:r>
              <a:rPr lang="en-US" dirty="0">
                <a:effectLst/>
                <a:latin typeface="Calibri" panose="020F0502020204030204" pitchFamily="34" charset="0"/>
              </a:rPr>
              <a:t> del </a:t>
            </a:r>
            <a:r>
              <a:rPr lang="en-US" dirty="0" err="1">
                <a:effectLst/>
                <a:latin typeface="Calibri" panose="020F0502020204030204" pitchFamily="34" charset="0"/>
              </a:rPr>
              <a:t>iquos</a:t>
            </a:r>
            <a:r>
              <a:rPr lang="en-US" dirty="0">
                <a:effectLst/>
                <a:latin typeface="Calibri" panose="020F0502020204030204" pitchFamily="34" charset="0"/>
              </a:rPr>
              <a:t> </a:t>
            </a:r>
            <a:r>
              <a:rPr lang="en-US" dirty="0" err="1">
                <a:effectLst/>
                <a:latin typeface="Calibri" panose="020F0502020204030204" pitchFamily="34" charset="0"/>
              </a:rPr>
              <a:t>eatia</a:t>
            </a:r>
            <a:r>
              <a:rPr lang="en-US" dirty="0">
                <a:effectLst/>
                <a:latin typeface="Calibri" panose="020F0502020204030204" pitchFamily="34" charset="0"/>
              </a:rPr>
              <a:t> </a:t>
            </a:r>
            <a:r>
              <a:rPr lang="en-US" dirty="0" err="1">
                <a:effectLst/>
                <a:latin typeface="Calibri" panose="020F0502020204030204" pitchFamily="34" charset="0"/>
              </a:rPr>
              <a:t>voluptatet</a:t>
            </a:r>
            <a:r>
              <a:rPr lang="en-US" dirty="0">
                <a:effectLst/>
                <a:latin typeface="Calibri" panose="020F0502020204030204" pitchFamily="34" charset="0"/>
              </a:rPr>
              <a:t> </a:t>
            </a:r>
            <a:r>
              <a:rPr lang="en-US" dirty="0" err="1">
                <a:effectLst/>
                <a:latin typeface="Calibri" panose="020F0502020204030204" pitchFamily="34" charset="0"/>
              </a:rPr>
              <a:t>faccate</a:t>
            </a:r>
            <a:r>
              <a:rPr lang="en-US" dirty="0">
                <a:effectLst/>
                <a:latin typeface="Calibri" panose="020F0502020204030204" pitchFamily="34" charset="0"/>
              </a:rPr>
              <a:t> </a:t>
            </a:r>
            <a:r>
              <a:rPr lang="en-US" dirty="0" err="1">
                <a:effectLst/>
                <a:latin typeface="Calibri" panose="020F0502020204030204" pitchFamily="34" charset="0"/>
              </a:rPr>
              <a:t>providi</a:t>
            </a:r>
            <a:r>
              <a:rPr lang="en-US" dirty="0">
                <a:effectLst/>
                <a:latin typeface="Calibri" panose="020F0502020204030204" pitchFamily="34" charset="0"/>
              </a:rPr>
              <a:t> </a:t>
            </a:r>
            <a:r>
              <a:rPr lang="en-US" dirty="0" err="1">
                <a:effectLst/>
                <a:latin typeface="Calibri" panose="020F0502020204030204" pitchFamily="34" charset="0"/>
              </a:rPr>
              <a:t>intiore</a:t>
            </a:r>
            <a:r>
              <a:rPr lang="en-US" dirty="0">
                <a:effectLst/>
                <a:latin typeface="Calibri" panose="020F0502020204030204" pitchFamily="34" charset="0"/>
              </a:rPr>
              <a:t> </a:t>
            </a:r>
            <a:r>
              <a:rPr lang="en-US" dirty="0" err="1">
                <a:effectLst/>
                <a:latin typeface="Calibri" panose="020F0502020204030204" pitchFamily="34" charset="0"/>
              </a:rPr>
              <a:t>parchiliqui</a:t>
            </a:r>
            <a:r>
              <a:rPr lang="en-US" dirty="0">
                <a:effectLst/>
                <a:latin typeface="Calibri" panose="020F0502020204030204" pitchFamily="34" charset="0"/>
              </a:rPr>
              <a:t> </a:t>
            </a:r>
            <a:r>
              <a:rPr lang="en-US" dirty="0" err="1">
                <a:effectLst/>
                <a:latin typeface="Calibri" panose="020F0502020204030204" pitchFamily="34" charset="0"/>
              </a:rPr>
              <a:t>cu.Aximus</a:t>
            </a:r>
            <a:r>
              <a:rPr lang="en-US" dirty="0">
                <a:effectLst/>
                <a:latin typeface="Calibri" panose="020F0502020204030204" pitchFamily="34" charset="0"/>
              </a:rPr>
              <a:t> </a:t>
            </a:r>
            <a:r>
              <a:rPr lang="en-US" dirty="0" err="1">
                <a:effectLst/>
                <a:latin typeface="Calibri" panose="020F0502020204030204" pitchFamily="34" charset="0"/>
              </a:rPr>
              <a:t>explit</a:t>
            </a:r>
            <a:r>
              <a:rPr lang="en-US" dirty="0">
                <a:effectLst/>
                <a:latin typeface="Calibri" panose="020F0502020204030204" pitchFamily="34" charset="0"/>
              </a:rPr>
              <a:t> et </a:t>
            </a:r>
            <a:r>
              <a:rPr lang="en-US" dirty="0" err="1">
                <a:effectLst/>
                <a:latin typeface="Calibri" panose="020F0502020204030204" pitchFamily="34" charset="0"/>
              </a:rPr>
              <a:t>vitis</a:t>
            </a:r>
            <a:r>
              <a:rPr lang="en-US" dirty="0">
                <a:effectLst/>
                <a:latin typeface="Calibri" panose="020F0502020204030204" pitchFamily="34" charset="0"/>
              </a:rPr>
              <a:t> </a:t>
            </a:r>
            <a:r>
              <a:rPr lang="en-US" dirty="0" err="1">
                <a:effectLst/>
                <a:latin typeface="Calibri" panose="020F0502020204030204" pitchFamily="34" charset="0"/>
              </a:rPr>
              <a:t>nonsequam</a:t>
            </a:r>
            <a:r>
              <a:rPr lang="en-US" dirty="0">
                <a:effectLst/>
                <a:latin typeface="Calibri" panose="020F0502020204030204" pitchFamily="34" charset="0"/>
              </a:rPr>
              <a:t> </a:t>
            </a:r>
            <a:r>
              <a:rPr lang="en-US" dirty="0" err="1">
                <a:effectLst/>
                <a:latin typeface="Calibri" panose="020F0502020204030204" pitchFamily="34" charset="0"/>
              </a:rPr>
              <a:t>ium</a:t>
            </a:r>
            <a:r>
              <a:rPr lang="en-US" dirty="0">
                <a:effectLst/>
                <a:latin typeface="Calibri" panose="020F0502020204030204" pitchFamily="34" charset="0"/>
              </a:rPr>
              <a:t> que </a:t>
            </a:r>
            <a:r>
              <a:rPr lang="en-US" dirty="0" err="1">
                <a:effectLst/>
                <a:latin typeface="Calibri" panose="020F0502020204030204" pitchFamily="34" charset="0"/>
              </a:rPr>
              <a:t>idis</a:t>
            </a:r>
            <a:r>
              <a:rPr lang="en-US" dirty="0">
                <a:effectLst/>
                <a:latin typeface="Calibri" panose="020F0502020204030204" pitchFamily="34" charset="0"/>
              </a:rPr>
              <a:t> </a:t>
            </a:r>
            <a:r>
              <a:rPr lang="en-US" dirty="0" err="1">
                <a:effectLst/>
                <a:latin typeface="Calibri" panose="020F0502020204030204" pitchFamily="34" charset="0"/>
              </a:rPr>
              <a:t>essi</a:t>
            </a:r>
            <a:r>
              <a:rPr lang="en-US" dirty="0">
                <a:effectLst/>
                <a:latin typeface="Calibri" panose="020F0502020204030204" pitchFamily="34" charset="0"/>
              </a:rPr>
              <a:t> in </a:t>
            </a:r>
            <a:r>
              <a:rPr lang="en-US" dirty="0" err="1">
                <a:effectLst/>
                <a:latin typeface="Calibri" panose="020F0502020204030204" pitchFamily="34" charset="0"/>
              </a:rPr>
              <a:t>pelita</a:t>
            </a:r>
            <a:r>
              <a:rPr lang="en-US" dirty="0">
                <a:effectLst/>
                <a:latin typeface="Calibri" panose="020F0502020204030204" pitchFamily="34" charset="0"/>
              </a:rPr>
              <a:t> dis </a:t>
            </a:r>
            <a:r>
              <a:rPr lang="en-US" dirty="0" err="1">
                <a:effectLst/>
                <a:latin typeface="Calibri" panose="020F0502020204030204" pitchFamily="34" charset="0"/>
              </a:rPr>
              <a:t>sinctur</a:t>
            </a:r>
            <a:r>
              <a:rPr lang="en-US" dirty="0">
                <a:effectLst/>
                <a:latin typeface="Calibri" panose="020F0502020204030204" pitchFamily="34" charset="0"/>
              </a:rPr>
              <a:t> </a:t>
            </a:r>
            <a:r>
              <a:rPr lang="en-US" dirty="0" err="1">
                <a:effectLst/>
                <a:latin typeface="Calibri" panose="020F0502020204030204" pitchFamily="34" charset="0"/>
              </a:rPr>
              <a:t>modigentin</a:t>
            </a:r>
            <a:r>
              <a:rPr lang="en-US" dirty="0">
                <a:effectLst/>
                <a:latin typeface="Calibri" panose="020F0502020204030204" pitchFamily="34" charset="0"/>
              </a:rPr>
              <a:t> </a:t>
            </a:r>
            <a:r>
              <a:rPr lang="en-US" dirty="0" err="1">
                <a:effectLst/>
                <a:latin typeface="Calibri" panose="020F0502020204030204" pitchFamily="34" charset="0"/>
              </a:rPr>
              <a:t>expli</a:t>
            </a:r>
            <a:r>
              <a:rPr lang="en-US" dirty="0">
                <a:effectLst/>
                <a:latin typeface="Calibri" panose="020F0502020204030204" pitchFamily="34" charset="0"/>
              </a:rPr>
              <a:t> </a:t>
            </a:r>
            <a:r>
              <a:rPr lang="en-US" dirty="0" err="1">
                <a:effectLst/>
                <a:latin typeface="Calibri" panose="020F0502020204030204" pitchFamily="34" charset="0"/>
              </a:rPr>
              <a:t>taquis</a:t>
            </a:r>
            <a:r>
              <a:rPr lang="en-US" dirty="0">
                <a:effectLst/>
                <a:latin typeface="Calibri" panose="020F0502020204030204" pitchFamily="34" charset="0"/>
              </a:rPr>
              <a:t> </a:t>
            </a:r>
            <a:r>
              <a:rPr lang="en-US" dirty="0" err="1">
                <a:effectLst/>
                <a:latin typeface="Calibri" panose="020F0502020204030204" pitchFamily="34" charset="0"/>
              </a:rPr>
              <a:t>dolorupid</a:t>
            </a:r>
            <a:r>
              <a:rPr lang="en-US" dirty="0">
                <a:effectLst/>
                <a:latin typeface="Calibri" panose="020F0502020204030204" pitchFamily="34" charset="0"/>
              </a:rPr>
              <a:t> que </a:t>
            </a:r>
            <a:r>
              <a:rPr lang="en-US" dirty="0" err="1">
                <a:effectLst/>
                <a:latin typeface="Calibri" panose="020F0502020204030204" pitchFamily="34" charset="0"/>
              </a:rPr>
              <a:t>minciaeperisEvelit</a:t>
            </a:r>
            <a:r>
              <a:rPr lang="en-US" dirty="0">
                <a:effectLst/>
                <a:latin typeface="Calibri" panose="020F0502020204030204" pitchFamily="34" charset="0"/>
              </a:rPr>
              <a:t> </a:t>
            </a:r>
            <a:r>
              <a:rPr lang="en-US" dirty="0" err="1">
                <a:effectLst/>
                <a:latin typeface="Calibri" panose="020F0502020204030204" pitchFamily="34" charset="0"/>
              </a:rPr>
              <a:t>latetur</a:t>
            </a:r>
            <a:r>
              <a:rPr lang="en-US" dirty="0">
                <a:effectLst/>
                <a:latin typeface="Calibri" panose="020F0502020204030204" pitchFamily="34" charset="0"/>
              </a:rPr>
              <a:t>? Am </a:t>
            </a:r>
            <a:r>
              <a:rPr lang="en-US" dirty="0" err="1">
                <a:effectLst/>
                <a:latin typeface="Calibri" panose="020F0502020204030204" pitchFamily="34" charset="0"/>
              </a:rPr>
              <a:t>quia</a:t>
            </a:r>
            <a:r>
              <a:rPr lang="en-US" dirty="0">
                <a:effectLst/>
                <a:latin typeface="Calibri" panose="020F0502020204030204" pitchFamily="34" charset="0"/>
              </a:rPr>
              <a:t> </a:t>
            </a:r>
            <a:r>
              <a:rPr lang="en-US" dirty="0" err="1">
                <a:effectLst/>
                <a:latin typeface="Calibri" panose="020F0502020204030204" pitchFamily="34" charset="0"/>
              </a:rPr>
              <a:t>nihit</a:t>
            </a:r>
            <a:r>
              <a:rPr lang="en-US" dirty="0">
                <a:effectLst/>
                <a:latin typeface="Calibri" panose="020F0502020204030204" pitchFamily="34" charset="0"/>
              </a:rPr>
              <a:t>, </a:t>
            </a:r>
            <a:r>
              <a:rPr lang="en-US" dirty="0" err="1">
                <a:effectLst/>
                <a:latin typeface="Calibri" panose="020F0502020204030204" pitchFamily="34" charset="0"/>
              </a:rPr>
              <a:t>cor.Niment</a:t>
            </a:r>
            <a:r>
              <a:rPr lang="en-US" dirty="0">
                <a:effectLst/>
                <a:latin typeface="Calibri" panose="020F0502020204030204" pitchFamily="34" charset="0"/>
              </a:rPr>
              <a:t>, </a:t>
            </a:r>
            <a:r>
              <a:rPr lang="en-US" dirty="0" err="1">
                <a:effectLst/>
                <a:latin typeface="Calibri" panose="020F0502020204030204" pitchFamily="34" charset="0"/>
              </a:rPr>
              <a:t>te</a:t>
            </a:r>
            <a:endParaRPr lang="en-US" dirty="0">
              <a:effectLst/>
              <a:latin typeface="Calibri" panose="020F0502020204030204" pitchFamily="34" charset="0"/>
            </a:endParaRPr>
          </a:p>
        </p:txBody>
      </p:sp>
    </p:spTree>
    <p:extLst>
      <p:ext uri="{BB962C8B-B14F-4D97-AF65-F5344CB8AC3E}">
        <p14:creationId xmlns:p14="http://schemas.microsoft.com/office/powerpoint/2010/main" val="217930006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divider_pharmacy gray">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A4C8813-F800-B744-AE31-A7395D7A79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4630400" cy="8229600"/>
          </a:xfrm>
          <a:prstGeom prst="rect">
            <a:avLst/>
          </a:prstGeom>
        </p:spPr>
      </p:pic>
      <p:sp>
        <p:nvSpPr>
          <p:cNvPr id="11" name="Text Placeholder 10">
            <a:extLst>
              <a:ext uri="{FF2B5EF4-FFF2-40B4-BE49-F238E27FC236}">
                <a16:creationId xmlns:a16="http://schemas.microsoft.com/office/drawing/2014/main" id="{4A9EE608-886C-E04A-A7BD-3EEFA04D828C}"/>
              </a:ext>
            </a:extLst>
          </p:cNvPr>
          <p:cNvSpPr>
            <a:spLocks noGrp="1"/>
          </p:cNvSpPr>
          <p:nvPr>
            <p:ph type="body" sz="quarter" idx="13" hasCustomPrompt="1"/>
          </p:nvPr>
        </p:nvSpPr>
        <p:spPr>
          <a:xfrm>
            <a:off x="1361281" y="2203916"/>
            <a:ext cx="7670800" cy="438150"/>
          </a:xfrm>
          <a:prstGeom prst="rect">
            <a:avLst/>
          </a:prstGeom>
        </p:spPr>
        <p:txBody>
          <a:bodyPr anchor="t"/>
          <a:lstStyle>
            <a:lvl1pPr marL="0" indent="0">
              <a:lnSpc>
                <a:spcPct val="85000"/>
              </a:lnSpc>
              <a:buFontTx/>
              <a:buNone/>
              <a:defRPr sz="2800" b="1" i="0">
                <a:solidFill>
                  <a:srgbClr val="E7212F"/>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10" name="Text Placeholder 10">
            <a:extLst>
              <a:ext uri="{FF2B5EF4-FFF2-40B4-BE49-F238E27FC236}">
                <a16:creationId xmlns:a16="http://schemas.microsoft.com/office/drawing/2014/main" id="{64DC0896-9197-BA48-8CD1-E33F7015E71F}"/>
              </a:ext>
            </a:extLst>
          </p:cNvPr>
          <p:cNvSpPr>
            <a:spLocks noGrp="1"/>
          </p:cNvSpPr>
          <p:nvPr>
            <p:ph type="body" sz="quarter" idx="15" hasCustomPrompt="1"/>
          </p:nvPr>
        </p:nvSpPr>
        <p:spPr>
          <a:xfrm>
            <a:off x="1361281" y="2642066"/>
            <a:ext cx="10234371" cy="2063284"/>
          </a:xfrm>
          <a:prstGeom prst="rect">
            <a:avLst/>
          </a:prstGeom>
        </p:spPr>
        <p:txBody>
          <a:bodyPr anchor="b"/>
          <a:lstStyle>
            <a:lvl1pPr marL="0" indent="0">
              <a:lnSpc>
                <a:spcPct val="85000"/>
              </a:lnSpc>
              <a:buFontTx/>
              <a:buNone/>
              <a:defRPr sz="7200" b="0" i="0">
                <a:solidFill>
                  <a:schemeClr val="tx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72pt section divider headline goes here </a:t>
            </a:r>
          </a:p>
        </p:txBody>
      </p:sp>
      <p:pic>
        <p:nvPicPr>
          <p:cNvPr id="15" name="Picture 14">
            <a:extLst>
              <a:ext uri="{FF2B5EF4-FFF2-40B4-BE49-F238E27FC236}">
                <a16:creationId xmlns:a16="http://schemas.microsoft.com/office/drawing/2014/main" id="{CEAEB821-7FA1-2241-88D7-EB319CF98F69}"/>
              </a:ext>
            </a:extLst>
          </p:cNvPr>
          <p:cNvPicPr>
            <a:picLocks noChangeAspect="1"/>
          </p:cNvPicPr>
          <p:nvPr userDrawn="1"/>
        </p:nvPicPr>
        <p:blipFill>
          <a:blip r:embed="rId3"/>
          <a:stretch>
            <a:fillRect/>
          </a:stretch>
        </p:blipFill>
        <p:spPr>
          <a:xfrm>
            <a:off x="1466850" y="4764670"/>
            <a:ext cx="2025650" cy="69679"/>
          </a:xfrm>
          <a:prstGeom prst="rect">
            <a:avLst/>
          </a:prstGeom>
        </p:spPr>
      </p:pic>
      <p:sp>
        <p:nvSpPr>
          <p:cNvPr id="4" name="Text Placeholder 3">
            <a:extLst>
              <a:ext uri="{FF2B5EF4-FFF2-40B4-BE49-F238E27FC236}">
                <a16:creationId xmlns:a16="http://schemas.microsoft.com/office/drawing/2014/main" id="{97CCFB77-B055-324A-A87A-AD381DEF819A}"/>
              </a:ext>
            </a:extLst>
          </p:cNvPr>
          <p:cNvSpPr>
            <a:spLocks noGrp="1"/>
          </p:cNvSpPr>
          <p:nvPr>
            <p:ph type="body" sz="quarter" idx="16" hasCustomPrompt="1"/>
          </p:nvPr>
        </p:nvSpPr>
        <p:spPr>
          <a:xfrm>
            <a:off x="1361281" y="5071497"/>
            <a:ext cx="6539707" cy="1800225"/>
          </a:xfrm>
          <a:prstGeom prst="rect">
            <a:avLst/>
          </a:prstGeom>
        </p:spPr>
        <p:txBody>
          <a:bodyPr/>
          <a:lstStyle>
            <a:lvl1pPr marL="0" indent="0">
              <a:lnSpc>
                <a:spcPct val="120000"/>
              </a:lnSpc>
              <a:buFontTx/>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US" dirty="0">
                <a:effectLst/>
                <a:latin typeface="Calibri" panose="020F0502020204030204" pitchFamily="34" charset="0"/>
              </a:rPr>
              <a:t>Lorem ipsum dolor </a:t>
            </a:r>
            <a:r>
              <a:rPr lang="en-US" dirty="0" err="1">
                <a:effectLst/>
                <a:latin typeface="Calibri" panose="020F0502020204030204" pitchFamily="34" charset="0"/>
              </a:rPr>
              <a:t>quam</a:t>
            </a:r>
            <a:r>
              <a:rPr lang="en-US" dirty="0">
                <a:effectLst/>
                <a:latin typeface="Calibri" panose="020F0502020204030204" pitchFamily="34" charset="0"/>
              </a:rPr>
              <a:t> Un </a:t>
            </a:r>
            <a:r>
              <a:rPr lang="en-US" dirty="0" err="1">
                <a:effectLst/>
                <a:latin typeface="Calibri" panose="020F0502020204030204" pitchFamily="34" charset="0"/>
              </a:rPr>
              <a:t>tio</a:t>
            </a:r>
            <a:r>
              <a:rPr lang="en-US" dirty="0">
                <a:effectLst/>
                <a:latin typeface="Calibri" panose="020F0502020204030204" pitchFamily="34" charset="0"/>
              </a:rPr>
              <a:t>. Tas </a:t>
            </a:r>
            <a:r>
              <a:rPr lang="en-US" dirty="0" err="1">
                <a:effectLst/>
                <a:latin typeface="Calibri" panose="020F0502020204030204" pitchFamily="34" charset="0"/>
              </a:rPr>
              <a:t>excerspedi</a:t>
            </a:r>
            <a:r>
              <a:rPr lang="en-US" dirty="0">
                <a:effectLst/>
                <a:latin typeface="Calibri" panose="020F0502020204030204" pitchFamily="34" charset="0"/>
              </a:rPr>
              <a:t> </a:t>
            </a:r>
            <a:r>
              <a:rPr lang="en-US" dirty="0" err="1">
                <a:effectLst/>
                <a:latin typeface="Calibri" panose="020F0502020204030204" pitchFamily="34" charset="0"/>
              </a:rPr>
              <a:t>aut</a:t>
            </a:r>
            <a:r>
              <a:rPr lang="en-US" dirty="0">
                <a:effectLst/>
                <a:latin typeface="Calibri" panose="020F0502020204030204" pitchFamily="34" charset="0"/>
              </a:rPr>
              <a:t> del </a:t>
            </a:r>
            <a:r>
              <a:rPr lang="en-US" dirty="0" err="1">
                <a:effectLst/>
                <a:latin typeface="Calibri" panose="020F0502020204030204" pitchFamily="34" charset="0"/>
              </a:rPr>
              <a:t>iquos</a:t>
            </a:r>
            <a:r>
              <a:rPr lang="en-US" dirty="0">
                <a:effectLst/>
                <a:latin typeface="Calibri" panose="020F0502020204030204" pitchFamily="34" charset="0"/>
              </a:rPr>
              <a:t> </a:t>
            </a:r>
            <a:r>
              <a:rPr lang="en-US" dirty="0" err="1">
                <a:effectLst/>
                <a:latin typeface="Calibri" panose="020F0502020204030204" pitchFamily="34" charset="0"/>
              </a:rPr>
              <a:t>eatia</a:t>
            </a:r>
            <a:r>
              <a:rPr lang="en-US" dirty="0">
                <a:effectLst/>
                <a:latin typeface="Calibri" panose="020F0502020204030204" pitchFamily="34" charset="0"/>
              </a:rPr>
              <a:t> </a:t>
            </a:r>
            <a:r>
              <a:rPr lang="en-US" dirty="0" err="1">
                <a:effectLst/>
                <a:latin typeface="Calibri" panose="020F0502020204030204" pitchFamily="34" charset="0"/>
              </a:rPr>
              <a:t>voluptatet</a:t>
            </a:r>
            <a:r>
              <a:rPr lang="en-US" dirty="0">
                <a:effectLst/>
                <a:latin typeface="Calibri" panose="020F0502020204030204" pitchFamily="34" charset="0"/>
              </a:rPr>
              <a:t> </a:t>
            </a:r>
            <a:r>
              <a:rPr lang="en-US" dirty="0" err="1">
                <a:effectLst/>
                <a:latin typeface="Calibri" panose="020F0502020204030204" pitchFamily="34" charset="0"/>
              </a:rPr>
              <a:t>faccate</a:t>
            </a:r>
            <a:r>
              <a:rPr lang="en-US" dirty="0">
                <a:effectLst/>
                <a:latin typeface="Calibri" panose="020F0502020204030204" pitchFamily="34" charset="0"/>
              </a:rPr>
              <a:t> </a:t>
            </a:r>
            <a:r>
              <a:rPr lang="en-US" dirty="0" err="1">
                <a:effectLst/>
                <a:latin typeface="Calibri" panose="020F0502020204030204" pitchFamily="34" charset="0"/>
              </a:rPr>
              <a:t>providi</a:t>
            </a:r>
            <a:r>
              <a:rPr lang="en-US" dirty="0">
                <a:effectLst/>
                <a:latin typeface="Calibri" panose="020F0502020204030204" pitchFamily="34" charset="0"/>
              </a:rPr>
              <a:t> </a:t>
            </a:r>
            <a:r>
              <a:rPr lang="en-US" dirty="0" err="1">
                <a:effectLst/>
                <a:latin typeface="Calibri" panose="020F0502020204030204" pitchFamily="34" charset="0"/>
              </a:rPr>
              <a:t>intiore</a:t>
            </a:r>
            <a:r>
              <a:rPr lang="en-US" dirty="0">
                <a:effectLst/>
                <a:latin typeface="Calibri" panose="020F0502020204030204" pitchFamily="34" charset="0"/>
              </a:rPr>
              <a:t> </a:t>
            </a:r>
            <a:r>
              <a:rPr lang="en-US" dirty="0" err="1">
                <a:effectLst/>
                <a:latin typeface="Calibri" panose="020F0502020204030204" pitchFamily="34" charset="0"/>
              </a:rPr>
              <a:t>parchiliqui</a:t>
            </a:r>
            <a:r>
              <a:rPr lang="en-US" dirty="0">
                <a:effectLst/>
                <a:latin typeface="Calibri" panose="020F0502020204030204" pitchFamily="34" charset="0"/>
              </a:rPr>
              <a:t> </a:t>
            </a:r>
            <a:r>
              <a:rPr lang="en-US" dirty="0" err="1">
                <a:effectLst/>
                <a:latin typeface="Calibri" panose="020F0502020204030204" pitchFamily="34" charset="0"/>
              </a:rPr>
              <a:t>cu.Aximus</a:t>
            </a:r>
            <a:r>
              <a:rPr lang="en-US" dirty="0">
                <a:effectLst/>
                <a:latin typeface="Calibri" panose="020F0502020204030204" pitchFamily="34" charset="0"/>
              </a:rPr>
              <a:t> </a:t>
            </a:r>
            <a:r>
              <a:rPr lang="en-US" dirty="0" err="1">
                <a:effectLst/>
                <a:latin typeface="Calibri" panose="020F0502020204030204" pitchFamily="34" charset="0"/>
              </a:rPr>
              <a:t>explit</a:t>
            </a:r>
            <a:r>
              <a:rPr lang="en-US" dirty="0">
                <a:effectLst/>
                <a:latin typeface="Calibri" panose="020F0502020204030204" pitchFamily="34" charset="0"/>
              </a:rPr>
              <a:t> et </a:t>
            </a:r>
            <a:r>
              <a:rPr lang="en-US" dirty="0" err="1">
                <a:effectLst/>
                <a:latin typeface="Calibri" panose="020F0502020204030204" pitchFamily="34" charset="0"/>
              </a:rPr>
              <a:t>vitis</a:t>
            </a:r>
            <a:r>
              <a:rPr lang="en-US" dirty="0">
                <a:effectLst/>
                <a:latin typeface="Calibri" panose="020F0502020204030204" pitchFamily="34" charset="0"/>
              </a:rPr>
              <a:t> </a:t>
            </a:r>
            <a:r>
              <a:rPr lang="en-US" dirty="0" err="1">
                <a:effectLst/>
                <a:latin typeface="Calibri" panose="020F0502020204030204" pitchFamily="34" charset="0"/>
              </a:rPr>
              <a:t>nonsequam</a:t>
            </a:r>
            <a:r>
              <a:rPr lang="en-US" dirty="0">
                <a:effectLst/>
                <a:latin typeface="Calibri" panose="020F0502020204030204" pitchFamily="34" charset="0"/>
              </a:rPr>
              <a:t> </a:t>
            </a:r>
            <a:r>
              <a:rPr lang="en-US" dirty="0" err="1">
                <a:effectLst/>
                <a:latin typeface="Calibri" panose="020F0502020204030204" pitchFamily="34" charset="0"/>
              </a:rPr>
              <a:t>ium</a:t>
            </a:r>
            <a:r>
              <a:rPr lang="en-US" dirty="0">
                <a:effectLst/>
                <a:latin typeface="Calibri" panose="020F0502020204030204" pitchFamily="34" charset="0"/>
              </a:rPr>
              <a:t> que </a:t>
            </a:r>
            <a:r>
              <a:rPr lang="en-US" dirty="0" err="1">
                <a:effectLst/>
                <a:latin typeface="Calibri" panose="020F0502020204030204" pitchFamily="34" charset="0"/>
              </a:rPr>
              <a:t>idis</a:t>
            </a:r>
            <a:r>
              <a:rPr lang="en-US" dirty="0">
                <a:effectLst/>
                <a:latin typeface="Calibri" panose="020F0502020204030204" pitchFamily="34" charset="0"/>
              </a:rPr>
              <a:t> </a:t>
            </a:r>
            <a:r>
              <a:rPr lang="en-US" dirty="0" err="1">
                <a:effectLst/>
                <a:latin typeface="Calibri" panose="020F0502020204030204" pitchFamily="34" charset="0"/>
              </a:rPr>
              <a:t>essi</a:t>
            </a:r>
            <a:r>
              <a:rPr lang="en-US" dirty="0">
                <a:effectLst/>
                <a:latin typeface="Calibri" panose="020F0502020204030204" pitchFamily="34" charset="0"/>
              </a:rPr>
              <a:t> in </a:t>
            </a:r>
            <a:r>
              <a:rPr lang="en-US" dirty="0" err="1">
                <a:effectLst/>
                <a:latin typeface="Calibri" panose="020F0502020204030204" pitchFamily="34" charset="0"/>
              </a:rPr>
              <a:t>pelita</a:t>
            </a:r>
            <a:r>
              <a:rPr lang="en-US" dirty="0">
                <a:effectLst/>
                <a:latin typeface="Calibri" panose="020F0502020204030204" pitchFamily="34" charset="0"/>
              </a:rPr>
              <a:t> dis </a:t>
            </a:r>
            <a:r>
              <a:rPr lang="en-US" dirty="0" err="1">
                <a:effectLst/>
                <a:latin typeface="Calibri" panose="020F0502020204030204" pitchFamily="34" charset="0"/>
              </a:rPr>
              <a:t>sinctur</a:t>
            </a:r>
            <a:r>
              <a:rPr lang="en-US" dirty="0">
                <a:effectLst/>
                <a:latin typeface="Calibri" panose="020F0502020204030204" pitchFamily="34" charset="0"/>
              </a:rPr>
              <a:t> </a:t>
            </a:r>
            <a:r>
              <a:rPr lang="en-US" dirty="0" err="1">
                <a:effectLst/>
                <a:latin typeface="Calibri" panose="020F0502020204030204" pitchFamily="34" charset="0"/>
              </a:rPr>
              <a:t>modigentin</a:t>
            </a:r>
            <a:r>
              <a:rPr lang="en-US" dirty="0">
                <a:effectLst/>
                <a:latin typeface="Calibri" panose="020F0502020204030204" pitchFamily="34" charset="0"/>
              </a:rPr>
              <a:t> </a:t>
            </a:r>
            <a:r>
              <a:rPr lang="en-US" dirty="0" err="1">
                <a:effectLst/>
                <a:latin typeface="Calibri" panose="020F0502020204030204" pitchFamily="34" charset="0"/>
              </a:rPr>
              <a:t>expli</a:t>
            </a:r>
            <a:r>
              <a:rPr lang="en-US" dirty="0">
                <a:effectLst/>
                <a:latin typeface="Calibri" panose="020F0502020204030204" pitchFamily="34" charset="0"/>
              </a:rPr>
              <a:t> </a:t>
            </a:r>
            <a:r>
              <a:rPr lang="en-US" dirty="0" err="1">
                <a:effectLst/>
                <a:latin typeface="Calibri" panose="020F0502020204030204" pitchFamily="34" charset="0"/>
              </a:rPr>
              <a:t>taquis</a:t>
            </a:r>
            <a:r>
              <a:rPr lang="en-US" dirty="0">
                <a:effectLst/>
                <a:latin typeface="Calibri" panose="020F0502020204030204" pitchFamily="34" charset="0"/>
              </a:rPr>
              <a:t> </a:t>
            </a:r>
            <a:r>
              <a:rPr lang="en-US" dirty="0" err="1">
                <a:effectLst/>
                <a:latin typeface="Calibri" panose="020F0502020204030204" pitchFamily="34" charset="0"/>
              </a:rPr>
              <a:t>dolorupid</a:t>
            </a:r>
            <a:r>
              <a:rPr lang="en-US" dirty="0">
                <a:effectLst/>
                <a:latin typeface="Calibri" panose="020F0502020204030204" pitchFamily="34" charset="0"/>
              </a:rPr>
              <a:t> que </a:t>
            </a:r>
            <a:r>
              <a:rPr lang="en-US" dirty="0" err="1">
                <a:effectLst/>
                <a:latin typeface="Calibri" panose="020F0502020204030204" pitchFamily="34" charset="0"/>
              </a:rPr>
              <a:t>minciaeperisEvelit</a:t>
            </a:r>
            <a:r>
              <a:rPr lang="en-US" dirty="0">
                <a:effectLst/>
                <a:latin typeface="Calibri" panose="020F0502020204030204" pitchFamily="34" charset="0"/>
              </a:rPr>
              <a:t> </a:t>
            </a:r>
            <a:r>
              <a:rPr lang="en-US" dirty="0" err="1">
                <a:effectLst/>
                <a:latin typeface="Calibri" panose="020F0502020204030204" pitchFamily="34" charset="0"/>
              </a:rPr>
              <a:t>latetur</a:t>
            </a:r>
            <a:r>
              <a:rPr lang="en-US" dirty="0">
                <a:effectLst/>
                <a:latin typeface="Calibri" panose="020F0502020204030204" pitchFamily="34" charset="0"/>
              </a:rPr>
              <a:t>? Am </a:t>
            </a:r>
            <a:r>
              <a:rPr lang="en-US" dirty="0" err="1">
                <a:effectLst/>
                <a:latin typeface="Calibri" panose="020F0502020204030204" pitchFamily="34" charset="0"/>
              </a:rPr>
              <a:t>quia</a:t>
            </a:r>
            <a:r>
              <a:rPr lang="en-US" dirty="0">
                <a:effectLst/>
                <a:latin typeface="Calibri" panose="020F0502020204030204" pitchFamily="34" charset="0"/>
              </a:rPr>
              <a:t> </a:t>
            </a:r>
            <a:r>
              <a:rPr lang="en-US" dirty="0" err="1">
                <a:effectLst/>
                <a:latin typeface="Calibri" panose="020F0502020204030204" pitchFamily="34" charset="0"/>
              </a:rPr>
              <a:t>nihit</a:t>
            </a:r>
            <a:r>
              <a:rPr lang="en-US" dirty="0">
                <a:effectLst/>
                <a:latin typeface="Calibri" panose="020F0502020204030204" pitchFamily="34" charset="0"/>
              </a:rPr>
              <a:t>, </a:t>
            </a:r>
            <a:r>
              <a:rPr lang="en-US" dirty="0" err="1">
                <a:effectLst/>
                <a:latin typeface="Calibri" panose="020F0502020204030204" pitchFamily="34" charset="0"/>
              </a:rPr>
              <a:t>cor.Niment</a:t>
            </a:r>
            <a:r>
              <a:rPr lang="en-US" dirty="0">
                <a:effectLst/>
                <a:latin typeface="Calibri" panose="020F0502020204030204" pitchFamily="34" charset="0"/>
              </a:rPr>
              <a:t>, </a:t>
            </a:r>
            <a:r>
              <a:rPr lang="en-US" dirty="0" err="1">
                <a:effectLst/>
                <a:latin typeface="Calibri" panose="020F0502020204030204" pitchFamily="34" charset="0"/>
              </a:rPr>
              <a:t>te</a:t>
            </a:r>
            <a:endParaRPr lang="en-US" dirty="0">
              <a:effectLst/>
              <a:latin typeface="Calibri" panose="020F0502020204030204" pitchFamily="34" charset="0"/>
            </a:endParaRPr>
          </a:p>
        </p:txBody>
      </p:sp>
      <p:sp>
        <p:nvSpPr>
          <p:cNvPr id="9" name="Text Placeholder 2">
            <a:extLst>
              <a:ext uri="{FF2B5EF4-FFF2-40B4-BE49-F238E27FC236}">
                <a16:creationId xmlns:a16="http://schemas.microsoft.com/office/drawing/2014/main" id="{B1B166F1-A552-794A-8794-7CDD1E86A9F3}"/>
              </a:ext>
            </a:extLst>
          </p:cNvPr>
          <p:cNvSpPr txBox="1">
            <a:spLocks/>
          </p:cNvSpPr>
          <p:nvPr userDrawn="1"/>
        </p:nvSpPr>
        <p:spPr>
          <a:xfrm>
            <a:off x="5" y="7746193"/>
            <a:ext cx="756030" cy="34919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rgbClr val="40404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750C87A-3DE9-4F13-98E8-771BAF773CFA}" type="slidenum">
              <a:rPr lang="en-US" sz="1320" b="1" i="0" smtClean="0">
                <a:solidFill>
                  <a:schemeClr val="tx1"/>
                </a:solidFill>
                <a:latin typeface="Calibri" panose="020F0502020204030204" pitchFamily="34" charset="0"/>
                <a:cs typeface="Calibri" panose="020F0502020204030204" pitchFamily="34" charset="0"/>
              </a:rPr>
              <a:pPr/>
              <a:t>‹#›</a:t>
            </a:fld>
            <a:endParaRPr lang="en-US" sz="1320" b="1" i="0" dirty="0">
              <a:solidFill>
                <a:schemeClr val="tx1"/>
              </a:solidFill>
              <a:latin typeface="Calibri" panose="020F0502020204030204" pitchFamily="34" charset="0"/>
              <a:cs typeface="Calibri" panose="020F0502020204030204" pitchFamily="34" charset="0"/>
            </a:endParaRPr>
          </a:p>
        </p:txBody>
      </p:sp>
      <p:sp>
        <p:nvSpPr>
          <p:cNvPr id="14" name="Footer Placeholder 1">
            <a:extLst>
              <a:ext uri="{FF2B5EF4-FFF2-40B4-BE49-F238E27FC236}">
                <a16:creationId xmlns:a16="http://schemas.microsoft.com/office/drawing/2014/main" id="{FF092982-2081-1545-8196-0E854564F56E}"/>
              </a:ext>
            </a:extLst>
          </p:cNvPr>
          <p:cNvSpPr>
            <a:spLocks noGrp="1"/>
          </p:cNvSpPr>
          <p:nvPr userDrawn="1"/>
        </p:nvSpPr>
        <p:spPr>
          <a:xfrm>
            <a:off x="75603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tx1"/>
                </a:solidFill>
                <a:latin typeface="Calibri" panose="020F0502020204030204" pitchFamily="34" charset="0"/>
                <a:cs typeface="Calibri" panose="020F0502020204030204" pitchFamily="34" charset="0"/>
              </a:rPr>
              <a:t>© 2022 Cardinal Health. All Rights Reserved</a:t>
            </a:r>
            <a:r>
              <a:rPr lang="en-US" sz="1080" b="0" i="0" spc="120" dirty="0">
                <a:solidFill>
                  <a:schemeClr val="tx1"/>
                </a:solidFill>
                <a:latin typeface="Calibri" panose="020F0502020204030204" pitchFamily="34" charset="0"/>
                <a:cs typeface="Calibri" panose="020F0502020204030204" pitchFamily="34" charset="0"/>
              </a:rPr>
              <a:t>.</a:t>
            </a:r>
            <a:r>
              <a:rPr lang="en-US" sz="1080" b="0" i="0" spc="120" baseline="0" dirty="0">
                <a:solidFill>
                  <a:schemeClr val="tx1"/>
                </a:solidFill>
                <a:latin typeface="Calibri" panose="020F0502020204030204" pitchFamily="34" charset="0"/>
                <a:cs typeface="Calibri" panose="020F0502020204030204" pitchFamily="34" charset="0"/>
              </a:rPr>
              <a:t> </a:t>
            </a:r>
            <a:endParaRPr lang="en-US" sz="1200" b="0" i="0" spc="12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8197133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divider_medical gray">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A4C8813-F800-B744-AE31-A7395D7A79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4630400" cy="8229600"/>
          </a:xfrm>
          <a:prstGeom prst="rect">
            <a:avLst/>
          </a:prstGeom>
        </p:spPr>
      </p:pic>
      <p:sp>
        <p:nvSpPr>
          <p:cNvPr id="11" name="Text Placeholder 10">
            <a:extLst>
              <a:ext uri="{FF2B5EF4-FFF2-40B4-BE49-F238E27FC236}">
                <a16:creationId xmlns:a16="http://schemas.microsoft.com/office/drawing/2014/main" id="{4A9EE608-886C-E04A-A7BD-3EEFA04D828C}"/>
              </a:ext>
            </a:extLst>
          </p:cNvPr>
          <p:cNvSpPr>
            <a:spLocks noGrp="1"/>
          </p:cNvSpPr>
          <p:nvPr>
            <p:ph type="body" sz="quarter" idx="13" hasCustomPrompt="1"/>
          </p:nvPr>
        </p:nvSpPr>
        <p:spPr>
          <a:xfrm>
            <a:off x="1361281" y="2203916"/>
            <a:ext cx="7670800" cy="438150"/>
          </a:xfrm>
          <a:prstGeom prst="rect">
            <a:avLst/>
          </a:prstGeom>
        </p:spPr>
        <p:txBody>
          <a:bodyPr anchor="t"/>
          <a:lstStyle>
            <a:lvl1pPr marL="0" indent="0">
              <a:lnSpc>
                <a:spcPct val="85000"/>
              </a:lnSpc>
              <a:buFontTx/>
              <a:buNone/>
              <a:defRPr sz="2800" b="1" i="0">
                <a:solidFill>
                  <a:srgbClr val="E7212F"/>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10" name="Text Placeholder 10">
            <a:extLst>
              <a:ext uri="{FF2B5EF4-FFF2-40B4-BE49-F238E27FC236}">
                <a16:creationId xmlns:a16="http://schemas.microsoft.com/office/drawing/2014/main" id="{64DC0896-9197-BA48-8CD1-E33F7015E71F}"/>
              </a:ext>
            </a:extLst>
          </p:cNvPr>
          <p:cNvSpPr>
            <a:spLocks noGrp="1"/>
          </p:cNvSpPr>
          <p:nvPr>
            <p:ph type="body" sz="quarter" idx="15" hasCustomPrompt="1"/>
          </p:nvPr>
        </p:nvSpPr>
        <p:spPr>
          <a:xfrm>
            <a:off x="1361281" y="2642066"/>
            <a:ext cx="10234371" cy="2063284"/>
          </a:xfrm>
          <a:prstGeom prst="rect">
            <a:avLst/>
          </a:prstGeom>
        </p:spPr>
        <p:txBody>
          <a:bodyPr anchor="b"/>
          <a:lstStyle>
            <a:lvl1pPr marL="0" indent="0">
              <a:lnSpc>
                <a:spcPct val="85000"/>
              </a:lnSpc>
              <a:buFontTx/>
              <a:buNone/>
              <a:defRPr sz="7200" b="0" i="0">
                <a:solidFill>
                  <a:schemeClr val="tx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72pt section divider headline goes here </a:t>
            </a:r>
          </a:p>
        </p:txBody>
      </p:sp>
      <p:pic>
        <p:nvPicPr>
          <p:cNvPr id="15" name="Picture 14">
            <a:extLst>
              <a:ext uri="{FF2B5EF4-FFF2-40B4-BE49-F238E27FC236}">
                <a16:creationId xmlns:a16="http://schemas.microsoft.com/office/drawing/2014/main" id="{CEAEB821-7FA1-2241-88D7-EB319CF98F69}"/>
              </a:ext>
            </a:extLst>
          </p:cNvPr>
          <p:cNvPicPr>
            <a:picLocks noChangeAspect="1"/>
          </p:cNvPicPr>
          <p:nvPr userDrawn="1"/>
        </p:nvPicPr>
        <p:blipFill>
          <a:blip r:embed="rId3"/>
          <a:stretch>
            <a:fillRect/>
          </a:stretch>
        </p:blipFill>
        <p:spPr>
          <a:xfrm>
            <a:off x="1466850" y="4764670"/>
            <a:ext cx="2025650" cy="69679"/>
          </a:xfrm>
          <a:prstGeom prst="rect">
            <a:avLst/>
          </a:prstGeom>
        </p:spPr>
      </p:pic>
      <p:sp>
        <p:nvSpPr>
          <p:cNvPr id="4" name="Text Placeholder 3">
            <a:extLst>
              <a:ext uri="{FF2B5EF4-FFF2-40B4-BE49-F238E27FC236}">
                <a16:creationId xmlns:a16="http://schemas.microsoft.com/office/drawing/2014/main" id="{97CCFB77-B055-324A-A87A-AD381DEF819A}"/>
              </a:ext>
            </a:extLst>
          </p:cNvPr>
          <p:cNvSpPr>
            <a:spLocks noGrp="1"/>
          </p:cNvSpPr>
          <p:nvPr>
            <p:ph type="body" sz="quarter" idx="16" hasCustomPrompt="1"/>
          </p:nvPr>
        </p:nvSpPr>
        <p:spPr>
          <a:xfrm>
            <a:off x="1361281" y="5071497"/>
            <a:ext cx="6539707" cy="1800225"/>
          </a:xfrm>
          <a:prstGeom prst="rect">
            <a:avLst/>
          </a:prstGeom>
        </p:spPr>
        <p:txBody>
          <a:bodyPr/>
          <a:lstStyle>
            <a:lvl1pPr marL="0" indent="0">
              <a:lnSpc>
                <a:spcPct val="120000"/>
              </a:lnSpc>
              <a:buFontTx/>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US" dirty="0">
                <a:effectLst/>
                <a:latin typeface="Calibri" panose="020F0502020204030204" pitchFamily="34" charset="0"/>
              </a:rPr>
              <a:t>Lorem ipsum dolor </a:t>
            </a:r>
            <a:r>
              <a:rPr lang="en-US" dirty="0" err="1">
                <a:effectLst/>
                <a:latin typeface="Calibri" panose="020F0502020204030204" pitchFamily="34" charset="0"/>
              </a:rPr>
              <a:t>quam</a:t>
            </a:r>
            <a:r>
              <a:rPr lang="en-US" dirty="0">
                <a:effectLst/>
                <a:latin typeface="Calibri" panose="020F0502020204030204" pitchFamily="34" charset="0"/>
              </a:rPr>
              <a:t> Un </a:t>
            </a:r>
            <a:r>
              <a:rPr lang="en-US" dirty="0" err="1">
                <a:effectLst/>
                <a:latin typeface="Calibri" panose="020F0502020204030204" pitchFamily="34" charset="0"/>
              </a:rPr>
              <a:t>tio</a:t>
            </a:r>
            <a:r>
              <a:rPr lang="en-US" dirty="0">
                <a:effectLst/>
                <a:latin typeface="Calibri" panose="020F0502020204030204" pitchFamily="34" charset="0"/>
              </a:rPr>
              <a:t>. Tas </a:t>
            </a:r>
            <a:r>
              <a:rPr lang="en-US" dirty="0" err="1">
                <a:effectLst/>
                <a:latin typeface="Calibri" panose="020F0502020204030204" pitchFamily="34" charset="0"/>
              </a:rPr>
              <a:t>excerspedi</a:t>
            </a:r>
            <a:r>
              <a:rPr lang="en-US" dirty="0">
                <a:effectLst/>
                <a:latin typeface="Calibri" panose="020F0502020204030204" pitchFamily="34" charset="0"/>
              </a:rPr>
              <a:t> </a:t>
            </a:r>
            <a:r>
              <a:rPr lang="en-US" dirty="0" err="1">
                <a:effectLst/>
                <a:latin typeface="Calibri" panose="020F0502020204030204" pitchFamily="34" charset="0"/>
              </a:rPr>
              <a:t>aut</a:t>
            </a:r>
            <a:r>
              <a:rPr lang="en-US" dirty="0">
                <a:effectLst/>
                <a:latin typeface="Calibri" panose="020F0502020204030204" pitchFamily="34" charset="0"/>
              </a:rPr>
              <a:t> del </a:t>
            </a:r>
            <a:r>
              <a:rPr lang="en-US" dirty="0" err="1">
                <a:effectLst/>
                <a:latin typeface="Calibri" panose="020F0502020204030204" pitchFamily="34" charset="0"/>
              </a:rPr>
              <a:t>iquos</a:t>
            </a:r>
            <a:r>
              <a:rPr lang="en-US" dirty="0">
                <a:effectLst/>
                <a:latin typeface="Calibri" panose="020F0502020204030204" pitchFamily="34" charset="0"/>
              </a:rPr>
              <a:t> </a:t>
            </a:r>
            <a:r>
              <a:rPr lang="en-US" dirty="0" err="1">
                <a:effectLst/>
                <a:latin typeface="Calibri" panose="020F0502020204030204" pitchFamily="34" charset="0"/>
              </a:rPr>
              <a:t>eatia</a:t>
            </a:r>
            <a:r>
              <a:rPr lang="en-US" dirty="0">
                <a:effectLst/>
                <a:latin typeface="Calibri" panose="020F0502020204030204" pitchFamily="34" charset="0"/>
              </a:rPr>
              <a:t> </a:t>
            </a:r>
            <a:r>
              <a:rPr lang="en-US" dirty="0" err="1">
                <a:effectLst/>
                <a:latin typeface="Calibri" panose="020F0502020204030204" pitchFamily="34" charset="0"/>
              </a:rPr>
              <a:t>voluptatet</a:t>
            </a:r>
            <a:r>
              <a:rPr lang="en-US" dirty="0">
                <a:effectLst/>
                <a:latin typeface="Calibri" panose="020F0502020204030204" pitchFamily="34" charset="0"/>
              </a:rPr>
              <a:t> </a:t>
            </a:r>
            <a:r>
              <a:rPr lang="en-US" dirty="0" err="1">
                <a:effectLst/>
                <a:latin typeface="Calibri" panose="020F0502020204030204" pitchFamily="34" charset="0"/>
              </a:rPr>
              <a:t>faccate</a:t>
            </a:r>
            <a:r>
              <a:rPr lang="en-US" dirty="0">
                <a:effectLst/>
                <a:latin typeface="Calibri" panose="020F0502020204030204" pitchFamily="34" charset="0"/>
              </a:rPr>
              <a:t> </a:t>
            </a:r>
            <a:r>
              <a:rPr lang="en-US" dirty="0" err="1">
                <a:effectLst/>
                <a:latin typeface="Calibri" panose="020F0502020204030204" pitchFamily="34" charset="0"/>
              </a:rPr>
              <a:t>providi</a:t>
            </a:r>
            <a:r>
              <a:rPr lang="en-US" dirty="0">
                <a:effectLst/>
                <a:latin typeface="Calibri" panose="020F0502020204030204" pitchFamily="34" charset="0"/>
              </a:rPr>
              <a:t> </a:t>
            </a:r>
            <a:r>
              <a:rPr lang="en-US" dirty="0" err="1">
                <a:effectLst/>
                <a:latin typeface="Calibri" panose="020F0502020204030204" pitchFamily="34" charset="0"/>
              </a:rPr>
              <a:t>intiore</a:t>
            </a:r>
            <a:r>
              <a:rPr lang="en-US" dirty="0">
                <a:effectLst/>
                <a:latin typeface="Calibri" panose="020F0502020204030204" pitchFamily="34" charset="0"/>
              </a:rPr>
              <a:t> </a:t>
            </a:r>
            <a:r>
              <a:rPr lang="en-US" dirty="0" err="1">
                <a:effectLst/>
                <a:latin typeface="Calibri" panose="020F0502020204030204" pitchFamily="34" charset="0"/>
              </a:rPr>
              <a:t>parchiliqui</a:t>
            </a:r>
            <a:r>
              <a:rPr lang="en-US" dirty="0">
                <a:effectLst/>
                <a:latin typeface="Calibri" panose="020F0502020204030204" pitchFamily="34" charset="0"/>
              </a:rPr>
              <a:t> </a:t>
            </a:r>
            <a:r>
              <a:rPr lang="en-US" dirty="0" err="1">
                <a:effectLst/>
                <a:latin typeface="Calibri" panose="020F0502020204030204" pitchFamily="34" charset="0"/>
              </a:rPr>
              <a:t>cu.Aximus</a:t>
            </a:r>
            <a:r>
              <a:rPr lang="en-US" dirty="0">
                <a:effectLst/>
                <a:latin typeface="Calibri" panose="020F0502020204030204" pitchFamily="34" charset="0"/>
              </a:rPr>
              <a:t> </a:t>
            </a:r>
            <a:r>
              <a:rPr lang="en-US" dirty="0" err="1">
                <a:effectLst/>
                <a:latin typeface="Calibri" panose="020F0502020204030204" pitchFamily="34" charset="0"/>
              </a:rPr>
              <a:t>explit</a:t>
            </a:r>
            <a:r>
              <a:rPr lang="en-US" dirty="0">
                <a:effectLst/>
                <a:latin typeface="Calibri" panose="020F0502020204030204" pitchFamily="34" charset="0"/>
              </a:rPr>
              <a:t> et </a:t>
            </a:r>
            <a:r>
              <a:rPr lang="en-US" dirty="0" err="1">
                <a:effectLst/>
                <a:latin typeface="Calibri" panose="020F0502020204030204" pitchFamily="34" charset="0"/>
              </a:rPr>
              <a:t>vitis</a:t>
            </a:r>
            <a:r>
              <a:rPr lang="en-US" dirty="0">
                <a:effectLst/>
                <a:latin typeface="Calibri" panose="020F0502020204030204" pitchFamily="34" charset="0"/>
              </a:rPr>
              <a:t> </a:t>
            </a:r>
            <a:r>
              <a:rPr lang="en-US" dirty="0" err="1">
                <a:effectLst/>
                <a:latin typeface="Calibri" panose="020F0502020204030204" pitchFamily="34" charset="0"/>
              </a:rPr>
              <a:t>nonsequam</a:t>
            </a:r>
            <a:r>
              <a:rPr lang="en-US" dirty="0">
                <a:effectLst/>
                <a:latin typeface="Calibri" panose="020F0502020204030204" pitchFamily="34" charset="0"/>
              </a:rPr>
              <a:t> </a:t>
            </a:r>
            <a:r>
              <a:rPr lang="en-US" dirty="0" err="1">
                <a:effectLst/>
                <a:latin typeface="Calibri" panose="020F0502020204030204" pitchFamily="34" charset="0"/>
              </a:rPr>
              <a:t>ium</a:t>
            </a:r>
            <a:r>
              <a:rPr lang="en-US" dirty="0">
                <a:effectLst/>
                <a:latin typeface="Calibri" panose="020F0502020204030204" pitchFamily="34" charset="0"/>
              </a:rPr>
              <a:t> que </a:t>
            </a:r>
            <a:r>
              <a:rPr lang="en-US" dirty="0" err="1">
                <a:effectLst/>
                <a:latin typeface="Calibri" panose="020F0502020204030204" pitchFamily="34" charset="0"/>
              </a:rPr>
              <a:t>idis</a:t>
            </a:r>
            <a:r>
              <a:rPr lang="en-US" dirty="0">
                <a:effectLst/>
                <a:latin typeface="Calibri" panose="020F0502020204030204" pitchFamily="34" charset="0"/>
              </a:rPr>
              <a:t> </a:t>
            </a:r>
            <a:r>
              <a:rPr lang="en-US" dirty="0" err="1">
                <a:effectLst/>
                <a:latin typeface="Calibri" panose="020F0502020204030204" pitchFamily="34" charset="0"/>
              </a:rPr>
              <a:t>essi</a:t>
            </a:r>
            <a:r>
              <a:rPr lang="en-US" dirty="0">
                <a:effectLst/>
                <a:latin typeface="Calibri" panose="020F0502020204030204" pitchFamily="34" charset="0"/>
              </a:rPr>
              <a:t> in </a:t>
            </a:r>
            <a:r>
              <a:rPr lang="en-US" dirty="0" err="1">
                <a:effectLst/>
                <a:latin typeface="Calibri" panose="020F0502020204030204" pitchFamily="34" charset="0"/>
              </a:rPr>
              <a:t>pelita</a:t>
            </a:r>
            <a:r>
              <a:rPr lang="en-US" dirty="0">
                <a:effectLst/>
                <a:latin typeface="Calibri" panose="020F0502020204030204" pitchFamily="34" charset="0"/>
              </a:rPr>
              <a:t> dis </a:t>
            </a:r>
            <a:r>
              <a:rPr lang="en-US" dirty="0" err="1">
                <a:effectLst/>
                <a:latin typeface="Calibri" panose="020F0502020204030204" pitchFamily="34" charset="0"/>
              </a:rPr>
              <a:t>sinctur</a:t>
            </a:r>
            <a:r>
              <a:rPr lang="en-US" dirty="0">
                <a:effectLst/>
                <a:latin typeface="Calibri" panose="020F0502020204030204" pitchFamily="34" charset="0"/>
              </a:rPr>
              <a:t> </a:t>
            </a:r>
            <a:r>
              <a:rPr lang="en-US" dirty="0" err="1">
                <a:effectLst/>
                <a:latin typeface="Calibri" panose="020F0502020204030204" pitchFamily="34" charset="0"/>
              </a:rPr>
              <a:t>modigentin</a:t>
            </a:r>
            <a:r>
              <a:rPr lang="en-US" dirty="0">
                <a:effectLst/>
                <a:latin typeface="Calibri" panose="020F0502020204030204" pitchFamily="34" charset="0"/>
              </a:rPr>
              <a:t> </a:t>
            </a:r>
            <a:r>
              <a:rPr lang="en-US" dirty="0" err="1">
                <a:effectLst/>
                <a:latin typeface="Calibri" panose="020F0502020204030204" pitchFamily="34" charset="0"/>
              </a:rPr>
              <a:t>expli</a:t>
            </a:r>
            <a:r>
              <a:rPr lang="en-US" dirty="0">
                <a:effectLst/>
                <a:latin typeface="Calibri" panose="020F0502020204030204" pitchFamily="34" charset="0"/>
              </a:rPr>
              <a:t> </a:t>
            </a:r>
            <a:r>
              <a:rPr lang="en-US" dirty="0" err="1">
                <a:effectLst/>
                <a:latin typeface="Calibri" panose="020F0502020204030204" pitchFamily="34" charset="0"/>
              </a:rPr>
              <a:t>taquis</a:t>
            </a:r>
            <a:r>
              <a:rPr lang="en-US" dirty="0">
                <a:effectLst/>
                <a:latin typeface="Calibri" panose="020F0502020204030204" pitchFamily="34" charset="0"/>
              </a:rPr>
              <a:t> </a:t>
            </a:r>
            <a:r>
              <a:rPr lang="en-US" dirty="0" err="1">
                <a:effectLst/>
                <a:latin typeface="Calibri" panose="020F0502020204030204" pitchFamily="34" charset="0"/>
              </a:rPr>
              <a:t>dolorupid</a:t>
            </a:r>
            <a:r>
              <a:rPr lang="en-US" dirty="0">
                <a:effectLst/>
                <a:latin typeface="Calibri" panose="020F0502020204030204" pitchFamily="34" charset="0"/>
              </a:rPr>
              <a:t> que </a:t>
            </a:r>
            <a:r>
              <a:rPr lang="en-US" dirty="0" err="1">
                <a:effectLst/>
                <a:latin typeface="Calibri" panose="020F0502020204030204" pitchFamily="34" charset="0"/>
              </a:rPr>
              <a:t>minciaeperisEvelit</a:t>
            </a:r>
            <a:r>
              <a:rPr lang="en-US" dirty="0">
                <a:effectLst/>
                <a:latin typeface="Calibri" panose="020F0502020204030204" pitchFamily="34" charset="0"/>
              </a:rPr>
              <a:t> </a:t>
            </a:r>
            <a:r>
              <a:rPr lang="en-US" dirty="0" err="1">
                <a:effectLst/>
                <a:latin typeface="Calibri" panose="020F0502020204030204" pitchFamily="34" charset="0"/>
              </a:rPr>
              <a:t>latetur</a:t>
            </a:r>
            <a:r>
              <a:rPr lang="en-US" dirty="0">
                <a:effectLst/>
                <a:latin typeface="Calibri" panose="020F0502020204030204" pitchFamily="34" charset="0"/>
              </a:rPr>
              <a:t>? Am </a:t>
            </a:r>
            <a:r>
              <a:rPr lang="en-US" dirty="0" err="1">
                <a:effectLst/>
                <a:latin typeface="Calibri" panose="020F0502020204030204" pitchFamily="34" charset="0"/>
              </a:rPr>
              <a:t>quia</a:t>
            </a:r>
            <a:r>
              <a:rPr lang="en-US" dirty="0">
                <a:effectLst/>
                <a:latin typeface="Calibri" panose="020F0502020204030204" pitchFamily="34" charset="0"/>
              </a:rPr>
              <a:t> </a:t>
            </a:r>
            <a:r>
              <a:rPr lang="en-US" dirty="0" err="1">
                <a:effectLst/>
                <a:latin typeface="Calibri" panose="020F0502020204030204" pitchFamily="34" charset="0"/>
              </a:rPr>
              <a:t>nihit</a:t>
            </a:r>
            <a:r>
              <a:rPr lang="en-US" dirty="0">
                <a:effectLst/>
                <a:latin typeface="Calibri" panose="020F0502020204030204" pitchFamily="34" charset="0"/>
              </a:rPr>
              <a:t>, </a:t>
            </a:r>
            <a:r>
              <a:rPr lang="en-US" dirty="0" err="1">
                <a:effectLst/>
                <a:latin typeface="Calibri" panose="020F0502020204030204" pitchFamily="34" charset="0"/>
              </a:rPr>
              <a:t>cor.Niment</a:t>
            </a:r>
            <a:r>
              <a:rPr lang="en-US" dirty="0">
                <a:effectLst/>
                <a:latin typeface="Calibri" panose="020F0502020204030204" pitchFamily="34" charset="0"/>
              </a:rPr>
              <a:t>, </a:t>
            </a:r>
            <a:r>
              <a:rPr lang="en-US" dirty="0" err="1">
                <a:effectLst/>
                <a:latin typeface="Calibri" panose="020F0502020204030204" pitchFamily="34" charset="0"/>
              </a:rPr>
              <a:t>te</a:t>
            </a:r>
            <a:endParaRPr lang="en-US" dirty="0">
              <a:effectLst/>
              <a:latin typeface="Calibri" panose="020F0502020204030204" pitchFamily="34" charset="0"/>
            </a:endParaRPr>
          </a:p>
        </p:txBody>
      </p:sp>
      <p:sp>
        <p:nvSpPr>
          <p:cNvPr id="9" name="Text Placeholder 2">
            <a:extLst>
              <a:ext uri="{FF2B5EF4-FFF2-40B4-BE49-F238E27FC236}">
                <a16:creationId xmlns:a16="http://schemas.microsoft.com/office/drawing/2014/main" id="{230BBFD3-CE6A-7042-BA2A-EA654ABB8E06}"/>
              </a:ext>
            </a:extLst>
          </p:cNvPr>
          <p:cNvSpPr txBox="1">
            <a:spLocks/>
          </p:cNvSpPr>
          <p:nvPr userDrawn="1"/>
        </p:nvSpPr>
        <p:spPr>
          <a:xfrm>
            <a:off x="5" y="7746193"/>
            <a:ext cx="756030" cy="34919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rgbClr val="40404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750C87A-3DE9-4F13-98E8-771BAF773CFA}" type="slidenum">
              <a:rPr lang="en-US" sz="1320" b="1" i="0" smtClean="0">
                <a:solidFill>
                  <a:schemeClr val="tx1"/>
                </a:solidFill>
                <a:latin typeface="Calibri" panose="020F0502020204030204" pitchFamily="34" charset="0"/>
                <a:cs typeface="Calibri" panose="020F0502020204030204" pitchFamily="34" charset="0"/>
              </a:rPr>
              <a:pPr/>
              <a:t>‹#›</a:t>
            </a:fld>
            <a:endParaRPr lang="en-US" sz="1320" b="1" i="0" dirty="0">
              <a:solidFill>
                <a:schemeClr val="tx1"/>
              </a:solidFill>
              <a:latin typeface="Calibri" panose="020F0502020204030204" pitchFamily="34" charset="0"/>
              <a:cs typeface="Calibri" panose="020F0502020204030204" pitchFamily="34" charset="0"/>
            </a:endParaRPr>
          </a:p>
        </p:txBody>
      </p:sp>
      <p:sp>
        <p:nvSpPr>
          <p:cNvPr id="14" name="Footer Placeholder 1">
            <a:extLst>
              <a:ext uri="{FF2B5EF4-FFF2-40B4-BE49-F238E27FC236}">
                <a16:creationId xmlns:a16="http://schemas.microsoft.com/office/drawing/2014/main" id="{3D480559-1111-6044-8C30-F44DEA756F6E}"/>
              </a:ext>
            </a:extLst>
          </p:cNvPr>
          <p:cNvSpPr>
            <a:spLocks noGrp="1"/>
          </p:cNvSpPr>
          <p:nvPr userDrawn="1"/>
        </p:nvSpPr>
        <p:spPr>
          <a:xfrm>
            <a:off x="75603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tx1"/>
                </a:solidFill>
                <a:latin typeface="Calibri" panose="020F0502020204030204" pitchFamily="34" charset="0"/>
                <a:cs typeface="Calibri" panose="020F0502020204030204" pitchFamily="34" charset="0"/>
              </a:rPr>
              <a:t>© 2022 Cardinal Health. All Rights Reserved</a:t>
            </a:r>
            <a:r>
              <a:rPr lang="en-US" sz="1080" b="0" i="0" spc="120" dirty="0">
                <a:solidFill>
                  <a:schemeClr val="tx1"/>
                </a:solidFill>
                <a:latin typeface="Calibri" panose="020F0502020204030204" pitchFamily="34" charset="0"/>
                <a:cs typeface="Calibri" panose="020F0502020204030204" pitchFamily="34" charset="0"/>
              </a:rPr>
              <a:t>.</a:t>
            </a:r>
            <a:r>
              <a:rPr lang="en-US" sz="1080" b="0" i="0" spc="120" baseline="0" dirty="0">
                <a:solidFill>
                  <a:schemeClr val="tx1"/>
                </a:solidFill>
                <a:latin typeface="Calibri" panose="020F0502020204030204" pitchFamily="34" charset="0"/>
                <a:cs typeface="Calibri" panose="020F0502020204030204" pitchFamily="34" charset="0"/>
              </a:rPr>
              <a:t> </a:t>
            </a:r>
            <a:endParaRPr lang="en-US" sz="1200" b="0" i="0" spc="12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2610877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_single image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4119C-4522-2346-B429-A6EB20167B4D}"/>
              </a:ext>
            </a:extLst>
          </p:cNvPr>
          <p:cNvSpPr/>
          <p:nvPr userDrawn="1"/>
        </p:nvSpPr>
        <p:spPr>
          <a:xfrm>
            <a:off x="0" y="0"/>
            <a:ext cx="8732520" cy="8229600"/>
          </a:xfrm>
          <a:prstGeom prst="rect">
            <a:avLst/>
          </a:prstGeom>
          <a:solidFill>
            <a:srgbClr val="E72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4A9EE608-886C-E04A-A7BD-3EEFA04D828C}"/>
              </a:ext>
            </a:extLst>
          </p:cNvPr>
          <p:cNvSpPr>
            <a:spLocks noGrp="1"/>
          </p:cNvSpPr>
          <p:nvPr>
            <p:ph type="body" sz="quarter" idx="13" hasCustomPrompt="1"/>
          </p:nvPr>
        </p:nvSpPr>
        <p:spPr>
          <a:xfrm>
            <a:off x="1361281" y="1761956"/>
            <a:ext cx="6539707" cy="438150"/>
          </a:xfrm>
          <a:prstGeom prst="rect">
            <a:avLst/>
          </a:prstGeom>
        </p:spPr>
        <p:txBody>
          <a:bodyPr anchor="t"/>
          <a:lstStyle>
            <a:lvl1pPr marL="0" indent="0">
              <a:lnSpc>
                <a:spcPct val="85000"/>
              </a:lnSpc>
              <a:buFontTx/>
              <a:buNone/>
              <a:defRPr sz="2800" b="1" i="0">
                <a:solidFill>
                  <a:schemeClr val="bg1"/>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10" name="Text Placeholder 10">
            <a:extLst>
              <a:ext uri="{FF2B5EF4-FFF2-40B4-BE49-F238E27FC236}">
                <a16:creationId xmlns:a16="http://schemas.microsoft.com/office/drawing/2014/main" id="{64DC0896-9197-BA48-8CD1-E33F7015E71F}"/>
              </a:ext>
            </a:extLst>
          </p:cNvPr>
          <p:cNvSpPr>
            <a:spLocks noGrp="1"/>
          </p:cNvSpPr>
          <p:nvPr>
            <p:ph type="body" sz="quarter" idx="15" hasCustomPrompt="1"/>
          </p:nvPr>
        </p:nvSpPr>
        <p:spPr>
          <a:xfrm>
            <a:off x="1361281" y="2200106"/>
            <a:ext cx="6539707" cy="2063284"/>
          </a:xfrm>
          <a:prstGeom prst="rect">
            <a:avLst/>
          </a:prstGeom>
        </p:spPr>
        <p:txBody>
          <a:bodyPr anchor="b"/>
          <a:lstStyle>
            <a:lvl1pPr marL="0" indent="0">
              <a:lnSpc>
                <a:spcPct val="85000"/>
              </a:lnSpc>
              <a:buFontTx/>
              <a:buNone/>
              <a:defRPr sz="7200" b="0" i="0">
                <a:solidFill>
                  <a:schemeClr val="bg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72pt divider headline here </a:t>
            </a:r>
          </a:p>
        </p:txBody>
      </p:sp>
      <p:pic>
        <p:nvPicPr>
          <p:cNvPr id="15" name="Picture 14">
            <a:extLst>
              <a:ext uri="{FF2B5EF4-FFF2-40B4-BE49-F238E27FC236}">
                <a16:creationId xmlns:a16="http://schemas.microsoft.com/office/drawing/2014/main" id="{CEAEB821-7FA1-2241-88D7-EB319CF98F69}"/>
              </a:ext>
            </a:extLst>
          </p:cNvPr>
          <p:cNvPicPr>
            <a:picLocks noChangeAspect="1"/>
          </p:cNvPicPr>
          <p:nvPr userDrawn="1"/>
        </p:nvPicPr>
        <p:blipFill>
          <a:blip r:embed="rId2">
            <a:biLevel thresh="25000"/>
          </a:blip>
          <a:stretch>
            <a:fillRect/>
          </a:stretch>
        </p:blipFill>
        <p:spPr>
          <a:xfrm>
            <a:off x="1466850" y="4322710"/>
            <a:ext cx="2025650" cy="69679"/>
          </a:xfrm>
          <a:prstGeom prst="rect">
            <a:avLst/>
          </a:prstGeom>
        </p:spPr>
      </p:pic>
      <p:sp>
        <p:nvSpPr>
          <p:cNvPr id="4" name="Text Placeholder 3">
            <a:extLst>
              <a:ext uri="{FF2B5EF4-FFF2-40B4-BE49-F238E27FC236}">
                <a16:creationId xmlns:a16="http://schemas.microsoft.com/office/drawing/2014/main" id="{97CCFB77-B055-324A-A87A-AD381DEF819A}"/>
              </a:ext>
            </a:extLst>
          </p:cNvPr>
          <p:cNvSpPr>
            <a:spLocks noGrp="1"/>
          </p:cNvSpPr>
          <p:nvPr>
            <p:ph type="body" sz="quarter" idx="16" hasCustomPrompt="1"/>
          </p:nvPr>
        </p:nvSpPr>
        <p:spPr>
          <a:xfrm>
            <a:off x="1388577" y="4629537"/>
            <a:ext cx="6539707" cy="1800225"/>
          </a:xfrm>
          <a:prstGeom prst="rect">
            <a:avLst/>
          </a:prstGeom>
        </p:spPr>
        <p:txBody>
          <a:bodyPr/>
          <a:lstStyle>
            <a:lvl1pPr marL="0" indent="0">
              <a:lnSpc>
                <a:spcPct val="120000"/>
              </a:lnSpc>
              <a:buFontTx/>
              <a:buNone/>
              <a:defRPr sz="18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US" dirty="0">
                <a:effectLst/>
                <a:latin typeface="Calibri" panose="020F0502020204030204" pitchFamily="34" charset="0"/>
              </a:rPr>
              <a:t>Lorem ipsum dolor </a:t>
            </a:r>
            <a:r>
              <a:rPr lang="en-US" dirty="0" err="1">
                <a:effectLst/>
                <a:latin typeface="Calibri" panose="020F0502020204030204" pitchFamily="34" charset="0"/>
              </a:rPr>
              <a:t>quam</a:t>
            </a:r>
            <a:r>
              <a:rPr lang="en-US" dirty="0">
                <a:effectLst/>
                <a:latin typeface="Calibri" panose="020F0502020204030204" pitchFamily="34" charset="0"/>
              </a:rPr>
              <a:t> Un </a:t>
            </a:r>
            <a:r>
              <a:rPr lang="en-US" dirty="0" err="1">
                <a:effectLst/>
                <a:latin typeface="Calibri" panose="020F0502020204030204" pitchFamily="34" charset="0"/>
              </a:rPr>
              <a:t>tio</a:t>
            </a:r>
            <a:r>
              <a:rPr lang="en-US" dirty="0">
                <a:effectLst/>
                <a:latin typeface="Calibri" panose="020F0502020204030204" pitchFamily="34" charset="0"/>
              </a:rPr>
              <a:t>. Tas </a:t>
            </a:r>
            <a:r>
              <a:rPr lang="en-US" dirty="0" err="1">
                <a:effectLst/>
                <a:latin typeface="Calibri" panose="020F0502020204030204" pitchFamily="34" charset="0"/>
              </a:rPr>
              <a:t>excerspedi</a:t>
            </a:r>
            <a:r>
              <a:rPr lang="en-US" dirty="0">
                <a:effectLst/>
                <a:latin typeface="Calibri" panose="020F0502020204030204" pitchFamily="34" charset="0"/>
              </a:rPr>
              <a:t> </a:t>
            </a:r>
            <a:r>
              <a:rPr lang="en-US" dirty="0" err="1">
                <a:effectLst/>
                <a:latin typeface="Calibri" panose="020F0502020204030204" pitchFamily="34" charset="0"/>
              </a:rPr>
              <a:t>aut</a:t>
            </a:r>
            <a:r>
              <a:rPr lang="en-US" dirty="0">
                <a:effectLst/>
                <a:latin typeface="Calibri" panose="020F0502020204030204" pitchFamily="34" charset="0"/>
              </a:rPr>
              <a:t> del </a:t>
            </a:r>
            <a:r>
              <a:rPr lang="en-US" dirty="0" err="1">
                <a:effectLst/>
                <a:latin typeface="Calibri" panose="020F0502020204030204" pitchFamily="34" charset="0"/>
              </a:rPr>
              <a:t>iquos</a:t>
            </a:r>
            <a:r>
              <a:rPr lang="en-US" dirty="0">
                <a:effectLst/>
                <a:latin typeface="Calibri" panose="020F0502020204030204" pitchFamily="34" charset="0"/>
              </a:rPr>
              <a:t> </a:t>
            </a:r>
            <a:r>
              <a:rPr lang="en-US" dirty="0" err="1">
                <a:effectLst/>
                <a:latin typeface="Calibri" panose="020F0502020204030204" pitchFamily="34" charset="0"/>
              </a:rPr>
              <a:t>eatia</a:t>
            </a:r>
            <a:r>
              <a:rPr lang="en-US" dirty="0">
                <a:effectLst/>
                <a:latin typeface="Calibri" panose="020F0502020204030204" pitchFamily="34" charset="0"/>
              </a:rPr>
              <a:t> </a:t>
            </a:r>
            <a:r>
              <a:rPr lang="en-US" dirty="0" err="1">
                <a:effectLst/>
                <a:latin typeface="Calibri" panose="020F0502020204030204" pitchFamily="34" charset="0"/>
              </a:rPr>
              <a:t>voluptatet</a:t>
            </a:r>
            <a:r>
              <a:rPr lang="en-US" dirty="0">
                <a:effectLst/>
                <a:latin typeface="Calibri" panose="020F0502020204030204" pitchFamily="34" charset="0"/>
              </a:rPr>
              <a:t> </a:t>
            </a:r>
            <a:r>
              <a:rPr lang="en-US" dirty="0" err="1">
                <a:effectLst/>
                <a:latin typeface="Calibri" panose="020F0502020204030204" pitchFamily="34" charset="0"/>
              </a:rPr>
              <a:t>faccate</a:t>
            </a:r>
            <a:r>
              <a:rPr lang="en-US" dirty="0">
                <a:effectLst/>
                <a:latin typeface="Calibri" panose="020F0502020204030204" pitchFamily="34" charset="0"/>
              </a:rPr>
              <a:t> </a:t>
            </a:r>
            <a:r>
              <a:rPr lang="en-US" dirty="0" err="1">
                <a:effectLst/>
                <a:latin typeface="Calibri" panose="020F0502020204030204" pitchFamily="34" charset="0"/>
              </a:rPr>
              <a:t>providi</a:t>
            </a:r>
            <a:r>
              <a:rPr lang="en-US" dirty="0">
                <a:effectLst/>
                <a:latin typeface="Calibri" panose="020F0502020204030204" pitchFamily="34" charset="0"/>
              </a:rPr>
              <a:t> </a:t>
            </a:r>
            <a:r>
              <a:rPr lang="en-US" dirty="0" err="1">
                <a:effectLst/>
                <a:latin typeface="Calibri" panose="020F0502020204030204" pitchFamily="34" charset="0"/>
              </a:rPr>
              <a:t>intiore</a:t>
            </a:r>
            <a:r>
              <a:rPr lang="en-US" dirty="0">
                <a:effectLst/>
                <a:latin typeface="Calibri" panose="020F0502020204030204" pitchFamily="34" charset="0"/>
              </a:rPr>
              <a:t> </a:t>
            </a:r>
            <a:r>
              <a:rPr lang="en-US" dirty="0" err="1">
                <a:effectLst/>
                <a:latin typeface="Calibri" panose="020F0502020204030204" pitchFamily="34" charset="0"/>
              </a:rPr>
              <a:t>parchiliqui</a:t>
            </a:r>
            <a:r>
              <a:rPr lang="en-US" dirty="0">
                <a:effectLst/>
                <a:latin typeface="Calibri" panose="020F0502020204030204" pitchFamily="34" charset="0"/>
              </a:rPr>
              <a:t> </a:t>
            </a:r>
            <a:r>
              <a:rPr lang="en-US" dirty="0" err="1">
                <a:effectLst/>
                <a:latin typeface="Calibri" panose="020F0502020204030204" pitchFamily="34" charset="0"/>
              </a:rPr>
              <a:t>cu.Aximus</a:t>
            </a:r>
            <a:r>
              <a:rPr lang="en-US" dirty="0">
                <a:effectLst/>
                <a:latin typeface="Calibri" panose="020F0502020204030204" pitchFamily="34" charset="0"/>
              </a:rPr>
              <a:t> </a:t>
            </a:r>
            <a:r>
              <a:rPr lang="en-US" dirty="0" err="1">
                <a:effectLst/>
                <a:latin typeface="Calibri" panose="020F0502020204030204" pitchFamily="34" charset="0"/>
              </a:rPr>
              <a:t>explit</a:t>
            </a:r>
            <a:r>
              <a:rPr lang="en-US" dirty="0">
                <a:effectLst/>
                <a:latin typeface="Calibri" panose="020F0502020204030204" pitchFamily="34" charset="0"/>
              </a:rPr>
              <a:t> et </a:t>
            </a:r>
            <a:r>
              <a:rPr lang="en-US" dirty="0" err="1">
                <a:effectLst/>
                <a:latin typeface="Calibri" panose="020F0502020204030204" pitchFamily="34" charset="0"/>
              </a:rPr>
              <a:t>vitis</a:t>
            </a:r>
            <a:r>
              <a:rPr lang="en-US" dirty="0">
                <a:effectLst/>
                <a:latin typeface="Calibri" panose="020F0502020204030204" pitchFamily="34" charset="0"/>
              </a:rPr>
              <a:t> </a:t>
            </a:r>
            <a:r>
              <a:rPr lang="en-US" dirty="0" err="1">
                <a:effectLst/>
                <a:latin typeface="Calibri" panose="020F0502020204030204" pitchFamily="34" charset="0"/>
              </a:rPr>
              <a:t>nonsequam</a:t>
            </a:r>
            <a:r>
              <a:rPr lang="en-US" dirty="0">
                <a:effectLst/>
                <a:latin typeface="Calibri" panose="020F0502020204030204" pitchFamily="34" charset="0"/>
              </a:rPr>
              <a:t> </a:t>
            </a:r>
            <a:r>
              <a:rPr lang="en-US" dirty="0" err="1">
                <a:effectLst/>
                <a:latin typeface="Calibri" panose="020F0502020204030204" pitchFamily="34" charset="0"/>
              </a:rPr>
              <a:t>ium</a:t>
            </a:r>
            <a:r>
              <a:rPr lang="en-US" dirty="0">
                <a:effectLst/>
                <a:latin typeface="Calibri" panose="020F0502020204030204" pitchFamily="34" charset="0"/>
              </a:rPr>
              <a:t> que </a:t>
            </a:r>
            <a:r>
              <a:rPr lang="en-US" dirty="0" err="1">
                <a:effectLst/>
                <a:latin typeface="Calibri" panose="020F0502020204030204" pitchFamily="34" charset="0"/>
              </a:rPr>
              <a:t>idis</a:t>
            </a:r>
            <a:r>
              <a:rPr lang="en-US" dirty="0">
                <a:effectLst/>
                <a:latin typeface="Calibri" panose="020F0502020204030204" pitchFamily="34" charset="0"/>
              </a:rPr>
              <a:t> </a:t>
            </a:r>
            <a:r>
              <a:rPr lang="en-US" dirty="0" err="1">
                <a:effectLst/>
                <a:latin typeface="Calibri" panose="020F0502020204030204" pitchFamily="34" charset="0"/>
              </a:rPr>
              <a:t>essi</a:t>
            </a:r>
            <a:r>
              <a:rPr lang="en-US" dirty="0">
                <a:effectLst/>
                <a:latin typeface="Calibri" panose="020F0502020204030204" pitchFamily="34" charset="0"/>
              </a:rPr>
              <a:t> in </a:t>
            </a:r>
            <a:r>
              <a:rPr lang="en-US" dirty="0" err="1">
                <a:effectLst/>
                <a:latin typeface="Calibri" panose="020F0502020204030204" pitchFamily="34" charset="0"/>
              </a:rPr>
              <a:t>pelita</a:t>
            </a:r>
            <a:r>
              <a:rPr lang="en-US" dirty="0">
                <a:effectLst/>
                <a:latin typeface="Calibri" panose="020F0502020204030204" pitchFamily="34" charset="0"/>
              </a:rPr>
              <a:t> dis </a:t>
            </a:r>
            <a:r>
              <a:rPr lang="en-US" dirty="0" err="1">
                <a:effectLst/>
                <a:latin typeface="Calibri" panose="020F0502020204030204" pitchFamily="34" charset="0"/>
              </a:rPr>
              <a:t>sinctur</a:t>
            </a:r>
            <a:r>
              <a:rPr lang="en-US" dirty="0">
                <a:effectLst/>
                <a:latin typeface="Calibri" panose="020F0502020204030204" pitchFamily="34" charset="0"/>
              </a:rPr>
              <a:t> </a:t>
            </a:r>
            <a:r>
              <a:rPr lang="en-US" dirty="0" err="1">
                <a:effectLst/>
                <a:latin typeface="Calibri" panose="020F0502020204030204" pitchFamily="34" charset="0"/>
              </a:rPr>
              <a:t>modigentin</a:t>
            </a:r>
            <a:r>
              <a:rPr lang="en-US" dirty="0">
                <a:effectLst/>
                <a:latin typeface="Calibri" panose="020F0502020204030204" pitchFamily="34" charset="0"/>
              </a:rPr>
              <a:t> </a:t>
            </a:r>
            <a:r>
              <a:rPr lang="en-US" dirty="0" err="1">
                <a:effectLst/>
                <a:latin typeface="Calibri" panose="020F0502020204030204" pitchFamily="34" charset="0"/>
              </a:rPr>
              <a:t>expli</a:t>
            </a:r>
            <a:r>
              <a:rPr lang="en-US" dirty="0">
                <a:effectLst/>
                <a:latin typeface="Calibri" panose="020F0502020204030204" pitchFamily="34" charset="0"/>
              </a:rPr>
              <a:t> </a:t>
            </a:r>
            <a:r>
              <a:rPr lang="en-US" dirty="0" err="1">
                <a:effectLst/>
                <a:latin typeface="Calibri" panose="020F0502020204030204" pitchFamily="34" charset="0"/>
              </a:rPr>
              <a:t>taquis</a:t>
            </a:r>
            <a:r>
              <a:rPr lang="en-US" dirty="0">
                <a:effectLst/>
                <a:latin typeface="Calibri" panose="020F0502020204030204" pitchFamily="34" charset="0"/>
              </a:rPr>
              <a:t> </a:t>
            </a:r>
            <a:r>
              <a:rPr lang="en-US" dirty="0" err="1">
                <a:effectLst/>
                <a:latin typeface="Calibri" panose="020F0502020204030204" pitchFamily="34" charset="0"/>
              </a:rPr>
              <a:t>dolorupid</a:t>
            </a:r>
            <a:r>
              <a:rPr lang="en-US" dirty="0">
                <a:effectLst/>
                <a:latin typeface="Calibri" panose="020F0502020204030204" pitchFamily="34" charset="0"/>
              </a:rPr>
              <a:t> que </a:t>
            </a:r>
            <a:r>
              <a:rPr lang="en-US" dirty="0" err="1">
                <a:effectLst/>
                <a:latin typeface="Calibri" panose="020F0502020204030204" pitchFamily="34" charset="0"/>
              </a:rPr>
              <a:t>minciaeperisEvelit</a:t>
            </a:r>
            <a:r>
              <a:rPr lang="en-US" dirty="0">
                <a:effectLst/>
                <a:latin typeface="Calibri" panose="020F0502020204030204" pitchFamily="34" charset="0"/>
              </a:rPr>
              <a:t> </a:t>
            </a:r>
            <a:r>
              <a:rPr lang="en-US" dirty="0" err="1">
                <a:effectLst/>
                <a:latin typeface="Calibri" panose="020F0502020204030204" pitchFamily="34" charset="0"/>
              </a:rPr>
              <a:t>latetur</a:t>
            </a:r>
            <a:r>
              <a:rPr lang="en-US" dirty="0">
                <a:effectLst/>
                <a:latin typeface="Calibri" panose="020F0502020204030204" pitchFamily="34" charset="0"/>
              </a:rPr>
              <a:t>? Am </a:t>
            </a:r>
            <a:r>
              <a:rPr lang="en-US" dirty="0" err="1">
                <a:effectLst/>
                <a:latin typeface="Calibri" panose="020F0502020204030204" pitchFamily="34" charset="0"/>
              </a:rPr>
              <a:t>quia</a:t>
            </a:r>
            <a:r>
              <a:rPr lang="en-US" dirty="0">
                <a:effectLst/>
                <a:latin typeface="Calibri" panose="020F0502020204030204" pitchFamily="34" charset="0"/>
              </a:rPr>
              <a:t> </a:t>
            </a:r>
            <a:r>
              <a:rPr lang="en-US" dirty="0" err="1">
                <a:effectLst/>
                <a:latin typeface="Calibri" panose="020F0502020204030204" pitchFamily="34" charset="0"/>
              </a:rPr>
              <a:t>nihit</a:t>
            </a:r>
            <a:r>
              <a:rPr lang="en-US" dirty="0">
                <a:effectLst/>
                <a:latin typeface="Calibri" panose="020F0502020204030204" pitchFamily="34" charset="0"/>
              </a:rPr>
              <a:t>, </a:t>
            </a:r>
            <a:r>
              <a:rPr lang="en-US" dirty="0" err="1">
                <a:effectLst/>
                <a:latin typeface="Calibri" panose="020F0502020204030204" pitchFamily="34" charset="0"/>
              </a:rPr>
              <a:t>cor.Niment</a:t>
            </a:r>
            <a:r>
              <a:rPr lang="en-US" dirty="0">
                <a:effectLst/>
                <a:latin typeface="Calibri" panose="020F0502020204030204" pitchFamily="34" charset="0"/>
              </a:rPr>
              <a:t>, </a:t>
            </a:r>
            <a:r>
              <a:rPr lang="en-US" dirty="0" err="1">
                <a:effectLst/>
                <a:latin typeface="Calibri" panose="020F0502020204030204" pitchFamily="34" charset="0"/>
              </a:rPr>
              <a:t>te</a:t>
            </a:r>
            <a:endParaRPr lang="en-US" dirty="0">
              <a:effectLst/>
              <a:latin typeface="Calibri" panose="020F0502020204030204" pitchFamily="34" charset="0"/>
            </a:endParaRPr>
          </a:p>
          <a:p>
            <a:endParaRPr lang="en-US" dirty="0">
              <a:effectLst/>
              <a:latin typeface="Calibri" panose="020F0502020204030204" pitchFamily="34" charset="0"/>
            </a:endParaRPr>
          </a:p>
        </p:txBody>
      </p:sp>
      <p:sp>
        <p:nvSpPr>
          <p:cNvPr id="6" name="Picture Placeholder 5">
            <a:extLst>
              <a:ext uri="{FF2B5EF4-FFF2-40B4-BE49-F238E27FC236}">
                <a16:creationId xmlns:a16="http://schemas.microsoft.com/office/drawing/2014/main" id="{55E47A57-564D-FD47-80DD-B23D1E81135E}"/>
              </a:ext>
            </a:extLst>
          </p:cNvPr>
          <p:cNvSpPr>
            <a:spLocks noGrp="1"/>
          </p:cNvSpPr>
          <p:nvPr>
            <p:ph type="pic" sz="quarter" idx="17"/>
          </p:nvPr>
        </p:nvSpPr>
        <p:spPr>
          <a:xfrm>
            <a:off x="8732838" y="0"/>
            <a:ext cx="5897562" cy="8229600"/>
          </a:xfrm>
          <a:prstGeom prst="rect">
            <a:avLst/>
          </a:prstGeom>
        </p:spPr>
        <p:txBody>
          <a:bodyPr/>
          <a:lstStyle>
            <a:lvl1pPr marL="0" indent="0">
              <a:buNone/>
              <a:defRPr/>
            </a:lvl1pPr>
          </a:lstStyle>
          <a:p>
            <a:endParaRPr lang="en-US" dirty="0"/>
          </a:p>
        </p:txBody>
      </p:sp>
      <p:sp>
        <p:nvSpPr>
          <p:cNvPr id="22" name="Text Placeholder 2">
            <a:extLst>
              <a:ext uri="{FF2B5EF4-FFF2-40B4-BE49-F238E27FC236}">
                <a16:creationId xmlns:a16="http://schemas.microsoft.com/office/drawing/2014/main" id="{B214D16E-90F5-B942-8328-E07FDF1B934B}"/>
              </a:ext>
            </a:extLst>
          </p:cNvPr>
          <p:cNvSpPr txBox="1">
            <a:spLocks/>
          </p:cNvSpPr>
          <p:nvPr userDrawn="1"/>
        </p:nvSpPr>
        <p:spPr>
          <a:xfrm>
            <a:off x="5" y="7746193"/>
            <a:ext cx="756030" cy="34919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rgbClr val="40404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750C87A-3DE9-4F13-98E8-771BAF773CFA}" type="slidenum">
              <a:rPr lang="en-US" sz="1320" b="1" i="0" smtClean="0">
                <a:solidFill>
                  <a:schemeClr val="bg1"/>
                </a:solidFill>
                <a:latin typeface="Calibri" panose="020F0502020204030204" pitchFamily="34" charset="0"/>
                <a:cs typeface="Calibri" panose="020F0502020204030204" pitchFamily="34" charset="0"/>
              </a:rPr>
              <a:pPr/>
              <a:t>‹#›</a:t>
            </a:fld>
            <a:endParaRPr lang="en-US" sz="1320" b="1" i="0" dirty="0">
              <a:solidFill>
                <a:schemeClr val="bg1"/>
              </a:solidFill>
              <a:latin typeface="Calibri" panose="020F0502020204030204" pitchFamily="34" charset="0"/>
              <a:cs typeface="Calibri" panose="020F0502020204030204" pitchFamily="34" charset="0"/>
            </a:endParaRPr>
          </a:p>
        </p:txBody>
      </p:sp>
      <p:sp>
        <p:nvSpPr>
          <p:cNvPr id="23" name="Footer Placeholder 1">
            <a:extLst>
              <a:ext uri="{FF2B5EF4-FFF2-40B4-BE49-F238E27FC236}">
                <a16:creationId xmlns:a16="http://schemas.microsoft.com/office/drawing/2014/main" id="{2B12A4F7-2437-5345-B0A9-9998B4DD568E}"/>
              </a:ext>
            </a:extLst>
          </p:cNvPr>
          <p:cNvSpPr>
            <a:spLocks noGrp="1"/>
          </p:cNvSpPr>
          <p:nvPr userDrawn="1"/>
        </p:nvSpPr>
        <p:spPr>
          <a:xfrm>
            <a:off x="75603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bg1"/>
                </a:solidFill>
                <a:latin typeface="Calibri" panose="020F0502020204030204" pitchFamily="34" charset="0"/>
                <a:cs typeface="Calibri" panose="020F0502020204030204" pitchFamily="34" charset="0"/>
              </a:rPr>
              <a:t>© 2022 Cardinal Health. All Rights Reserved</a:t>
            </a:r>
            <a:r>
              <a:rPr lang="en-US" sz="1080" b="0" i="0" spc="120" dirty="0">
                <a:solidFill>
                  <a:schemeClr val="bg1"/>
                </a:solidFill>
                <a:latin typeface="Calibri" panose="020F0502020204030204" pitchFamily="34" charset="0"/>
                <a:cs typeface="Calibri" panose="020F0502020204030204" pitchFamily="34" charset="0"/>
              </a:rPr>
              <a:t>.</a:t>
            </a:r>
            <a:r>
              <a:rPr lang="en-US" sz="1080" b="0" i="0" spc="120" baseline="0" dirty="0">
                <a:solidFill>
                  <a:schemeClr val="bg1"/>
                </a:solidFill>
                <a:latin typeface="Calibri" panose="020F0502020204030204" pitchFamily="34" charset="0"/>
                <a:cs typeface="Calibri" panose="020F0502020204030204" pitchFamily="34" charset="0"/>
              </a:rPr>
              <a:t> </a:t>
            </a:r>
            <a:endParaRPr lang="en-US" sz="1200" b="0" i="0" spc="12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066891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divider_multi imag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A9EE608-886C-E04A-A7BD-3EEFA04D828C}"/>
              </a:ext>
            </a:extLst>
          </p:cNvPr>
          <p:cNvSpPr>
            <a:spLocks noGrp="1"/>
          </p:cNvSpPr>
          <p:nvPr>
            <p:ph type="body" sz="quarter" idx="13" hasCustomPrompt="1"/>
          </p:nvPr>
        </p:nvSpPr>
        <p:spPr>
          <a:xfrm>
            <a:off x="1361281" y="1121876"/>
            <a:ext cx="7670800" cy="438150"/>
          </a:xfrm>
          <a:prstGeom prst="rect">
            <a:avLst/>
          </a:prstGeom>
        </p:spPr>
        <p:txBody>
          <a:bodyPr anchor="t"/>
          <a:lstStyle>
            <a:lvl1pPr marL="0" indent="0">
              <a:lnSpc>
                <a:spcPct val="85000"/>
              </a:lnSpc>
              <a:buFontTx/>
              <a:buNone/>
              <a:defRPr sz="2800" b="1" i="0">
                <a:solidFill>
                  <a:srgbClr val="E7212F"/>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10" name="Text Placeholder 10">
            <a:extLst>
              <a:ext uri="{FF2B5EF4-FFF2-40B4-BE49-F238E27FC236}">
                <a16:creationId xmlns:a16="http://schemas.microsoft.com/office/drawing/2014/main" id="{64DC0896-9197-BA48-8CD1-E33F7015E71F}"/>
              </a:ext>
            </a:extLst>
          </p:cNvPr>
          <p:cNvSpPr>
            <a:spLocks noGrp="1"/>
          </p:cNvSpPr>
          <p:nvPr>
            <p:ph type="body" sz="quarter" idx="15" hasCustomPrompt="1"/>
          </p:nvPr>
        </p:nvSpPr>
        <p:spPr>
          <a:xfrm>
            <a:off x="1361281" y="1560026"/>
            <a:ext cx="10556399" cy="2063284"/>
          </a:xfrm>
          <a:prstGeom prst="rect">
            <a:avLst/>
          </a:prstGeom>
        </p:spPr>
        <p:txBody>
          <a:bodyPr anchor="b"/>
          <a:lstStyle>
            <a:lvl1pPr marL="0" indent="0">
              <a:lnSpc>
                <a:spcPct val="85000"/>
              </a:lnSpc>
              <a:buFontTx/>
              <a:buNone/>
              <a:defRPr sz="7200" b="0" i="0">
                <a:solidFill>
                  <a:schemeClr val="tx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72pt section divider headline goes here</a:t>
            </a:r>
          </a:p>
        </p:txBody>
      </p:sp>
      <p:sp>
        <p:nvSpPr>
          <p:cNvPr id="4" name="Text Placeholder 3">
            <a:extLst>
              <a:ext uri="{FF2B5EF4-FFF2-40B4-BE49-F238E27FC236}">
                <a16:creationId xmlns:a16="http://schemas.microsoft.com/office/drawing/2014/main" id="{97CCFB77-B055-324A-A87A-AD381DEF819A}"/>
              </a:ext>
            </a:extLst>
          </p:cNvPr>
          <p:cNvSpPr>
            <a:spLocks noGrp="1"/>
          </p:cNvSpPr>
          <p:nvPr>
            <p:ph type="body" sz="quarter" idx="16" hasCustomPrompt="1"/>
          </p:nvPr>
        </p:nvSpPr>
        <p:spPr>
          <a:xfrm>
            <a:off x="1407001" y="3989458"/>
            <a:ext cx="2463959" cy="2978908"/>
          </a:xfrm>
          <a:prstGeom prst="rect">
            <a:avLst/>
          </a:prstGeom>
        </p:spPr>
        <p:txBody>
          <a:bodyPr/>
          <a:lstStyle>
            <a:lvl1pPr marL="0" indent="0">
              <a:lnSpc>
                <a:spcPct val="100000"/>
              </a:lnSpc>
              <a:buFontTx/>
              <a:buNone/>
              <a:defRPr lang="en-US" sz="1800" smtClean="0">
                <a:effectLs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US" dirty="0">
                <a:effectLst/>
                <a:latin typeface="Calibri Light" panose="020F0302020204030204" pitchFamily="34" charset="0"/>
              </a:rPr>
              <a:t>Lorem ipsum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par </a:t>
            </a:r>
            <a:r>
              <a:rPr lang="en-US" dirty="0" err="1">
                <a:effectLst/>
                <a:latin typeface="Calibri Light" panose="020F0302020204030204" pitchFamily="34" charset="0"/>
              </a:rPr>
              <a:t>chil</a:t>
            </a:r>
            <a:r>
              <a:rPr lang="en-US" dirty="0">
                <a:effectLst/>
                <a:latin typeface="Calibri Light" panose="020F0302020204030204" pitchFamily="34" charset="0"/>
              </a:rPr>
              <a:t> </a:t>
            </a:r>
            <a:r>
              <a:rPr lang="en-US" dirty="0" err="1">
                <a:effectLst/>
                <a:latin typeface="Calibri Light" panose="020F0302020204030204" pitchFamily="34" charset="0"/>
              </a:rPr>
              <a:t>iqui</a:t>
            </a:r>
            <a:r>
              <a:rPr lang="en-US" dirty="0">
                <a:effectLst/>
                <a:latin typeface="Calibri Light" panose="020F0302020204030204" pitchFamily="34" charset="0"/>
              </a:rPr>
              <a:t> cu. </a:t>
            </a:r>
            <a:r>
              <a:rPr lang="en-US" dirty="0" err="1">
                <a:effectLst/>
                <a:latin typeface="Calibri Light" panose="020F0302020204030204" pitchFamily="34" charset="0"/>
              </a:rPr>
              <a:t>Aximus</a:t>
            </a:r>
            <a:r>
              <a:rPr lang="en-US" dirty="0">
                <a:effectLst/>
                <a:latin typeface="Calibri Light" panose="020F0302020204030204" pitchFamily="34" charset="0"/>
              </a:rPr>
              <a:t> </a:t>
            </a:r>
            <a:r>
              <a:rPr lang="en-US" dirty="0" err="1">
                <a:effectLst/>
                <a:latin typeface="Calibri Light" panose="020F0302020204030204" pitchFamily="34" charset="0"/>
              </a:rPr>
              <a:t>explit</a:t>
            </a:r>
            <a:r>
              <a:rPr lang="en-US" dirty="0">
                <a:effectLst/>
                <a:latin typeface="Calibri Light" panose="020F0302020204030204" pitchFamily="34" charset="0"/>
              </a:rPr>
              <a:t> et </a:t>
            </a:r>
            <a:r>
              <a:rPr lang="en-US" dirty="0" err="1">
                <a:effectLst/>
                <a:latin typeface="Calibri Light" panose="020F0302020204030204" pitchFamily="34" charset="0"/>
              </a:rPr>
              <a:t>vitis</a:t>
            </a:r>
            <a:r>
              <a:rPr lang="en-US" dirty="0">
                <a:effectLst/>
                <a:latin typeface="Calibri Light" panose="020F0302020204030204" pitchFamily="34" charset="0"/>
              </a:rPr>
              <a:t> </a:t>
            </a:r>
            <a:r>
              <a:rPr lang="en-US" dirty="0" err="1">
                <a:effectLst/>
                <a:latin typeface="Calibri Light" panose="020F0302020204030204" pitchFamily="34" charset="0"/>
              </a:rPr>
              <a:t>tu</a:t>
            </a:r>
            <a:r>
              <a:rPr lang="en-US" dirty="0">
                <a:effectLst/>
                <a:latin typeface="Calibri Light" panose="020F0302020204030204" pitchFamily="34" charset="0"/>
              </a:rPr>
              <a:t>? Am </a:t>
            </a:r>
            <a:r>
              <a:rPr lang="en-US" dirty="0" err="1">
                <a:effectLst/>
                <a:latin typeface="Calibri Light" panose="020F0302020204030204" pitchFamily="34" charset="0"/>
              </a:rPr>
              <a:t>quia</a:t>
            </a:r>
            <a:r>
              <a:rPr lang="en-US" dirty="0">
                <a:effectLst/>
                <a:latin typeface="Calibri Light" panose="020F0302020204030204" pitchFamily="34" charset="0"/>
              </a:rPr>
              <a:t> </a:t>
            </a:r>
            <a:r>
              <a:rPr lang="en-US" dirty="0" err="1">
                <a:effectLst/>
                <a:latin typeface="Calibri Light" panose="020F0302020204030204" pitchFamily="34" charset="0"/>
              </a:rPr>
              <a:t>nihit</a:t>
            </a:r>
            <a:r>
              <a:rPr lang="en-US" dirty="0">
                <a:effectLst/>
                <a:latin typeface="Calibri Light" panose="020F0302020204030204" pitchFamily="34" charset="0"/>
              </a:rPr>
              <a:t>, cor. </a:t>
            </a: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Harum</a:t>
            </a:r>
            <a:r>
              <a:rPr lang="en-US" dirty="0">
                <a:effectLst/>
                <a:latin typeface="Calibri Light" panose="020F0302020204030204" pitchFamily="34" charset="0"/>
              </a:rPr>
              <a:t> </a:t>
            </a:r>
            <a:r>
              <a:rPr lang="en-US" dirty="0" err="1">
                <a:effectLst/>
                <a:latin typeface="Calibri Light" panose="020F0302020204030204" pitchFamily="34" charset="0"/>
              </a:rPr>
              <a:t>inis</a:t>
            </a:r>
            <a:r>
              <a:rPr lang="en-US" dirty="0">
                <a:effectLst/>
                <a:latin typeface="Calibri Light" panose="020F0302020204030204" pitchFamily="34" charset="0"/>
              </a:rPr>
              <a:t> </a:t>
            </a:r>
            <a:r>
              <a:rPr lang="en-US" dirty="0" err="1">
                <a:effectLst/>
                <a:latin typeface="Calibri Light" panose="020F0302020204030204" pitchFamily="34" charset="0"/>
              </a:rPr>
              <a:t>volum</a:t>
            </a:r>
            <a:endParaRPr lang="en-US" dirty="0">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B4A5DF5-8E1F-5548-82FE-419A5A72CC6B}"/>
              </a:ext>
            </a:extLst>
          </p:cNvPr>
          <p:cNvSpPr>
            <a:spLocks noGrp="1"/>
          </p:cNvSpPr>
          <p:nvPr>
            <p:ph type="pic" sz="quarter" idx="17"/>
          </p:nvPr>
        </p:nvSpPr>
        <p:spPr>
          <a:xfrm>
            <a:off x="4137804" y="3768151"/>
            <a:ext cx="3355340" cy="3204007"/>
          </a:xfrm>
          <a:prstGeom prst="rect">
            <a:avLst/>
          </a:prstGeom>
        </p:spPr>
        <p:txBody>
          <a:bodyPr/>
          <a:lstStyle>
            <a:lvl1pPr marL="0" indent="0">
              <a:buFont typeface="Arial" panose="020B0604020202020204" pitchFamily="34" charset="0"/>
              <a:buNone/>
              <a:defRPr sz="2000">
                <a:solidFill>
                  <a:srgbClr val="E7212F"/>
                </a:solidFill>
              </a:defRPr>
            </a:lvl1pPr>
          </a:lstStyle>
          <a:p>
            <a:endParaRPr lang="en-US" dirty="0"/>
          </a:p>
        </p:txBody>
      </p:sp>
      <p:grpSp>
        <p:nvGrpSpPr>
          <p:cNvPr id="5" name="Group 4">
            <a:extLst>
              <a:ext uri="{FF2B5EF4-FFF2-40B4-BE49-F238E27FC236}">
                <a16:creationId xmlns:a16="http://schemas.microsoft.com/office/drawing/2014/main" id="{CEEDFC7C-300C-BC41-9A94-66D1CD78D662}"/>
              </a:ext>
            </a:extLst>
          </p:cNvPr>
          <p:cNvGrpSpPr/>
          <p:nvPr userDrawn="1"/>
        </p:nvGrpSpPr>
        <p:grpSpPr>
          <a:xfrm>
            <a:off x="0" y="3771544"/>
            <a:ext cx="3825240" cy="69679"/>
            <a:chOff x="226060" y="3682630"/>
            <a:chExt cx="3825240" cy="69679"/>
          </a:xfrm>
        </p:grpSpPr>
        <p:pic>
          <p:nvPicPr>
            <p:cNvPr id="18" name="Picture 17">
              <a:extLst>
                <a:ext uri="{FF2B5EF4-FFF2-40B4-BE49-F238E27FC236}">
                  <a16:creationId xmlns:a16="http://schemas.microsoft.com/office/drawing/2014/main" id="{83EC79C0-EC54-F448-9B1D-D35A13F6F9CD}"/>
                </a:ext>
              </a:extLst>
            </p:cNvPr>
            <p:cNvPicPr>
              <a:picLocks noChangeAspect="1"/>
            </p:cNvPicPr>
            <p:nvPr userDrawn="1"/>
          </p:nvPicPr>
          <p:blipFill>
            <a:blip r:embed="rId2"/>
            <a:stretch>
              <a:fillRect/>
            </a:stretch>
          </p:blipFill>
          <p:spPr>
            <a:xfrm>
              <a:off x="226060" y="3682630"/>
              <a:ext cx="2025650" cy="69679"/>
            </a:xfrm>
            <a:prstGeom prst="rect">
              <a:avLst/>
            </a:prstGeom>
          </p:spPr>
        </p:pic>
        <p:pic>
          <p:nvPicPr>
            <p:cNvPr id="19" name="Picture 18">
              <a:extLst>
                <a:ext uri="{FF2B5EF4-FFF2-40B4-BE49-F238E27FC236}">
                  <a16:creationId xmlns:a16="http://schemas.microsoft.com/office/drawing/2014/main" id="{1AB621D5-C40E-184E-8FD5-E86B83B14C49}"/>
                </a:ext>
              </a:extLst>
            </p:cNvPr>
            <p:cNvPicPr>
              <a:picLocks noChangeAspect="1"/>
            </p:cNvPicPr>
            <p:nvPr userDrawn="1"/>
          </p:nvPicPr>
          <p:blipFill>
            <a:blip r:embed="rId2"/>
            <a:stretch>
              <a:fillRect/>
            </a:stretch>
          </p:blipFill>
          <p:spPr>
            <a:xfrm>
              <a:off x="2025650" y="3682630"/>
              <a:ext cx="2025650" cy="69679"/>
            </a:xfrm>
            <a:prstGeom prst="rect">
              <a:avLst/>
            </a:prstGeom>
          </p:spPr>
        </p:pic>
        <p:pic>
          <p:nvPicPr>
            <p:cNvPr id="17" name="Picture 16">
              <a:extLst>
                <a:ext uri="{FF2B5EF4-FFF2-40B4-BE49-F238E27FC236}">
                  <a16:creationId xmlns:a16="http://schemas.microsoft.com/office/drawing/2014/main" id="{EE8DDD02-811E-4742-A07B-B5F2062B6E93}"/>
                </a:ext>
              </a:extLst>
            </p:cNvPr>
            <p:cNvPicPr>
              <a:picLocks noChangeAspect="1"/>
            </p:cNvPicPr>
            <p:nvPr userDrawn="1"/>
          </p:nvPicPr>
          <p:blipFill>
            <a:blip r:embed="rId2"/>
            <a:stretch>
              <a:fillRect/>
            </a:stretch>
          </p:blipFill>
          <p:spPr>
            <a:xfrm>
              <a:off x="490148" y="3682630"/>
              <a:ext cx="2025650" cy="69679"/>
            </a:xfrm>
            <a:prstGeom prst="rect">
              <a:avLst/>
            </a:prstGeom>
          </p:spPr>
        </p:pic>
      </p:grpSp>
      <p:sp>
        <p:nvSpPr>
          <p:cNvPr id="24" name="Picture Placeholder 23">
            <a:extLst>
              <a:ext uri="{FF2B5EF4-FFF2-40B4-BE49-F238E27FC236}">
                <a16:creationId xmlns:a16="http://schemas.microsoft.com/office/drawing/2014/main" id="{7E7F02AF-892F-4E49-94C5-E5F88757D511}"/>
              </a:ext>
            </a:extLst>
          </p:cNvPr>
          <p:cNvSpPr>
            <a:spLocks noGrp="1"/>
          </p:cNvSpPr>
          <p:nvPr>
            <p:ph type="pic" sz="quarter" idx="18"/>
          </p:nvPr>
        </p:nvSpPr>
        <p:spPr>
          <a:xfrm>
            <a:off x="7705924" y="3771545"/>
            <a:ext cx="3355848" cy="3200614"/>
          </a:xfrm>
          <a:prstGeom prst="rect">
            <a:avLst/>
          </a:prstGeom>
        </p:spPr>
        <p:txBody>
          <a:bodyPr/>
          <a:lstStyle>
            <a:lvl1pPr marL="0" indent="0">
              <a:buNone/>
              <a:defRPr sz="2000">
                <a:solidFill>
                  <a:srgbClr val="E7212F"/>
                </a:solidFill>
              </a:defRPr>
            </a:lvl1pPr>
          </a:lstStyle>
          <a:p>
            <a:endParaRPr lang="en-US" dirty="0"/>
          </a:p>
        </p:txBody>
      </p:sp>
      <p:sp>
        <p:nvSpPr>
          <p:cNvPr id="26" name="Picture Placeholder 25">
            <a:extLst>
              <a:ext uri="{FF2B5EF4-FFF2-40B4-BE49-F238E27FC236}">
                <a16:creationId xmlns:a16="http://schemas.microsoft.com/office/drawing/2014/main" id="{1FEBF281-8578-6D43-B23E-3CBF9E74EEB0}"/>
              </a:ext>
            </a:extLst>
          </p:cNvPr>
          <p:cNvSpPr>
            <a:spLocks noGrp="1"/>
          </p:cNvSpPr>
          <p:nvPr>
            <p:ph type="pic" sz="quarter" idx="19"/>
          </p:nvPr>
        </p:nvSpPr>
        <p:spPr>
          <a:xfrm>
            <a:off x="11274552" y="3771545"/>
            <a:ext cx="3355848" cy="3200614"/>
          </a:xfrm>
          <a:prstGeom prst="rect">
            <a:avLst/>
          </a:prstGeom>
        </p:spPr>
        <p:txBody>
          <a:bodyPr/>
          <a:lstStyle>
            <a:lvl1pPr marL="0" indent="0">
              <a:buNone/>
              <a:defRPr sz="2000">
                <a:solidFill>
                  <a:srgbClr val="E7212F"/>
                </a:solidFill>
              </a:defRPr>
            </a:lvl1pPr>
          </a:lstStyle>
          <a:p>
            <a:endParaRPr lang="en-US" dirty="0"/>
          </a:p>
        </p:txBody>
      </p:sp>
      <p:pic>
        <p:nvPicPr>
          <p:cNvPr id="28" name="Picture 27" descr="Logo, company name&#10;&#10;Description automatically generated">
            <a:extLst>
              <a:ext uri="{FF2B5EF4-FFF2-40B4-BE49-F238E27FC236}">
                <a16:creationId xmlns:a16="http://schemas.microsoft.com/office/drawing/2014/main" id="{67CDBF5B-807E-E447-B496-43EF2C1002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720592" y="7262690"/>
            <a:ext cx="1780253" cy="886402"/>
          </a:xfrm>
          <a:prstGeom prst="rect">
            <a:avLst/>
          </a:prstGeom>
        </p:spPr>
      </p:pic>
    </p:spTree>
    <p:extLst>
      <p:ext uri="{BB962C8B-B14F-4D97-AF65-F5344CB8AC3E}">
        <p14:creationId xmlns:p14="http://schemas.microsoft.com/office/powerpoint/2010/main" val="389646567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_1">
    <p:spTree>
      <p:nvGrpSpPr>
        <p:cNvPr id="1" name=""/>
        <p:cNvGrpSpPr/>
        <p:nvPr/>
      </p:nvGrpSpPr>
      <p:grpSpPr>
        <a:xfrm>
          <a:off x="0" y="0"/>
          <a:ext cx="0" cy="0"/>
          <a:chOff x="0" y="0"/>
          <a:chExt cx="0" cy="0"/>
        </a:xfrm>
      </p:grpSpPr>
      <p:sp>
        <p:nvSpPr>
          <p:cNvPr id="49" name="Text Placeholder 10">
            <a:extLst>
              <a:ext uri="{FF2B5EF4-FFF2-40B4-BE49-F238E27FC236}">
                <a16:creationId xmlns:a16="http://schemas.microsoft.com/office/drawing/2014/main" id="{A5E5E489-A09A-E044-B11B-3404C1426C1C}"/>
              </a:ext>
            </a:extLst>
          </p:cNvPr>
          <p:cNvSpPr>
            <a:spLocks noGrp="1"/>
          </p:cNvSpPr>
          <p:nvPr>
            <p:ph type="body" sz="quarter" idx="30" hasCustomPrompt="1"/>
          </p:nvPr>
        </p:nvSpPr>
        <p:spPr>
          <a:xfrm>
            <a:off x="748265" y="2916719"/>
            <a:ext cx="5841985" cy="438150"/>
          </a:xfrm>
          <a:prstGeom prst="rect">
            <a:avLst/>
          </a:prstGeom>
        </p:spPr>
        <p:txBody>
          <a:bodyPr anchor="t"/>
          <a:lstStyle>
            <a:lvl1pPr marL="0" indent="0">
              <a:lnSpc>
                <a:spcPct val="85000"/>
              </a:lnSpc>
              <a:buFontTx/>
              <a:buNone/>
              <a:defRPr sz="2400" b="1" i="0">
                <a:solidFill>
                  <a:schemeClr val="bg1"/>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50" name="Text Placeholder 10">
            <a:extLst>
              <a:ext uri="{FF2B5EF4-FFF2-40B4-BE49-F238E27FC236}">
                <a16:creationId xmlns:a16="http://schemas.microsoft.com/office/drawing/2014/main" id="{E0CCD58D-A9BB-7A46-978C-00300CA33CF5}"/>
              </a:ext>
            </a:extLst>
          </p:cNvPr>
          <p:cNvSpPr>
            <a:spLocks noGrp="1"/>
          </p:cNvSpPr>
          <p:nvPr>
            <p:ph type="body" sz="quarter" idx="31" hasCustomPrompt="1"/>
          </p:nvPr>
        </p:nvSpPr>
        <p:spPr>
          <a:xfrm>
            <a:off x="685421" y="3354870"/>
            <a:ext cx="5941391" cy="885672"/>
          </a:xfrm>
          <a:prstGeom prst="rect">
            <a:avLst/>
          </a:prstGeom>
        </p:spPr>
        <p:txBody>
          <a:bodyPr anchor="t"/>
          <a:lstStyle>
            <a:lvl1pPr marL="0" indent="0">
              <a:lnSpc>
                <a:spcPct val="85000"/>
              </a:lnSpc>
              <a:buFontTx/>
              <a:buNone/>
              <a:defRPr sz="7200" b="0" i="0">
                <a:solidFill>
                  <a:schemeClr val="bg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Headline here</a:t>
            </a:r>
          </a:p>
        </p:txBody>
      </p:sp>
      <p:pic>
        <p:nvPicPr>
          <p:cNvPr id="51" name="Picture 50">
            <a:extLst>
              <a:ext uri="{FF2B5EF4-FFF2-40B4-BE49-F238E27FC236}">
                <a16:creationId xmlns:a16="http://schemas.microsoft.com/office/drawing/2014/main" id="{8500D4D9-0718-294F-942F-5DDF9BBA79A4}"/>
              </a:ext>
            </a:extLst>
          </p:cNvPr>
          <p:cNvPicPr>
            <a:picLocks noChangeAspect="1"/>
          </p:cNvPicPr>
          <p:nvPr userDrawn="1"/>
        </p:nvPicPr>
        <p:blipFill>
          <a:blip r:embed="rId2">
            <a:biLevel thresh="25000"/>
          </a:blip>
          <a:stretch>
            <a:fillRect/>
          </a:stretch>
        </p:blipFill>
        <p:spPr>
          <a:xfrm>
            <a:off x="818001" y="4397878"/>
            <a:ext cx="2025650" cy="69679"/>
          </a:xfrm>
          <a:prstGeom prst="rect">
            <a:avLst/>
          </a:prstGeom>
        </p:spPr>
      </p:pic>
      <p:sp>
        <p:nvSpPr>
          <p:cNvPr id="35" name="Rectangle 34">
            <a:extLst>
              <a:ext uri="{FF2B5EF4-FFF2-40B4-BE49-F238E27FC236}">
                <a16:creationId xmlns:a16="http://schemas.microsoft.com/office/drawing/2014/main" id="{AA7BCB3F-6A63-3C42-A959-CB24947EE911}"/>
              </a:ext>
            </a:extLst>
          </p:cNvPr>
          <p:cNvSpPr/>
          <p:nvPr userDrawn="1"/>
        </p:nvSpPr>
        <p:spPr>
          <a:xfrm>
            <a:off x="7333026" y="0"/>
            <a:ext cx="7315200" cy="822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6" name="Straight Connector 35">
            <a:extLst>
              <a:ext uri="{FF2B5EF4-FFF2-40B4-BE49-F238E27FC236}">
                <a16:creationId xmlns:a16="http://schemas.microsoft.com/office/drawing/2014/main" id="{545BD609-C3ED-804A-A04C-99EB47A9CB5C}"/>
              </a:ext>
            </a:extLst>
          </p:cNvPr>
          <p:cNvCxnSpPr/>
          <p:nvPr userDrawn="1"/>
        </p:nvCxnSpPr>
        <p:spPr>
          <a:xfrm>
            <a:off x="8473438" y="707360"/>
            <a:ext cx="0" cy="7524087"/>
          </a:xfrm>
          <a:prstGeom prst="line">
            <a:avLst/>
          </a:prstGeom>
          <a:ln w="28575">
            <a:solidFill>
              <a:srgbClr val="E7212F"/>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CDC6096D-6C1E-E44C-B364-2765BBFD3D19}"/>
              </a:ext>
            </a:extLst>
          </p:cNvPr>
          <p:cNvSpPr txBox="1">
            <a:spLocks/>
          </p:cNvSpPr>
          <p:nvPr userDrawn="1"/>
        </p:nvSpPr>
        <p:spPr>
          <a:xfrm>
            <a:off x="5" y="7746193"/>
            <a:ext cx="756030" cy="34919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rgbClr val="40404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750C87A-3DE9-4F13-98E8-771BAF773CFA}" type="slidenum">
              <a:rPr lang="en-US" sz="1320" b="1" i="0" smtClean="0">
                <a:solidFill>
                  <a:schemeClr val="bg1"/>
                </a:solidFill>
                <a:latin typeface="Calibri" panose="020F0502020204030204" pitchFamily="34" charset="0"/>
                <a:cs typeface="Calibri" panose="020F0502020204030204" pitchFamily="34" charset="0"/>
              </a:rPr>
              <a:pPr/>
              <a:t>‹#›</a:t>
            </a:fld>
            <a:endParaRPr lang="en-US" sz="1320" b="1" i="0" dirty="0">
              <a:solidFill>
                <a:schemeClr val="bg1"/>
              </a:solidFill>
              <a:latin typeface="Calibri" panose="020F0502020204030204" pitchFamily="34" charset="0"/>
              <a:cs typeface="Calibri" panose="020F0502020204030204" pitchFamily="34" charset="0"/>
            </a:endParaRPr>
          </a:p>
        </p:txBody>
      </p:sp>
      <p:sp>
        <p:nvSpPr>
          <p:cNvPr id="9" name="Footer Placeholder 1">
            <a:extLst>
              <a:ext uri="{FF2B5EF4-FFF2-40B4-BE49-F238E27FC236}">
                <a16:creationId xmlns:a16="http://schemas.microsoft.com/office/drawing/2014/main" id="{AF74B53F-91B8-2444-A57E-46700820957F}"/>
              </a:ext>
            </a:extLst>
          </p:cNvPr>
          <p:cNvSpPr>
            <a:spLocks noGrp="1"/>
          </p:cNvSpPr>
          <p:nvPr userDrawn="1"/>
        </p:nvSpPr>
        <p:spPr>
          <a:xfrm>
            <a:off x="75603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bg1"/>
                </a:solidFill>
                <a:latin typeface="Calibri" panose="020F0502020204030204" pitchFamily="34" charset="0"/>
                <a:cs typeface="Calibri" panose="020F0502020204030204" pitchFamily="34" charset="0"/>
              </a:rPr>
              <a:t>© 2022 Cardinal Health. All Rights Reserved</a:t>
            </a:r>
            <a:r>
              <a:rPr lang="en-US" sz="1080" b="0" i="0" spc="120" dirty="0">
                <a:solidFill>
                  <a:schemeClr val="bg1"/>
                </a:solidFill>
                <a:latin typeface="Calibri" panose="020F0502020204030204" pitchFamily="34" charset="0"/>
                <a:cs typeface="Calibri" panose="020F0502020204030204" pitchFamily="34" charset="0"/>
              </a:rPr>
              <a:t>.</a:t>
            </a:r>
            <a:r>
              <a:rPr lang="en-US" sz="1080" b="0" i="0" spc="120" baseline="0" dirty="0">
                <a:solidFill>
                  <a:schemeClr val="bg1"/>
                </a:solidFill>
                <a:latin typeface="Calibri" panose="020F0502020204030204" pitchFamily="34" charset="0"/>
                <a:cs typeface="Calibri" panose="020F0502020204030204" pitchFamily="34" charset="0"/>
              </a:rPr>
              <a:t> </a:t>
            </a:r>
            <a:endParaRPr lang="en-US" sz="1200" b="0" i="0" spc="120" dirty="0">
              <a:solidFill>
                <a:schemeClr val="bg1"/>
              </a:solidFill>
              <a:latin typeface="Calibri" panose="020F0502020204030204" pitchFamily="34" charset="0"/>
              <a:cs typeface="Calibri" panose="020F0502020204030204" pitchFamily="34" charset="0"/>
            </a:endParaRPr>
          </a:p>
        </p:txBody>
      </p:sp>
      <p:sp>
        <p:nvSpPr>
          <p:cNvPr id="17" name="Text Placeholder 6">
            <a:extLst>
              <a:ext uri="{FF2B5EF4-FFF2-40B4-BE49-F238E27FC236}">
                <a16:creationId xmlns:a16="http://schemas.microsoft.com/office/drawing/2014/main" id="{BAD1274E-5480-F642-96CD-64FE7773E75C}"/>
              </a:ext>
            </a:extLst>
          </p:cNvPr>
          <p:cNvSpPr>
            <a:spLocks noGrp="1"/>
          </p:cNvSpPr>
          <p:nvPr>
            <p:ph type="body" sz="quarter" idx="20" hasCustomPrompt="1"/>
          </p:nvPr>
        </p:nvSpPr>
        <p:spPr>
          <a:xfrm>
            <a:off x="9052560" y="336181"/>
            <a:ext cx="3749040" cy="414984"/>
          </a:xfrm>
          <a:prstGeom prst="rect">
            <a:avLst/>
          </a:prstGeom>
        </p:spPr>
        <p:txBody>
          <a:bodyPr/>
          <a:lstStyle>
            <a:lvl1pPr marL="0" indent="0">
              <a:buNone/>
              <a:defRPr sz="2400" b="1" i="0">
                <a:latin typeface="Calibri" panose="020F0502020204030204" pitchFamily="34" charset="0"/>
                <a:cs typeface="Calibri" panose="020F0502020204030204" pitchFamily="34" charset="0"/>
              </a:defRPr>
            </a:lvl1pPr>
          </a:lstStyle>
          <a:p>
            <a:pPr lvl="0"/>
            <a:r>
              <a:rPr lang="en-US" dirty="0"/>
              <a:t>Agenda item</a:t>
            </a:r>
          </a:p>
        </p:txBody>
      </p:sp>
      <p:sp>
        <p:nvSpPr>
          <p:cNvPr id="18" name="Text Placeholder 6">
            <a:extLst>
              <a:ext uri="{FF2B5EF4-FFF2-40B4-BE49-F238E27FC236}">
                <a16:creationId xmlns:a16="http://schemas.microsoft.com/office/drawing/2014/main" id="{280A3B72-9EDD-2C43-8F27-883B10CDBAE3}"/>
              </a:ext>
            </a:extLst>
          </p:cNvPr>
          <p:cNvSpPr>
            <a:spLocks noGrp="1"/>
          </p:cNvSpPr>
          <p:nvPr>
            <p:ph type="body" sz="quarter" idx="21" hasCustomPrompt="1"/>
          </p:nvPr>
        </p:nvSpPr>
        <p:spPr>
          <a:xfrm>
            <a:off x="9052560" y="751165"/>
            <a:ext cx="3749040" cy="973035"/>
          </a:xfrm>
          <a:prstGeom prst="rect">
            <a:avLst/>
          </a:prstGeom>
        </p:spPr>
        <p:txBody>
          <a:bodyPr lIns="91440" rIns="91440"/>
          <a:lstStyle>
            <a:lvl1pPr marL="182880" indent="-182880">
              <a:lnSpc>
                <a:spcPct val="100000"/>
              </a:lnSpc>
              <a:spcBef>
                <a:spcPts val="200"/>
              </a:spcBef>
              <a:buFont typeface="Arial" panose="020B0604020202020204" pitchFamily="34" charset="0"/>
              <a:buChar char="•"/>
              <a:defRPr sz="1600"/>
            </a:lvl1pPr>
            <a:lvl2pPr marL="457200" indent="0">
              <a:lnSpc>
                <a:spcPct val="100000"/>
              </a:lnSpc>
              <a:buNone/>
              <a:defRPr sz="1600"/>
            </a:lvl2pPr>
          </a:lstStyle>
          <a:p>
            <a:pPr lvl="0"/>
            <a:r>
              <a:rPr lang="en-US" dirty="0"/>
              <a:t>Bullet point</a:t>
            </a:r>
          </a:p>
          <a:p>
            <a:pPr lvl="0"/>
            <a:r>
              <a:rPr lang="en-US" dirty="0"/>
              <a:t>Bullet point</a:t>
            </a:r>
          </a:p>
          <a:p>
            <a:pPr lvl="0"/>
            <a:r>
              <a:rPr lang="en-US" dirty="0"/>
              <a:t>Bullet point</a:t>
            </a:r>
          </a:p>
        </p:txBody>
      </p:sp>
      <p:sp>
        <p:nvSpPr>
          <p:cNvPr id="25" name="Text Placeholder 6">
            <a:extLst>
              <a:ext uri="{FF2B5EF4-FFF2-40B4-BE49-F238E27FC236}">
                <a16:creationId xmlns:a16="http://schemas.microsoft.com/office/drawing/2014/main" id="{4F2C55F3-F398-A143-971F-10E69A3B9F1E}"/>
              </a:ext>
            </a:extLst>
          </p:cNvPr>
          <p:cNvSpPr>
            <a:spLocks noGrp="1"/>
          </p:cNvSpPr>
          <p:nvPr>
            <p:ph type="body" sz="quarter" idx="22" hasCustomPrompt="1"/>
          </p:nvPr>
        </p:nvSpPr>
        <p:spPr>
          <a:xfrm>
            <a:off x="9052560" y="1918034"/>
            <a:ext cx="3749040" cy="414984"/>
          </a:xfrm>
          <a:prstGeom prst="rect">
            <a:avLst/>
          </a:prstGeom>
        </p:spPr>
        <p:txBody>
          <a:bodyPr/>
          <a:lstStyle>
            <a:lvl1pPr marL="0" indent="0">
              <a:buNone/>
              <a:defRPr sz="2400" b="1" i="0">
                <a:latin typeface="Calibri" panose="020F0502020204030204" pitchFamily="34" charset="0"/>
                <a:cs typeface="Calibri" panose="020F0502020204030204" pitchFamily="34" charset="0"/>
              </a:defRPr>
            </a:lvl1pPr>
          </a:lstStyle>
          <a:p>
            <a:pPr lvl="0"/>
            <a:r>
              <a:rPr lang="en-US" dirty="0"/>
              <a:t>Agenda item</a:t>
            </a:r>
          </a:p>
        </p:txBody>
      </p:sp>
      <p:sp>
        <p:nvSpPr>
          <p:cNvPr id="26" name="Text Placeholder 6">
            <a:extLst>
              <a:ext uri="{FF2B5EF4-FFF2-40B4-BE49-F238E27FC236}">
                <a16:creationId xmlns:a16="http://schemas.microsoft.com/office/drawing/2014/main" id="{F4155673-263A-4A4B-985F-B215F838F0E9}"/>
              </a:ext>
            </a:extLst>
          </p:cNvPr>
          <p:cNvSpPr>
            <a:spLocks noGrp="1"/>
          </p:cNvSpPr>
          <p:nvPr>
            <p:ph type="body" sz="quarter" idx="23" hasCustomPrompt="1"/>
          </p:nvPr>
        </p:nvSpPr>
        <p:spPr>
          <a:xfrm>
            <a:off x="9052560" y="2333018"/>
            <a:ext cx="3749040" cy="973035"/>
          </a:xfrm>
          <a:prstGeom prst="rect">
            <a:avLst/>
          </a:prstGeom>
        </p:spPr>
        <p:txBody>
          <a:bodyPr lIns="91440" rIns="91440"/>
          <a:lstStyle>
            <a:lvl1pPr marL="182880" indent="-182880">
              <a:lnSpc>
                <a:spcPct val="100000"/>
              </a:lnSpc>
              <a:spcBef>
                <a:spcPts val="200"/>
              </a:spcBef>
              <a:buFont typeface="Arial" panose="020B0604020202020204" pitchFamily="34" charset="0"/>
              <a:buChar char="•"/>
              <a:defRPr sz="1600"/>
            </a:lvl1pPr>
            <a:lvl2pPr marL="457200" indent="0">
              <a:lnSpc>
                <a:spcPct val="100000"/>
              </a:lnSpc>
              <a:buNone/>
              <a:defRPr sz="1600"/>
            </a:lvl2pPr>
          </a:lstStyle>
          <a:p>
            <a:pPr lvl="0"/>
            <a:r>
              <a:rPr lang="en-US" dirty="0"/>
              <a:t>Bullet point</a:t>
            </a:r>
          </a:p>
          <a:p>
            <a:pPr lvl="0"/>
            <a:r>
              <a:rPr lang="en-US" dirty="0"/>
              <a:t>Bullet point</a:t>
            </a:r>
          </a:p>
          <a:p>
            <a:pPr lvl="0"/>
            <a:r>
              <a:rPr lang="en-US" dirty="0"/>
              <a:t>Bullet point</a:t>
            </a:r>
          </a:p>
        </p:txBody>
      </p:sp>
      <p:sp>
        <p:nvSpPr>
          <p:cNvPr id="27" name="Text Placeholder 6">
            <a:extLst>
              <a:ext uri="{FF2B5EF4-FFF2-40B4-BE49-F238E27FC236}">
                <a16:creationId xmlns:a16="http://schemas.microsoft.com/office/drawing/2014/main" id="{8151435C-8D73-B842-9587-A9A56F5B7534}"/>
              </a:ext>
            </a:extLst>
          </p:cNvPr>
          <p:cNvSpPr>
            <a:spLocks noGrp="1"/>
          </p:cNvSpPr>
          <p:nvPr>
            <p:ph type="body" sz="quarter" idx="24" hasCustomPrompt="1"/>
          </p:nvPr>
        </p:nvSpPr>
        <p:spPr>
          <a:xfrm>
            <a:off x="9052560" y="3529667"/>
            <a:ext cx="3749040" cy="414984"/>
          </a:xfrm>
          <a:prstGeom prst="rect">
            <a:avLst/>
          </a:prstGeom>
        </p:spPr>
        <p:txBody>
          <a:bodyPr/>
          <a:lstStyle>
            <a:lvl1pPr marL="0" indent="0">
              <a:buNone/>
              <a:defRPr sz="2400" b="1" i="0">
                <a:latin typeface="Calibri" panose="020F0502020204030204" pitchFamily="34" charset="0"/>
                <a:cs typeface="Calibri" panose="020F0502020204030204" pitchFamily="34" charset="0"/>
              </a:defRPr>
            </a:lvl1pPr>
          </a:lstStyle>
          <a:p>
            <a:pPr lvl="0"/>
            <a:r>
              <a:rPr lang="en-US" dirty="0"/>
              <a:t>Agenda item</a:t>
            </a:r>
          </a:p>
        </p:txBody>
      </p:sp>
      <p:sp>
        <p:nvSpPr>
          <p:cNvPr id="28" name="Text Placeholder 6">
            <a:extLst>
              <a:ext uri="{FF2B5EF4-FFF2-40B4-BE49-F238E27FC236}">
                <a16:creationId xmlns:a16="http://schemas.microsoft.com/office/drawing/2014/main" id="{E605E4DA-B83B-B947-A9D7-4EBA0FD28131}"/>
              </a:ext>
            </a:extLst>
          </p:cNvPr>
          <p:cNvSpPr>
            <a:spLocks noGrp="1"/>
          </p:cNvSpPr>
          <p:nvPr>
            <p:ph type="body" sz="quarter" idx="25" hasCustomPrompt="1"/>
          </p:nvPr>
        </p:nvSpPr>
        <p:spPr>
          <a:xfrm>
            <a:off x="9052560" y="3944651"/>
            <a:ext cx="3749040" cy="973035"/>
          </a:xfrm>
          <a:prstGeom prst="rect">
            <a:avLst/>
          </a:prstGeom>
        </p:spPr>
        <p:txBody>
          <a:bodyPr lIns="91440" rIns="91440"/>
          <a:lstStyle>
            <a:lvl1pPr marL="182880" indent="-182880">
              <a:lnSpc>
                <a:spcPct val="100000"/>
              </a:lnSpc>
              <a:spcBef>
                <a:spcPts val="200"/>
              </a:spcBef>
              <a:buFont typeface="Arial" panose="020B0604020202020204" pitchFamily="34" charset="0"/>
              <a:buChar char="•"/>
              <a:defRPr sz="1600"/>
            </a:lvl1pPr>
            <a:lvl2pPr marL="457200" indent="0">
              <a:lnSpc>
                <a:spcPct val="100000"/>
              </a:lnSpc>
              <a:buNone/>
              <a:defRPr sz="1600"/>
            </a:lvl2pPr>
          </a:lstStyle>
          <a:p>
            <a:pPr lvl="0"/>
            <a:r>
              <a:rPr lang="en-US" dirty="0"/>
              <a:t>Bullet point</a:t>
            </a:r>
          </a:p>
          <a:p>
            <a:pPr lvl="0"/>
            <a:r>
              <a:rPr lang="en-US" dirty="0"/>
              <a:t>Bullet point</a:t>
            </a:r>
          </a:p>
          <a:p>
            <a:pPr lvl="0"/>
            <a:r>
              <a:rPr lang="en-US" dirty="0"/>
              <a:t>Bullet point</a:t>
            </a:r>
          </a:p>
        </p:txBody>
      </p:sp>
      <p:sp>
        <p:nvSpPr>
          <p:cNvPr id="29" name="Text Placeholder 6">
            <a:extLst>
              <a:ext uri="{FF2B5EF4-FFF2-40B4-BE49-F238E27FC236}">
                <a16:creationId xmlns:a16="http://schemas.microsoft.com/office/drawing/2014/main" id="{B77E2A0F-58E1-444F-86C7-254748CE8215}"/>
              </a:ext>
            </a:extLst>
          </p:cNvPr>
          <p:cNvSpPr>
            <a:spLocks noGrp="1"/>
          </p:cNvSpPr>
          <p:nvPr>
            <p:ph type="body" sz="quarter" idx="26" hasCustomPrompt="1"/>
          </p:nvPr>
        </p:nvSpPr>
        <p:spPr>
          <a:xfrm>
            <a:off x="9052560" y="5121624"/>
            <a:ext cx="3749040" cy="414984"/>
          </a:xfrm>
          <a:prstGeom prst="rect">
            <a:avLst/>
          </a:prstGeom>
        </p:spPr>
        <p:txBody>
          <a:bodyPr/>
          <a:lstStyle>
            <a:lvl1pPr marL="0" indent="0">
              <a:buNone/>
              <a:defRPr sz="2400" b="1" i="0">
                <a:latin typeface="Calibri" panose="020F0502020204030204" pitchFamily="34" charset="0"/>
                <a:cs typeface="Calibri" panose="020F0502020204030204" pitchFamily="34" charset="0"/>
              </a:defRPr>
            </a:lvl1pPr>
          </a:lstStyle>
          <a:p>
            <a:pPr lvl="0"/>
            <a:r>
              <a:rPr lang="en-US" dirty="0"/>
              <a:t>Agenda item</a:t>
            </a:r>
          </a:p>
        </p:txBody>
      </p:sp>
      <p:sp>
        <p:nvSpPr>
          <p:cNvPr id="30" name="Text Placeholder 6">
            <a:extLst>
              <a:ext uri="{FF2B5EF4-FFF2-40B4-BE49-F238E27FC236}">
                <a16:creationId xmlns:a16="http://schemas.microsoft.com/office/drawing/2014/main" id="{AD372D67-8270-0442-9F6A-E91178652BCE}"/>
              </a:ext>
            </a:extLst>
          </p:cNvPr>
          <p:cNvSpPr>
            <a:spLocks noGrp="1"/>
          </p:cNvSpPr>
          <p:nvPr>
            <p:ph type="body" sz="quarter" idx="27" hasCustomPrompt="1"/>
          </p:nvPr>
        </p:nvSpPr>
        <p:spPr>
          <a:xfrm>
            <a:off x="9052560" y="5536608"/>
            <a:ext cx="3749040" cy="973035"/>
          </a:xfrm>
          <a:prstGeom prst="rect">
            <a:avLst/>
          </a:prstGeom>
        </p:spPr>
        <p:txBody>
          <a:bodyPr lIns="91440" rIns="91440"/>
          <a:lstStyle>
            <a:lvl1pPr marL="182880" indent="-182880">
              <a:lnSpc>
                <a:spcPct val="100000"/>
              </a:lnSpc>
              <a:spcBef>
                <a:spcPts val="200"/>
              </a:spcBef>
              <a:buFont typeface="Arial" panose="020B0604020202020204" pitchFamily="34" charset="0"/>
              <a:buChar char="•"/>
              <a:defRPr sz="1600"/>
            </a:lvl1pPr>
            <a:lvl2pPr marL="457200" indent="0">
              <a:lnSpc>
                <a:spcPct val="100000"/>
              </a:lnSpc>
              <a:buNone/>
              <a:defRPr sz="1600"/>
            </a:lvl2pPr>
          </a:lstStyle>
          <a:p>
            <a:pPr lvl="0"/>
            <a:r>
              <a:rPr lang="en-US" dirty="0"/>
              <a:t>Bullet point</a:t>
            </a:r>
          </a:p>
          <a:p>
            <a:pPr lvl="0"/>
            <a:r>
              <a:rPr lang="en-US" dirty="0"/>
              <a:t>Bullet point</a:t>
            </a:r>
          </a:p>
          <a:p>
            <a:pPr lvl="0"/>
            <a:r>
              <a:rPr lang="en-US" dirty="0"/>
              <a:t>Bullet point</a:t>
            </a:r>
          </a:p>
        </p:txBody>
      </p:sp>
      <p:sp>
        <p:nvSpPr>
          <p:cNvPr id="31" name="TextBox 30">
            <a:extLst>
              <a:ext uri="{FF2B5EF4-FFF2-40B4-BE49-F238E27FC236}">
                <a16:creationId xmlns:a16="http://schemas.microsoft.com/office/drawing/2014/main" id="{20ACA9A1-D712-AA4C-87F2-45986F250A57}"/>
              </a:ext>
            </a:extLst>
          </p:cNvPr>
          <p:cNvSpPr txBox="1"/>
          <p:nvPr userDrawn="1"/>
        </p:nvSpPr>
        <p:spPr>
          <a:xfrm>
            <a:off x="8153229" y="355945"/>
            <a:ext cx="640077" cy="646331"/>
          </a:xfrm>
          <a:prstGeom prst="rect">
            <a:avLst/>
          </a:prstGeom>
          <a:solidFill>
            <a:schemeClr val="bg1"/>
          </a:solidFill>
          <a:ln w="28575">
            <a:solidFill>
              <a:srgbClr val="E7212F"/>
            </a:solidFill>
          </a:ln>
        </p:spPr>
        <p:txBody>
          <a:bodyPr wrap="square" rtlCol="0" anchor="ctr">
            <a:spAutoFit/>
          </a:bodyPr>
          <a:lstStyle/>
          <a:p>
            <a:pPr algn="ctr"/>
            <a:r>
              <a:rPr lang="en-US" sz="3600" b="1" i="0" dirty="0">
                <a:solidFill>
                  <a:srgbClr val="E7212F"/>
                </a:solidFill>
                <a:effectLst/>
                <a:latin typeface="Calibri" panose="020F0502020204030204" pitchFamily="34" charset="0"/>
                <a:cs typeface="Calibri" panose="020F0502020204030204" pitchFamily="34" charset="0"/>
              </a:rPr>
              <a:t>1</a:t>
            </a:r>
            <a:endParaRPr lang="en-US" sz="3600" b="1" i="0" dirty="0">
              <a:solidFill>
                <a:srgbClr val="E7212F"/>
              </a:solidFill>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79AA8DBD-91A5-E342-8EFF-99C942761709}"/>
              </a:ext>
            </a:extLst>
          </p:cNvPr>
          <p:cNvSpPr txBox="1"/>
          <p:nvPr userDrawn="1"/>
        </p:nvSpPr>
        <p:spPr>
          <a:xfrm>
            <a:off x="8153229" y="1937710"/>
            <a:ext cx="640077" cy="646331"/>
          </a:xfrm>
          <a:prstGeom prst="rect">
            <a:avLst/>
          </a:prstGeom>
          <a:solidFill>
            <a:schemeClr val="bg1"/>
          </a:solidFill>
          <a:ln w="28575">
            <a:solidFill>
              <a:srgbClr val="E7212F"/>
            </a:solidFill>
          </a:ln>
        </p:spPr>
        <p:txBody>
          <a:bodyPr wrap="square" rtlCol="0" anchor="ctr">
            <a:spAutoFit/>
          </a:bodyPr>
          <a:lstStyle/>
          <a:p>
            <a:pPr algn="ctr"/>
            <a:r>
              <a:rPr lang="en-US" sz="3600" b="1" i="0" dirty="0">
                <a:solidFill>
                  <a:srgbClr val="E7212F"/>
                </a:solidFill>
                <a:effectLst/>
                <a:latin typeface="Calibri" panose="020F0502020204030204" pitchFamily="34" charset="0"/>
                <a:cs typeface="Calibri" panose="020F0502020204030204" pitchFamily="34" charset="0"/>
              </a:rPr>
              <a:t>2</a:t>
            </a:r>
            <a:endParaRPr lang="en-US" sz="3600" b="1" i="0" dirty="0">
              <a:solidFill>
                <a:srgbClr val="E7212F"/>
              </a:solidFill>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C9CDE9DB-36A8-3D4E-8013-4951F7E12E83}"/>
              </a:ext>
            </a:extLst>
          </p:cNvPr>
          <p:cNvSpPr txBox="1"/>
          <p:nvPr userDrawn="1"/>
        </p:nvSpPr>
        <p:spPr>
          <a:xfrm>
            <a:off x="8153229" y="3529667"/>
            <a:ext cx="640077" cy="646331"/>
          </a:xfrm>
          <a:prstGeom prst="rect">
            <a:avLst/>
          </a:prstGeom>
          <a:solidFill>
            <a:schemeClr val="bg1"/>
          </a:solidFill>
          <a:ln w="28575">
            <a:solidFill>
              <a:srgbClr val="E7212F"/>
            </a:solidFill>
          </a:ln>
        </p:spPr>
        <p:txBody>
          <a:bodyPr wrap="square" rtlCol="0" anchor="ctr">
            <a:spAutoFit/>
          </a:bodyPr>
          <a:lstStyle/>
          <a:p>
            <a:pPr algn="ctr"/>
            <a:r>
              <a:rPr lang="en-US" sz="3600" b="1" i="0" dirty="0">
                <a:solidFill>
                  <a:srgbClr val="E7212F"/>
                </a:solidFill>
                <a:effectLst/>
                <a:latin typeface="Calibri" panose="020F0502020204030204" pitchFamily="34" charset="0"/>
                <a:cs typeface="Calibri" panose="020F0502020204030204" pitchFamily="34" charset="0"/>
              </a:rPr>
              <a:t>3</a:t>
            </a:r>
            <a:endParaRPr lang="en-US" sz="3600" b="1" i="0" dirty="0">
              <a:solidFill>
                <a:srgbClr val="E7212F"/>
              </a:solidFill>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7F010586-1AA5-9745-91A0-6793A14B62A9}"/>
              </a:ext>
            </a:extLst>
          </p:cNvPr>
          <p:cNvSpPr txBox="1"/>
          <p:nvPr userDrawn="1"/>
        </p:nvSpPr>
        <p:spPr>
          <a:xfrm>
            <a:off x="8153229" y="5121624"/>
            <a:ext cx="640077" cy="646331"/>
          </a:xfrm>
          <a:prstGeom prst="rect">
            <a:avLst/>
          </a:prstGeom>
          <a:solidFill>
            <a:schemeClr val="bg1"/>
          </a:solidFill>
          <a:ln w="28575">
            <a:solidFill>
              <a:srgbClr val="E7212F"/>
            </a:solidFill>
          </a:ln>
        </p:spPr>
        <p:txBody>
          <a:bodyPr wrap="square" rtlCol="0" anchor="ctr">
            <a:spAutoFit/>
          </a:bodyPr>
          <a:lstStyle/>
          <a:p>
            <a:pPr algn="ctr"/>
            <a:r>
              <a:rPr lang="en-US" sz="3600" b="1" i="0" dirty="0">
                <a:solidFill>
                  <a:srgbClr val="E7212F"/>
                </a:solidFill>
                <a:effectLst/>
                <a:latin typeface="Calibri" panose="020F0502020204030204" pitchFamily="34" charset="0"/>
                <a:cs typeface="Calibri" panose="020F0502020204030204" pitchFamily="34" charset="0"/>
              </a:rPr>
              <a:t>4</a:t>
            </a:r>
            <a:endParaRPr lang="en-US" sz="3600" b="1" i="0" dirty="0">
              <a:solidFill>
                <a:srgbClr val="E7212F"/>
              </a:solidFill>
              <a:latin typeface="Calibri" panose="020F0502020204030204" pitchFamily="34" charset="0"/>
              <a:cs typeface="Calibri" panose="020F0502020204030204" pitchFamily="34" charset="0"/>
            </a:endParaRPr>
          </a:p>
        </p:txBody>
      </p:sp>
      <p:sp>
        <p:nvSpPr>
          <p:cNvPr id="38" name="Text Placeholder 6">
            <a:extLst>
              <a:ext uri="{FF2B5EF4-FFF2-40B4-BE49-F238E27FC236}">
                <a16:creationId xmlns:a16="http://schemas.microsoft.com/office/drawing/2014/main" id="{EE6BAA70-3E45-F747-883A-BB23196EFD5D}"/>
              </a:ext>
            </a:extLst>
          </p:cNvPr>
          <p:cNvSpPr>
            <a:spLocks noGrp="1"/>
          </p:cNvSpPr>
          <p:nvPr>
            <p:ph type="body" sz="quarter" idx="28" hasCustomPrompt="1"/>
          </p:nvPr>
        </p:nvSpPr>
        <p:spPr>
          <a:xfrm>
            <a:off x="9052560" y="6713581"/>
            <a:ext cx="3749040" cy="414984"/>
          </a:xfrm>
          <a:prstGeom prst="rect">
            <a:avLst/>
          </a:prstGeom>
        </p:spPr>
        <p:txBody>
          <a:bodyPr/>
          <a:lstStyle>
            <a:lvl1pPr marL="0" indent="0">
              <a:buNone/>
              <a:defRPr sz="2400" b="1" i="0">
                <a:latin typeface="Calibri" panose="020F0502020204030204" pitchFamily="34" charset="0"/>
                <a:cs typeface="Calibri" panose="020F0502020204030204" pitchFamily="34" charset="0"/>
              </a:defRPr>
            </a:lvl1pPr>
          </a:lstStyle>
          <a:p>
            <a:pPr lvl="0"/>
            <a:r>
              <a:rPr lang="en-US" dirty="0"/>
              <a:t>Agenda item</a:t>
            </a:r>
          </a:p>
        </p:txBody>
      </p:sp>
      <p:sp>
        <p:nvSpPr>
          <p:cNvPr id="39" name="Text Placeholder 6">
            <a:extLst>
              <a:ext uri="{FF2B5EF4-FFF2-40B4-BE49-F238E27FC236}">
                <a16:creationId xmlns:a16="http://schemas.microsoft.com/office/drawing/2014/main" id="{FDF64F42-FB07-D94F-AF25-2130CC8FA723}"/>
              </a:ext>
            </a:extLst>
          </p:cNvPr>
          <p:cNvSpPr>
            <a:spLocks noGrp="1"/>
          </p:cNvSpPr>
          <p:nvPr>
            <p:ph type="body" sz="quarter" idx="29" hasCustomPrompt="1"/>
          </p:nvPr>
        </p:nvSpPr>
        <p:spPr>
          <a:xfrm>
            <a:off x="9052560" y="7128565"/>
            <a:ext cx="3749040" cy="973035"/>
          </a:xfrm>
          <a:prstGeom prst="rect">
            <a:avLst/>
          </a:prstGeom>
        </p:spPr>
        <p:txBody>
          <a:bodyPr lIns="91440" rIns="91440"/>
          <a:lstStyle>
            <a:lvl1pPr marL="182880" indent="-182880">
              <a:lnSpc>
                <a:spcPct val="100000"/>
              </a:lnSpc>
              <a:spcBef>
                <a:spcPts val="200"/>
              </a:spcBef>
              <a:buFont typeface="Arial" panose="020B0604020202020204" pitchFamily="34" charset="0"/>
              <a:buChar char="•"/>
              <a:defRPr sz="1600"/>
            </a:lvl1pPr>
            <a:lvl2pPr marL="457200" indent="0">
              <a:lnSpc>
                <a:spcPct val="100000"/>
              </a:lnSpc>
              <a:buNone/>
              <a:defRPr sz="1600"/>
            </a:lvl2pPr>
          </a:lstStyle>
          <a:p>
            <a:pPr lvl="0"/>
            <a:r>
              <a:rPr lang="en-US" dirty="0"/>
              <a:t>Bullet point</a:t>
            </a:r>
          </a:p>
          <a:p>
            <a:pPr lvl="0"/>
            <a:r>
              <a:rPr lang="en-US" dirty="0"/>
              <a:t>Bullet point</a:t>
            </a:r>
          </a:p>
          <a:p>
            <a:pPr lvl="0"/>
            <a:r>
              <a:rPr lang="en-US" dirty="0"/>
              <a:t>Bullet point</a:t>
            </a:r>
          </a:p>
        </p:txBody>
      </p:sp>
      <p:sp>
        <p:nvSpPr>
          <p:cNvPr id="40" name="TextBox 39">
            <a:extLst>
              <a:ext uri="{FF2B5EF4-FFF2-40B4-BE49-F238E27FC236}">
                <a16:creationId xmlns:a16="http://schemas.microsoft.com/office/drawing/2014/main" id="{F7AC3851-F684-B148-B850-63C825D5CC65}"/>
              </a:ext>
            </a:extLst>
          </p:cNvPr>
          <p:cNvSpPr txBox="1"/>
          <p:nvPr userDrawn="1"/>
        </p:nvSpPr>
        <p:spPr>
          <a:xfrm>
            <a:off x="8153229" y="6713581"/>
            <a:ext cx="640077" cy="646331"/>
          </a:xfrm>
          <a:prstGeom prst="rect">
            <a:avLst/>
          </a:prstGeom>
          <a:solidFill>
            <a:schemeClr val="bg1"/>
          </a:solidFill>
          <a:ln w="28575">
            <a:solidFill>
              <a:srgbClr val="E7212F"/>
            </a:solidFill>
          </a:ln>
        </p:spPr>
        <p:txBody>
          <a:bodyPr wrap="square" rtlCol="0" anchor="ctr">
            <a:spAutoFit/>
          </a:bodyPr>
          <a:lstStyle/>
          <a:p>
            <a:pPr algn="ctr"/>
            <a:r>
              <a:rPr lang="en-US" sz="3600" b="1" i="0" dirty="0">
                <a:solidFill>
                  <a:srgbClr val="E7212F"/>
                </a:solidFill>
                <a:effectLst/>
                <a:latin typeface="Calibri" panose="020F0502020204030204" pitchFamily="34" charset="0"/>
                <a:cs typeface="Calibri" panose="020F0502020204030204" pitchFamily="34" charset="0"/>
              </a:rPr>
              <a:t>5</a:t>
            </a:r>
            <a:endParaRPr lang="en-US" sz="3600" b="1" i="0" dirty="0">
              <a:solidFill>
                <a:srgbClr val="E7212F"/>
              </a:solidFill>
              <a:latin typeface="Calibri" panose="020F0502020204030204" pitchFamily="34" charset="0"/>
              <a:cs typeface="Calibri" panose="020F0502020204030204" pitchFamily="34" charset="0"/>
            </a:endParaRPr>
          </a:p>
        </p:txBody>
      </p:sp>
      <p:pic>
        <p:nvPicPr>
          <p:cNvPr id="37" name="Picture 36" descr="Logo, company name&#10;&#10;Description automatically generated">
            <a:extLst>
              <a:ext uri="{FF2B5EF4-FFF2-40B4-BE49-F238E27FC236}">
                <a16:creationId xmlns:a16="http://schemas.microsoft.com/office/drawing/2014/main" id="{B87A25DF-0E15-9F4E-A55F-70B025AA13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720592" y="7262690"/>
            <a:ext cx="1780253" cy="886402"/>
          </a:xfrm>
          <a:prstGeom prst="rect">
            <a:avLst/>
          </a:prstGeom>
        </p:spPr>
      </p:pic>
    </p:spTree>
    <p:extLst>
      <p:ext uri="{BB962C8B-B14F-4D97-AF65-F5344CB8AC3E}">
        <p14:creationId xmlns:p14="http://schemas.microsoft.com/office/powerpoint/2010/main" val="30937164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_2">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F9ADA5F2-8974-084A-8F0F-4CA6C8BB174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4630400" cy="8229600"/>
          </a:xfrm>
          <a:prstGeom prst="rect">
            <a:avLst/>
          </a:prstGeom>
        </p:spPr>
      </p:pic>
      <p:sp>
        <p:nvSpPr>
          <p:cNvPr id="5" name="TextBox 4">
            <a:extLst>
              <a:ext uri="{FF2B5EF4-FFF2-40B4-BE49-F238E27FC236}">
                <a16:creationId xmlns:a16="http://schemas.microsoft.com/office/drawing/2014/main" id="{7092B526-32E6-E14D-8C67-997131FF507E}"/>
              </a:ext>
            </a:extLst>
          </p:cNvPr>
          <p:cNvSpPr txBox="1"/>
          <p:nvPr userDrawn="1"/>
        </p:nvSpPr>
        <p:spPr>
          <a:xfrm>
            <a:off x="737373" y="3399605"/>
            <a:ext cx="1727200" cy="1569660"/>
          </a:xfrm>
          <a:prstGeom prst="rect">
            <a:avLst/>
          </a:prstGeom>
          <a:noFill/>
        </p:spPr>
        <p:txBody>
          <a:bodyPr wrap="square" rtlCol="0">
            <a:spAutoFit/>
          </a:bodyPr>
          <a:lstStyle/>
          <a:p>
            <a:r>
              <a:rPr lang="en-US" sz="9600" b="1" i="0" dirty="0">
                <a:solidFill>
                  <a:srgbClr val="CA2035"/>
                </a:solidFill>
                <a:effectLst/>
                <a:latin typeface="Calibri" panose="020F0502020204030204" pitchFamily="34" charset="0"/>
                <a:cs typeface="Calibri" panose="020F0502020204030204" pitchFamily="34" charset="0"/>
              </a:rPr>
              <a:t>1</a:t>
            </a:r>
            <a:endParaRPr lang="en-US" sz="9600" b="1" i="0" dirty="0">
              <a:solidFill>
                <a:srgbClr val="CA2035"/>
              </a:solidFill>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A22317FF-05FB-8A46-96E0-11160B54A9EA}"/>
              </a:ext>
            </a:extLst>
          </p:cNvPr>
          <p:cNvSpPr txBox="1"/>
          <p:nvPr userDrawn="1"/>
        </p:nvSpPr>
        <p:spPr>
          <a:xfrm>
            <a:off x="3323334" y="3374205"/>
            <a:ext cx="1727200" cy="1569660"/>
          </a:xfrm>
          <a:prstGeom prst="rect">
            <a:avLst/>
          </a:prstGeom>
          <a:noFill/>
        </p:spPr>
        <p:txBody>
          <a:bodyPr wrap="square" rtlCol="0">
            <a:spAutoFit/>
          </a:bodyPr>
          <a:lstStyle/>
          <a:p>
            <a:r>
              <a:rPr lang="en-US" sz="9600" b="1" i="0" dirty="0">
                <a:solidFill>
                  <a:srgbClr val="CA2035"/>
                </a:solidFill>
                <a:effectLst/>
                <a:latin typeface="Calibri" panose="020F0502020204030204" pitchFamily="34" charset="0"/>
                <a:cs typeface="Calibri" panose="020F0502020204030204" pitchFamily="34" charset="0"/>
              </a:rPr>
              <a:t>2</a:t>
            </a:r>
            <a:endParaRPr lang="en-US" sz="9600" b="1" i="0" dirty="0">
              <a:solidFill>
                <a:srgbClr val="CA2035"/>
              </a:solidFill>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874D9CBD-8D0C-2D4C-A0AA-5FEBB91E3F1F}"/>
              </a:ext>
            </a:extLst>
          </p:cNvPr>
          <p:cNvSpPr txBox="1"/>
          <p:nvPr userDrawn="1"/>
        </p:nvSpPr>
        <p:spPr>
          <a:xfrm>
            <a:off x="5887406" y="3368203"/>
            <a:ext cx="1727200" cy="1569660"/>
          </a:xfrm>
          <a:prstGeom prst="rect">
            <a:avLst/>
          </a:prstGeom>
          <a:noFill/>
        </p:spPr>
        <p:txBody>
          <a:bodyPr wrap="square" rtlCol="0">
            <a:spAutoFit/>
          </a:bodyPr>
          <a:lstStyle/>
          <a:p>
            <a:r>
              <a:rPr lang="en-US" sz="9600" b="1" i="0" dirty="0">
                <a:solidFill>
                  <a:srgbClr val="CA2035"/>
                </a:solidFill>
                <a:effectLst/>
                <a:latin typeface="Calibri" panose="020F0502020204030204" pitchFamily="34" charset="0"/>
                <a:cs typeface="Calibri" panose="020F0502020204030204" pitchFamily="34" charset="0"/>
              </a:rPr>
              <a:t>3</a:t>
            </a:r>
            <a:endParaRPr lang="en-US" sz="9600" b="1" i="0" dirty="0">
              <a:solidFill>
                <a:srgbClr val="CA2035"/>
              </a:solidFill>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9C9AAB75-F369-F045-99CD-AA1BBA606373}"/>
              </a:ext>
            </a:extLst>
          </p:cNvPr>
          <p:cNvSpPr txBox="1"/>
          <p:nvPr userDrawn="1"/>
        </p:nvSpPr>
        <p:spPr>
          <a:xfrm>
            <a:off x="8419590" y="3368202"/>
            <a:ext cx="1727200" cy="1569660"/>
          </a:xfrm>
          <a:prstGeom prst="rect">
            <a:avLst/>
          </a:prstGeom>
          <a:noFill/>
        </p:spPr>
        <p:txBody>
          <a:bodyPr wrap="square" rtlCol="0">
            <a:spAutoFit/>
          </a:bodyPr>
          <a:lstStyle/>
          <a:p>
            <a:r>
              <a:rPr lang="en-US" sz="9600" b="1" i="0" dirty="0">
                <a:solidFill>
                  <a:srgbClr val="CA2035"/>
                </a:solidFill>
                <a:effectLst/>
                <a:latin typeface="Calibri" panose="020F0502020204030204" pitchFamily="34" charset="0"/>
                <a:cs typeface="Calibri" panose="020F0502020204030204" pitchFamily="34" charset="0"/>
              </a:rPr>
              <a:t>4</a:t>
            </a:r>
            <a:endParaRPr lang="en-US" sz="9600" b="1" i="0" dirty="0">
              <a:solidFill>
                <a:srgbClr val="CA2035"/>
              </a:solidFill>
              <a:latin typeface="Calibri" panose="020F0502020204030204" pitchFamily="34" charset="0"/>
              <a:cs typeface="Calibri" panose="020F0502020204030204" pitchFamily="34" charset="0"/>
            </a:endParaRPr>
          </a:p>
        </p:txBody>
      </p:sp>
      <p:sp>
        <p:nvSpPr>
          <p:cNvPr id="43" name="TextBox 42">
            <a:extLst>
              <a:ext uri="{FF2B5EF4-FFF2-40B4-BE49-F238E27FC236}">
                <a16:creationId xmlns:a16="http://schemas.microsoft.com/office/drawing/2014/main" id="{937EB761-9066-4342-A2C4-40DDFCF9FBB3}"/>
              </a:ext>
            </a:extLst>
          </p:cNvPr>
          <p:cNvSpPr txBox="1"/>
          <p:nvPr userDrawn="1"/>
        </p:nvSpPr>
        <p:spPr>
          <a:xfrm>
            <a:off x="10933380" y="3368202"/>
            <a:ext cx="1727200" cy="1569660"/>
          </a:xfrm>
          <a:prstGeom prst="rect">
            <a:avLst/>
          </a:prstGeom>
          <a:noFill/>
        </p:spPr>
        <p:txBody>
          <a:bodyPr wrap="square" rtlCol="0">
            <a:spAutoFit/>
          </a:bodyPr>
          <a:lstStyle/>
          <a:p>
            <a:r>
              <a:rPr lang="en-US" sz="9600" b="1" i="0" dirty="0">
                <a:solidFill>
                  <a:srgbClr val="CA2035"/>
                </a:solidFill>
                <a:effectLst/>
                <a:latin typeface="Calibri" panose="020F0502020204030204" pitchFamily="34" charset="0"/>
                <a:cs typeface="Calibri" panose="020F0502020204030204" pitchFamily="34" charset="0"/>
              </a:rPr>
              <a:t>5</a:t>
            </a:r>
            <a:endParaRPr lang="en-US" sz="9600" b="1" i="0" dirty="0">
              <a:solidFill>
                <a:srgbClr val="CA2035"/>
              </a:solidFill>
              <a:latin typeface="Calibri" panose="020F0502020204030204" pitchFamily="34" charset="0"/>
              <a:cs typeface="Calibri" panose="020F0502020204030204" pitchFamily="34" charset="0"/>
            </a:endParaRPr>
          </a:p>
        </p:txBody>
      </p:sp>
      <p:sp>
        <p:nvSpPr>
          <p:cNvPr id="48" name="Text Placeholder 6">
            <a:extLst>
              <a:ext uri="{FF2B5EF4-FFF2-40B4-BE49-F238E27FC236}">
                <a16:creationId xmlns:a16="http://schemas.microsoft.com/office/drawing/2014/main" id="{AA5B74F9-0210-A045-BBF2-1225E91F4FBB}"/>
              </a:ext>
            </a:extLst>
          </p:cNvPr>
          <p:cNvSpPr>
            <a:spLocks noGrp="1"/>
          </p:cNvSpPr>
          <p:nvPr>
            <p:ph type="body" sz="quarter" idx="24" hasCustomPrompt="1"/>
          </p:nvPr>
        </p:nvSpPr>
        <p:spPr>
          <a:xfrm>
            <a:off x="6027943" y="4142333"/>
            <a:ext cx="2146300" cy="436562"/>
          </a:xfrm>
          <a:prstGeom prst="rect">
            <a:avLst/>
          </a:prstGeom>
        </p:spPr>
        <p:txBody>
          <a:bodyPr anchor="b"/>
          <a:lstStyle>
            <a:lvl1pPr marL="0" indent="0">
              <a:buNone/>
              <a:defRPr sz="2100" b="1" i="0">
                <a:solidFill>
                  <a:schemeClr val="bg1"/>
                </a:solidFill>
                <a:latin typeface="Calibri" panose="020F0502020204030204" pitchFamily="34" charset="0"/>
                <a:cs typeface="Calibri" panose="020F0502020204030204" pitchFamily="34" charset="0"/>
              </a:defRPr>
            </a:lvl1pPr>
          </a:lstStyle>
          <a:p>
            <a:pPr lvl="0"/>
            <a:r>
              <a:rPr lang="en-US" dirty="0"/>
              <a:t>Agenda item</a:t>
            </a:r>
          </a:p>
        </p:txBody>
      </p:sp>
      <p:sp>
        <p:nvSpPr>
          <p:cNvPr id="49" name="Text Placeholder 6">
            <a:extLst>
              <a:ext uri="{FF2B5EF4-FFF2-40B4-BE49-F238E27FC236}">
                <a16:creationId xmlns:a16="http://schemas.microsoft.com/office/drawing/2014/main" id="{211D9967-5AE1-0D49-B2ED-EF32DEB26EFF}"/>
              </a:ext>
            </a:extLst>
          </p:cNvPr>
          <p:cNvSpPr>
            <a:spLocks noGrp="1"/>
          </p:cNvSpPr>
          <p:nvPr>
            <p:ph type="body" sz="quarter" idx="25" hasCustomPrompt="1"/>
          </p:nvPr>
        </p:nvSpPr>
        <p:spPr>
          <a:xfrm>
            <a:off x="6027943" y="4654473"/>
            <a:ext cx="2146300" cy="1926313"/>
          </a:xfrm>
          <a:prstGeom prst="rect">
            <a:avLst/>
          </a:prstGeom>
        </p:spPr>
        <p:txBody>
          <a:bodyPr lIns="91440" rIns="91440"/>
          <a:lstStyle>
            <a:lvl1pPr marL="0" indent="0">
              <a:lnSpc>
                <a:spcPct val="100000"/>
              </a:lnSpc>
              <a:spcBef>
                <a:spcPts val="400"/>
              </a:spcBef>
              <a:buFont typeface="Arial" panose="020B0604020202020204" pitchFamily="34" charset="0"/>
              <a:buNone/>
              <a:defRPr sz="1600">
                <a:solidFill>
                  <a:schemeClr val="bg1"/>
                </a:solidFill>
              </a:defRPr>
            </a:lvl1pPr>
            <a:lvl2pPr marL="457200" indent="0">
              <a:lnSpc>
                <a:spcPct val="100000"/>
              </a:lnSpc>
              <a:buNone/>
              <a:defRPr sz="1600"/>
            </a:lvl2pPr>
          </a:lstStyle>
          <a:p>
            <a:pPr lvl="0"/>
            <a:r>
              <a:rPr lang="en-US" dirty="0" err="1"/>
              <a:t>Exceatiis</a:t>
            </a:r>
            <a:r>
              <a:rPr lang="en-US" dirty="0"/>
              <a:t> </a:t>
            </a:r>
            <a:r>
              <a:rPr lang="en-US" dirty="0" err="1"/>
              <a:t>volo</a:t>
            </a:r>
            <a:r>
              <a:rPr lang="en-US" dirty="0"/>
              <a:t> que </a:t>
            </a:r>
            <a:r>
              <a:rPr lang="en-US" dirty="0" err="1"/>
              <a:t>reperspel</a:t>
            </a:r>
            <a:r>
              <a:rPr lang="en-US" dirty="0"/>
              <a:t> </a:t>
            </a:r>
            <a:r>
              <a:rPr lang="en-US" dirty="0" err="1"/>
              <a:t>ea</a:t>
            </a:r>
            <a:r>
              <a:rPr lang="en-US" dirty="0"/>
              <a:t> </a:t>
            </a:r>
            <a:r>
              <a:rPr lang="en-US" dirty="0" err="1"/>
              <a:t>sumque</a:t>
            </a:r>
            <a:r>
              <a:rPr lang="en-US" dirty="0"/>
              <a:t> </a:t>
            </a:r>
            <a:r>
              <a:rPr lang="en-US" dirty="0" err="1"/>
              <a:t>velique</a:t>
            </a:r>
            <a:r>
              <a:rPr lang="en-US" dirty="0"/>
              <a:t> </a:t>
            </a:r>
            <a:r>
              <a:rPr lang="en-US" dirty="0" err="1"/>
              <a:t>nam</a:t>
            </a:r>
            <a:r>
              <a:rPr lang="en-US" dirty="0"/>
              <a:t> </a:t>
            </a:r>
            <a:r>
              <a:rPr lang="en-US" dirty="0" err="1"/>
              <a:t>quae</a:t>
            </a:r>
            <a:r>
              <a:rPr lang="en-US" dirty="0"/>
              <a:t> </a:t>
            </a:r>
            <a:r>
              <a:rPr lang="en-US" dirty="0" err="1"/>
              <a:t>vo</a:t>
            </a:r>
            <a:r>
              <a:rPr lang="en-US" dirty="0"/>
              <a:t> </a:t>
            </a:r>
            <a:r>
              <a:rPr lang="en-US" dirty="0" err="1"/>
              <a:t>uptae</a:t>
            </a:r>
            <a:r>
              <a:rPr lang="en-US" dirty="0"/>
              <a:t>. Nam </a:t>
            </a:r>
            <a:r>
              <a:rPr lang="en-US" dirty="0" err="1"/>
              <a:t>ut</a:t>
            </a:r>
            <a:r>
              <a:rPr lang="en-US" dirty="0"/>
              <a:t> </a:t>
            </a:r>
            <a:r>
              <a:rPr lang="en-US" dirty="0" err="1"/>
              <a:t>omn</a:t>
            </a:r>
            <a:r>
              <a:rPr lang="en-US" dirty="0"/>
              <a:t> </a:t>
            </a:r>
            <a:r>
              <a:rPr lang="en-US" dirty="0" err="1"/>
              <a:t>impoasimentis</a:t>
            </a:r>
            <a:r>
              <a:rPr lang="en-US" dirty="0"/>
              <a:t> </a:t>
            </a:r>
            <a:r>
              <a:rPr lang="en-US" dirty="0" err="1"/>
              <a:t>uptae</a:t>
            </a:r>
            <a:r>
              <a:rPr lang="en-US" dirty="0"/>
              <a:t>. Nam </a:t>
            </a:r>
            <a:r>
              <a:rPr lang="en-US" dirty="0" err="1"/>
              <a:t>ut</a:t>
            </a:r>
            <a:r>
              <a:rPr lang="en-US" dirty="0"/>
              <a:t> </a:t>
            </a:r>
            <a:r>
              <a:rPr lang="en-US" dirty="0" err="1"/>
              <a:t>omnim</a:t>
            </a:r>
            <a:endParaRPr lang="en-US" dirty="0"/>
          </a:p>
        </p:txBody>
      </p:sp>
      <p:sp>
        <p:nvSpPr>
          <p:cNvPr id="50" name="Text Placeholder 6">
            <a:extLst>
              <a:ext uri="{FF2B5EF4-FFF2-40B4-BE49-F238E27FC236}">
                <a16:creationId xmlns:a16="http://schemas.microsoft.com/office/drawing/2014/main" id="{7BC5C308-E00B-354E-945A-678898CB6ABE}"/>
              </a:ext>
            </a:extLst>
          </p:cNvPr>
          <p:cNvSpPr>
            <a:spLocks noGrp="1"/>
          </p:cNvSpPr>
          <p:nvPr>
            <p:ph type="body" sz="quarter" idx="26" hasCustomPrompt="1"/>
          </p:nvPr>
        </p:nvSpPr>
        <p:spPr>
          <a:xfrm>
            <a:off x="8542543" y="4142333"/>
            <a:ext cx="2146300" cy="436562"/>
          </a:xfrm>
          <a:prstGeom prst="rect">
            <a:avLst/>
          </a:prstGeom>
        </p:spPr>
        <p:txBody>
          <a:bodyPr anchor="b"/>
          <a:lstStyle>
            <a:lvl1pPr marL="0" indent="0">
              <a:buNone/>
              <a:defRPr sz="2100" b="1" i="0">
                <a:solidFill>
                  <a:schemeClr val="bg1"/>
                </a:solidFill>
                <a:latin typeface="Calibri" panose="020F0502020204030204" pitchFamily="34" charset="0"/>
                <a:cs typeface="Calibri" panose="020F0502020204030204" pitchFamily="34" charset="0"/>
              </a:defRPr>
            </a:lvl1pPr>
          </a:lstStyle>
          <a:p>
            <a:pPr lvl="0"/>
            <a:r>
              <a:rPr lang="en-US" dirty="0"/>
              <a:t>Agenda item</a:t>
            </a:r>
          </a:p>
        </p:txBody>
      </p:sp>
      <p:sp>
        <p:nvSpPr>
          <p:cNvPr id="51" name="Text Placeholder 6">
            <a:extLst>
              <a:ext uri="{FF2B5EF4-FFF2-40B4-BE49-F238E27FC236}">
                <a16:creationId xmlns:a16="http://schemas.microsoft.com/office/drawing/2014/main" id="{3189E9E1-1622-3F4F-9414-99E8DD5C8136}"/>
              </a:ext>
            </a:extLst>
          </p:cNvPr>
          <p:cNvSpPr>
            <a:spLocks noGrp="1"/>
          </p:cNvSpPr>
          <p:nvPr>
            <p:ph type="body" sz="quarter" idx="27" hasCustomPrompt="1"/>
          </p:nvPr>
        </p:nvSpPr>
        <p:spPr>
          <a:xfrm>
            <a:off x="8542543" y="4654473"/>
            <a:ext cx="2146300" cy="1926313"/>
          </a:xfrm>
          <a:prstGeom prst="rect">
            <a:avLst/>
          </a:prstGeom>
        </p:spPr>
        <p:txBody>
          <a:bodyPr lIns="91440" rIns="91440"/>
          <a:lstStyle>
            <a:lvl1pPr marL="0" indent="0">
              <a:lnSpc>
                <a:spcPct val="100000"/>
              </a:lnSpc>
              <a:spcBef>
                <a:spcPts val="400"/>
              </a:spcBef>
              <a:buFont typeface="Arial" panose="020B0604020202020204" pitchFamily="34" charset="0"/>
              <a:buNone/>
              <a:defRPr sz="1600">
                <a:solidFill>
                  <a:schemeClr val="bg1"/>
                </a:solidFill>
              </a:defRPr>
            </a:lvl1pPr>
            <a:lvl2pPr marL="457200" indent="0">
              <a:lnSpc>
                <a:spcPct val="100000"/>
              </a:lnSpc>
              <a:buNone/>
              <a:defRPr sz="1600"/>
            </a:lvl2pPr>
          </a:lstStyle>
          <a:p>
            <a:pPr lvl="0"/>
            <a:r>
              <a:rPr lang="en-US" dirty="0" err="1"/>
              <a:t>Exceatiis</a:t>
            </a:r>
            <a:r>
              <a:rPr lang="en-US" dirty="0"/>
              <a:t> </a:t>
            </a:r>
            <a:r>
              <a:rPr lang="en-US" dirty="0" err="1"/>
              <a:t>volo</a:t>
            </a:r>
            <a:r>
              <a:rPr lang="en-US" dirty="0"/>
              <a:t> que </a:t>
            </a:r>
            <a:r>
              <a:rPr lang="en-US" dirty="0" err="1"/>
              <a:t>reperspel</a:t>
            </a:r>
            <a:r>
              <a:rPr lang="en-US" dirty="0"/>
              <a:t> </a:t>
            </a:r>
            <a:r>
              <a:rPr lang="en-US" dirty="0" err="1"/>
              <a:t>ea</a:t>
            </a:r>
            <a:r>
              <a:rPr lang="en-US" dirty="0"/>
              <a:t> </a:t>
            </a:r>
            <a:r>
              <a:rPr lang="en-US" dirty="0" err="1"/>
              <a:t>sumque</a:t>
            </a:r>
            <a:r>
              <a:rPr lang="en-US" dirty="0"/>
              <a:t> </a:t>
            </a:r>
            <a:r>
              <a:rPr lang="en-US" dirty="0" err="1"/>
              <a:t>velique</a:t>
            </a:r>
            <a:r>
              <a:rPr lang="en-US" dirty="0"/>
              <a:t> </a:t>
            </a:r>
            <a:r>
              <a:rPr lang="en-US" dirty="0" err="1"/>
              <a:t>nam</a:t>
            </a:r>
            <a:r>
              <a:rPr lang="en-US" dirty="0"/>
              <a:t> </a:t>
            </a:r>
            <a:r>
              <a:rPr lang="en-US" dirty="0" err="1"/>
              <a:t>quae</a:t>
            </a:r>
            <a:r>
              <a:rPr lang="en-US" dirty="0"/>
              <a:t> </a:t>
            </a:r>
            <a:r>
              <a:rPr lang="en-US" dirty="0" err="1"/>
              <a:t>vo</a:t>
            </a:r>
            <a:r>
              <a:rPr lang="en-US" dirty="0"/>
              <a:t> </a:t>
            </a:r>
            <a:r>
              <a:rPr lang="en-US" dirty="0" err="1"/>
              <a:t>uptae</a:t>
            </a:r>
            <a:r>
              <a:rPr lang="en-US" dirty="0"/>
              <a:t>. Nam </a:t>
            </a:r>
            <a:r>
              <a:rPr lang="en-US" dirty="0" err="1"/>
              <a:t>ut</a:t>
            </a:r>
            <a:r>
              <a:rPr lang="en-US" dirty="0"/>
              <a:t> </a:t>
            </a:r>
            <a:r>
              <a:rPr lang="en-US" dirty="0" err="1"/>
              <a:t>omn</a:t>
            </a:r>
            <a:r>
              <a:rPr lang="en-US" dirty="0"/>
              <a:t> </a:t>
            </a:r>
            <a:r>
              <a:rPr lang="en-US" dirty="0" err="1"/>
              <a:t>impoasimentis</a:t>
            </a:r>
            <a:r>
              <a:rPr lang="en-US" dirty="0"/>
              <a:t> </a:t>
            </a:r>
            <a:r>
              <a:rPr lang="en-US" dirty="0" err="1"/>
              <a:t>uptae</a:t>
            </a:r>
            <a:r>
              <a:rPr lang="en-US" dirty="0"/>
              <a:t>. Nam </a:t>
            </a:r>
            <a:r>
              <a:rPr lang="en-US" dirty="0" err="1"/>
              <a:t>ut</a:t>
            </a:r>
            <a:r>
              <a:rPr lang="en-US" dirty="0"/>
              <a:t> </a:t>
            </a:r>
            <a:r>
              <a:rPr lang="en-US" dirty="0" err="1"/>
              <a:t>omnim</a:t>
            </a:r>
            <a:endParaRPr lang="en-US" dirty="0"/>
          </a:p>
        </p:txBody>
      </p:sp>
      <p:sp>
        <p:nvSpPr>
          <p:cNvPr id="52" name="Text Placeholder 6">
            <a:extLst>
              <a:ext uri="{FF2B5EF4-FFF2-40B4-BE49-F238E27FC236}">
                <a16:creationId xmlns:a16="http://schemas.microsoft.com/office/drawing/2014/main" id="{ADE98313-363E-F84F-BAB6-0F0AE4D1E660}"/>
              </a:ext>
            </a:extLst>
          </p:cNvPr>
          <p:cNvSpPr>
            <a:spLocks noGrp="1"/>
          </p:cNvSpPr>
          <p:nvPr>
            <p:ph type="body" sz="quarter" idx="28" hasCustomPrompt="1"/>
          </p:nvPr>
        </p:nvSpPr>
        <p:spPr>
          <a:xfrm>
            <a:off x="11162651" y="4142333"/>
            <a:ext cx="2146300" cy="436562"/>
          </a:xfrm>
          <a:prstGeom prst="rect">
            <a:avLst/>
          </a:prstGeom>
        </p:spPr>
        <p:txBody>
          <a:bodyPr anchor="b"/>
          <a:lstStyle>
            <a:lvl1pPr marL="0" indent="0">
              <a:buNone/>
              <a:defRPr sz="2100" b="1" i="0">
                <a:solidFill>
                  <a:schemeClr val="bg1"/>
                </a:solidFill>
                <a:latin typeface="Calibri" panose="020F0502020204030204" pitchFamily="34" charset="0"/>
                <a:cs typeface="Calibri" panose="020F0502020204030204" pitchFamily="34" charset="0"/>
              </a:defRPr>
            </a:lvl1pPr>
          </a:lstStyle>
          <a:p>
            <a:pPr lvl="0"/>
            <a:r>
              <a:rPr lang="en-US" dirty="0"/>
              <a:t>Agenda item</a:t>
            </a:r>
          </a:p>
        </p:txBody>
      </p:sp>
      <p:sp>
        <p:nvSpPr>
          <p:cNvPr id="53" name="Text Placeholder 6">
            <a:extLst>
              <a:ext uri="{FF2B5EF4-FFF2-40B4-BE49-F238E27FC236}">
                <a16:creationId xmlns:a16="http://schemas.microsoft.com/office/drawing/2014/main" id="{6FEFE51E-2C4A-CB4C-A77C-4F3F945B3DCF}"/>
              </a:ext>
            </a:extLst>
          </p:cNvPr>
          <p:cNvSpPr>
            <a:spLocks noGrp="1"/>
          </p:cNvSpPr>
          <p:nvPr>
            <p:ph type="body" sz="quarter" idx="29" hasCustomPrompt="1"/>
          </p:nvPr>
        </p:nvSpPr>
        <p:spPr>
          <a:xfrm>
            <a:off x="11162651" y="4654473"/>
            <a:ext cx="2146300" cy="1926313"/>
          </a:xfrm>
          <a:prstGeom prst="rect">
            <a:avLst/>
          </a:prstGeom>
        </p:spPr>
        <p:txBody>
          <a:bodyPr lIns="91440" rIns="91440"/>
          <a:lstStyle>
            <a:lvl1pPr marL="0" indent="0">
              <a:lnSpc>
                <a:spcPct val="100000"/>
              </a:lnSpc>
              <a:spcBef>
                <a:spcPts val="400"/>
              </a:spcBef>
              <a:buFont typeface="Arial" panose="020B0604020202020204" pitchFamily="34" charset="0"/>
              <a:buNone/>
              <a:defRPr sz="1600">
                <a:solidFill>
                  <a:schemeClr val="bg1"/>
                </a:solidFill>
              </a:defRPr>
            </a:lvl1pPr>
            <a:lvl2pPr marL="457200" indent="0">
              <a:lnSpc>
                <a:spcPct val="100000"/>
              </a:lnSpc>
              <a:buNone/>
              <a:defRPr sz="1600"/>
            </a:lvl2pPr>
          </a:lstStyle>
          <a:p>
            <a:pPr lvl="0"/>
            <a:r>
              <a:rPr lang="en-US" dirty="0" err="1"/>
              <a:t>Exceatiis</a:t>
            </a:r>
            <a:r>
              <a:rPr lang="en-US" dirty="0"/>
              <a:t> </a:t>
            </a:r>
            <a:r>
              <a:rPr lang="en-US" dirty="0" err="1"/>
              <a:t>volo</a:t>
            </a:r>
            <a:r>
              <a:rPr lang="en-US" dirty="0"/>
              <a:t> que </a:t>
            </a:r>
            <a:r>
              <a:rPr lang="en-US" dirty="0" err="1"/>
              <a:t>reperspel</a:t>
            </a:r>
            <a:r>
              <a:rPr lang="en-US" dirty="0"/>
              <a:t> </a:t>
            </a:r>
            <a:r>
              <a:rPr lang="en-US" dirty="0" err="1"/>
              <a:t>ea</a:t>
            </a:r>
            <a:r>
              <a:rPr lang="en-US" dirty="0"/>
              <a:t> </a:t>
            </a:r>
            <a:r>
              <a:rPr lang="en-US" dirty="0" err="1"/>
              <a:t>sumque</a:t>
            </a:r>
            <a:r>
              <a:rPr lang="en-US" dirty="0"/>
              <a:t> </a:t>
            </a:r>
            <a:r>
              <a:rPr lang="en-US" dirty="0" err="1"/>
              <a:t>velique</a:t>
            </a:r>
            <a:r>
              <a:rPr lang="en-US" dirty="0"/>
              <a:t> </a:t>
            </a:r>
            <a:r>
              <a:rPr lang="en-US" dirty="0" err="1"/>
              <a:t>nam</a:t>
            </a:r>
            <a:r>
              <a:rPr lang="en-US" dirty="0"/>
              <a:t> </a:t>
            </a:r>
            <a:r>
              <a:rPr lang="en-US" dirty="0" err="1"/>
              <a:t>quae</a:t>
            </a:r>
            <a:r>
              <a:rPr lang="en-US" dirty="0"/>
              <a:t> </a:t>
            </a:r>
            <a:r>
              <a:rPr lang="en-US" dirty="0" err="1"/>
              <a:t>vo</a:t>
            </a:r>
            <a:r>
              <a:rPr lang="en-US" dirty="0"/>
              <a:t> </a:t>
            </a:r>
            <a:r>
              <a:rPr lang="en-US" dirty="0" err="1"/>
              <a:t>uptae</a:t>
            </a:r>
            <a:r>
              <a:rPr lang="en-US" dirty="0"/>
              <a:t>. Nam </a:t>
            </a:r>
            <a:r>
              <a:rPr lang="en-US" dirty="0" err="1"/>
              <a:t>ut</a:t>
            </a:r>
            <a:r>
              <a:rPr lang="en-US" dirty="0"/>
              <a:t> </a:t>
            </a:r>
            <a:r>
              <a:rPr lang="en-US" dirty="0" err="1"/>
              <a:t>omn</a:t>
            </a:r>
            <a:r>
              <a:rPr lang="en-US" dirty="0"/>
              <a:t> </a:t>
            </a:r>
            <a:r>
              <a:rPr lang="en-US" dirty="0" err="1"/>
              <a:t>impoasimentis</a:t>
            </a:r>
            <a:r>
              <a:rPr lang="en-US" dirty="0"/>
              <a:t> </a:t>
            </a:r>
            <a:r>
              <a:rPr lang="en-US" dirty="0" err="1"/>
              <a:t>uptae</a:t>
            </a:r>
            <a:r>
              <a:rPr lang="en-US" dirty="0"/>
              <a:t>. Nam </a:t>
            </a:r>
            <a:r>
              <a:rPr lang="en-US" dirty="0" err="1"/>
              <a:t>ut</a:t>
            </a:r>
            <a:r>
              <a:rPr lang="en-US" dirty="0"/>
              <a:t> </a:t>
            </a:r>
            <a:r>
              <a:rPr lang="en-US" dirty="0" err="1"/>
              <a:t>omnim</a:t>
            </a:r>
            <a:endParaRPr lang="en-US" dirty="0"/>
          </a:p>
        </p:txBody>
      </p:sp>
      <p:grpSp>
        <p:nvGrpSpPr>
          <p:cNvPr id="9" name="Group 8">
            <a:extLst>
              <a:ext uri="{FF2B5EF4-FFF2-40B4-BE49-F238E27FC236}">
                <a16:creationId xmlns:a16="http://schemas.microsoft.com/office/drawing/2014/main" id="{EC0AF18B-9991-DE43-B479-203845D63445}"/>
              </a:ext>
            </a:extLst>
          </p:cNvPr>
          <p:cNvGrpSpPr/>
          <p:nvPr userDrawn="1"/>
        </p:nvGrpSpPr>
        <p:grpSpPr>
          <a:xfrm>
            <a:off x="696044" y="3718635"/>
            <a:ext cx="10181493" cy="3075645"/>
            <a:chOff x="696044" y="3718635"/>
            <a:chExt cx="10181493" cy="2438453"/>
          </a:xfrm>
        </p:grpSpPr>
        <p:cxnSp>
          <p:nvCxnSpPr>
            <p:cNvPr id="8" name="Straight Connector 7">
              <a:extLst>
                <a:ext uri="{FF2B5EF4-FFF2-40B4-BE49-F238E27FC236}">
                  <a16:creationId xmlns:a16="http://schemas.microsoft.com/office/drawing/2014/main" id="{EDEDE30F-DF3D-B845-B463-3FCA6E3E20BD}"/>
                </a:ext>
              </a:extLst>
            </p:cNvPr>
            <p:cNvCxnSpPr/>
            <p:nvPr userDrawn="1"/>
          </p:nvCxnSpPr>
          <p:spPr>
            <a:xfrm>
              <a:off x="696044" y="3718635"/>
              <a:ext cx="0" cy="24384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8E1195B-7E83-D94A-9533-FB4852C57423}"/>
                </a:ext>
              </a:extLst>
            </p:cNvPr>
            <p:cNvCxnSpPr/>
            <p:nvPr userDrawn="1"/>
          </p:nvCxnSpPr>
          <p:spPr>
            <a:xfrm>
              <a:off x="3280983" y="3718635"/>
              <a:ext cx="0" cy="24384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F51DB33-6E51-1644-B3DC-8ACC546D839A}"/>
                </a:ext>
              </a:extLst>
            </p:cNvPr>
            <p:cNvCxnSpPr/>
            <p:nvPr userDrawn="1"/>
          </p:nvCxnSpPr>
          <p:spPr>
            <a:xfrm>
              <a:off x="5813168" y="3718635"/>
              <a:ext cx="0" cy="24384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4B42792-B81F-F74B-BCF3-CE886CD15F3C}"/>
                </a:ext>
              </a:extLst>
            </p:cNvPr>
            <p:cNvCxnSpPr/>
            <p:nvPr userDrawn="1"/>
          </p:nvCxnSpPr>
          <p:spPr>
            <a:xfrm>
              <a:off x="8345352" y="3718635"/>
              <a:ext cx="0" cy="24384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6556C28-C50E-8F44-9D36-48559CFA3691}"/>
                </a:ext>
              </a:extLst>
            </p:cNvPr>
            <p:cNvCxnSpPr/>
            <p:nvPr userDrawn="1"/>
          </p:nvCxnSpPr>
          <p:spPr>
            <a:xfrm>
              <a:off x="10877537" y="3718635"/>
              <a:ext cx="0" cy="24384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7" name="Picture 36">
            <a:extLst>
              <a:ext uri="{FF2B5EF4-FFF2-40B4-BE49-F238E27FC236}">
                <a16:creationId xmlns:a16="http://schemas.microsoft.com/office/drawing/2014/main" id="{EEC33661-BA00-6B47-8711-BBD14FA1B1A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53639" y="7453594"/>
            <a:ext cx="1449659" cy="463292"/>
          </a:xfrm>
          <a:prstGeom prst="rect">
            <a:avLst/>
          </a:prstGeom>
        </p:spPr>
      </p:pic>
      <p:sp>
        <p:nvSpPr>
          <p:cNvPr id="32" name="Text Placeholder 10">
            <a:extLst>
              <a:ext uri="{FF2B5EF4-FFF2-40B4-BE49-F238E27FC236}">
                <a16:creationId xmlns:a16="http://schemas.microsoft.com/office/drawing/2014/main" id="{CA5FF260-D017-E443-A334-DC6846042F78}"/>
              </a:ext>
            </a:extLst>
          </p:cNvPr>
          <p:cNvSpPr>
            <a:spLocks noGrp="1"/>
          </p:cNvSpPr>
          <p:nvPr>
            <p:ph type="body" sz="quarter" idx="31" hasCustomPrompt="1"/>
          </p:nvPr>
        </p:nvSpPr>
        <p:spPr>
          <a:xfrm>
            <a:off x="685421" y="1725491"/>
            <a:ext cx="7338771" cy="885672"/>
          </a:xfrm>
          <a:prstGeom prst="rect">
            <a:avLst/>
          </a:prstGeom>
        </p:spPr>
        <p:txBody>
          <a:bodyPr anchor="t"/>
          <a:lstStyle>
            <a:lvl1pPr marL="0" indent="0">
              <a:lnSpc>
                <a:spcPct val="85000"/>
              </a:lnSpc>
              <a:buFontTx/>
              <a:buNone/>
              <a:defRPr sz="7200" b="0" i="0">
                <a:solidFill>
                  <a:schemeClr val="bg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Headline goes here</a:t>
            </a:r>
          </a:p>
        </p:txBody>
      </p:sp>
      <p:pic>
        <p:nvPicPr>
          <p:cNvPr id="34" name="Picture 33">
            <a:extLst>
              <a:ext uri="{FF2B5EF4-FFF2-40B4-BE49-F238E27FC236}">
                <a16:creationId xmlns:a16="http://schemas.microsoft.com/office/drawing/2014/main" id="{706A850B-1FFB-864E-8751-78695311F496}"/>
              </a:ext>
            </a:extLst>
          </p:cNvPr>
          <p:cNvPicPr>
            <a:picLocks noChangeAspect="1"/>
          </p:cNvPicPr>
          <p:nvPr userDrawn="1"/>
        </p:nvPicPr>
        <p:blipFill>
          <a:blip r:embed="rId4">
            <a:biLevel thresh="25000"/>
          </a:blip>
          <a:stretch>
            <a:fillRect/>
          </a:stretch>
        </p:blipFill>
        <p:spPr>
          <a:xfrm>
            <a:off x="818001" y="2768499"/>
            <a:ext cx="2025650" cy="69679"/>
          </a:xfrm>
          <a:prstGeom prst="rect">
            <a:avLst/>
          </a:prstGeom>
        </p:spPr>
      </p:pic>
      <p:sp>
        <p:nvSpPr>
          <p:cNvPr id="58" name="Text Placeholder 6">
            <a:extLst>
              <a:ext uri="{FF2B5EF4-FFF2-40B4-BE49-F238E27FC236}">
                <a16:creationId xmlns:a16="http://schemas.microsoft.com/office/drawing/2014/main" id="{A47C18E1-4935-DC42-8D0E-FFCDA0F317CD}"/>
              </a:ext>
            </a:extLst>
          </p:cNvPr>
          <p:cNvSpPr>
            <a:spLocks noGrp="1"/>
          </p:cNvSpPr>
          <p:nvPr>
            <p:ph type="body" sz="quarter" idx="32" hasCustomPrompt="1"/>
          </p:nvPr>
        </p:nvSpPr>
        <p:spPr>
          <a:xfrm>
            <a:off x="8447329" y="1773721"/>
            <a:ext cx="5339592" cy="856629"/>
          </a:xfrm>
          <a:prstGeom prst="rect">
            <a:avLst/>
          </a:prstGeom>
        </p:spPr>
        <p:txBody>
          <a:bodyPr lIns="91440" rIns="91440" anchor="b"/>
          <a:lstStyle>
            <a:lvl1pPr marL="0" indent="0">
              <a:lnSpc>
                <a:spcPct val="100000"/>
              </a:lnSpc>
              <a:spcBef>
                <a:spcPts val="400"/>
              </a:spcBef>
              <a:buFont typeface="Arial" panose="020B0604020202020204" pitchFamily="34" charset="0"/>
              <a:buNone/>
              <a:defRPr sz="1800" b="0" i="0">
                <a:solidFill>
                  <a:schemeClr val="bg1"/>
                </a:solidFill>
                <a:latin typeface="Calibri Light" panose="020F0302020204030204" pitchFamily="34" charset="0"/>
                <a:cs typeface="Calibri Light" panose="020F0302020204030204" pitchFamily="34" charset="0"/>
              </a:defRPr>
            </a:lvl1pPr>
            <a:lvl2pPr marL="457200" indent="0">
              <a:lnSpc>
                <a:spcPct val="100000"/>
              </a:lnSpc>
              <a:buNone/>
              <a:defRPr sz="1600"/>
            </a:lvl2pPr>
          </a:lstStyle>
          <a:p>
            <a:pPr lvl="0"/>
            <a:r>
              <a:rPr lang="en-US" dirty="0" err="1"/>
              <a:t>Exceatiis</a:t>
            </a:r>
            <a:r>
              <a:rPr lang="en-US" dirty="0"/>
              <a:t> </a:t>
            </a:r>
            <a:r>
              <a:rPr lang="en-US" dirty="0" err="1"/>
              <a:t>volo</a:t>
            </a:r>
            <a:r>
              <a:rPr lang="en-US" dirty="0"/>
              <a:t> que </a:t>
            </a:r>
            <a:r>
              <a:rPr lang="en-US" dirty="0" err="1"/>
              <a:t>reperspel</a:t>
            </a:r>
            <a:r>
              <a:rPr lang="en-US" dirty="0"/>
              <a:t> </a:t>
            </a:r>
            <a:r>
              <a:rPr lang="en-US" dirty="0" err="1"/>
              <a:t>ea</a:t>
            </a:r>
            <a:r>
              <a:rPr lang="en-US" dirty="0"/>
              <a:t> </a:t>
            </a:r>
            <a:r>
              <a:rPr lang="en-US" dirty="0" err="1"/>
              <a:t>sumque</a:t>
            </a:r>
            <a:r>
              <a:rPr lang="en-US" dirty="0"/>
              <a:t> </a:t>
            </a:r>
            <a:r>
              <a:rPr lang="en-US" dirty="0" err="1"/>
              <a:t>velique</a:t>
            </a:r>
            <a:r>
              <a:rPr lang="en-US" dirty="0"/>
              <a:t> </a:t>
            </a:r>
            <a:r>
              <a:rPr lang="en-US" dirty="0" err="1"/>
              <a:t>nam</a:t>
            </a:r>
            <a:r>
              <a:rPr lang="en-US" dirty="0"/>
              <a:t> </a:t>
            </a:r>
            <a:r>
              <a:rPr lang="en-US" dirty="0" err="1"/>
              <a:t>quae</a:t>
            </a:r>
            <a:r>
              <a:rPr lang="en-US" dirty="0"/>
              <a:t> </a:t>
            </a:r>
            <a:r>
              <a:rPr lang="en-US" dirty="0" err="1"/>
              <a:t>vo</a:t>
            </a:r>
            <a:r>
              <a:rPr lang="en-US" dirty="0"/>
              <a:t> </a:t>
            </a:r>
            <a:r>
              <a:rPr lang="en-US" dirty="0" err="1"/>
              <a:t>uptae</a:t>
            </a:r>
            <a:r>
              <a:rPr lang="en-US" dirty="0"/>
              <a:t>. Nam </a:t>
            </a:r>
            <a:r>
              <a:rPr lang="en-US" dirty="0" err="1"/>
              <a:t>ut</a:t>
            </a:r>
            <a:r>
              <a:rPr lang="en-US" dirty="0"/>
              <a:t> </a:t>
            </a:r>
            <a:r>
              <a:rPr lang="en-US" dirty="0" err="1"/>
              <a:t>omn</a:t>
            </a:r>
            <a:r>
              <a:rPr lang="en-US" dirty="0"/>
              <a:t> </a:t>
            </a:r>
            <a:r>
              <a:rPr lang="en-US" dirty="0" err="1"/>
              <a:t>impoasimentis</a:t>
            </a:r>
            <a:r>
              <a:rPr lang="en-US" dirty="0"/>
              <a:t> </a:t>
            </a:r>
            <a:r>
              <a:rPr lang="en-US" dirty="0" err="1"/>
              <a:t>uptae</a:t>
            </a:r>
            <a:r>
              <a:rPr lang="en-US" dirty="0"/>
              <a:t>. Nam </a:t>
            </a:r>
            <a:r>
              <a:rPr lang="en-US" dirty="0" err="1"/>
              <a:t>ut</a:t>
            </a:r>
            <a:r>
              <a:rPr lang="en-US" dirty="0"/>
              <a:t> omni </a:t>
            </a:r>
            <a:r>
              <a:rPr lang="en-US" dirty="0" err="1"/>
              <a:t>reperspel</a:t>
            </a:r>
            <a:r>
              <a:rPr lang="en-US" dirty="0"/>
              <a:t> </a:t>
            </a:r>
            <a:r>
              <a:rPr lang="en-US" dirty="0" err="1"/>
              <a:t>ea</a:t>
            </a:r>
            <a:r>
              <a:rPr lang="en-US" dirty="0"/>
              <a:t> </a:t>
            </a:r>
            <a:r>
              <a:rPr lang="en-US" dirty="0" err="1"/>
              <a:t>sumque</a:t>
            </a:r>
            <a:r>
              <a:rPr lang="en-US" dirty="0"/>
              <a:t> </a:t>
            </a:r>
            <a:r>
              <a:rPr lang="en-US" dirty="0" err="1"/>
              <a:t>velique</a:t>
            </a:r>
            <a:r>
              <a:rPr lang="en-US" dirty="0"/>
              <a:t> </a:t>
            </a:r>
            <a:r>
              <a:rPr lang="en-US" dirty="0" err="1"/>
              <a:t>nam</a:t>
            </a:r>
            <a:r>
              <a:rPr lang="en-US" dirty="0"/>
              <a:t> m</a:t>
            </a:r>
          </a:p>
        </p:txBody>
      </p:sp>
      <p:sp>
        <p:nvSpPr>
          <p:cNvPr id="33" name="Text Placeholder 6">
            <a:extLst>
              <a:ext uri="{FF2B5EF4-FFF2-40B4-BE49-F238E27FC236}">
                <a16:creationId xmlns:a16="http://schemas.microsoft.com/office/drawing/2014/main" id="{4479F7B0-74E6-7346-9B7A-CE7DDEC716E7}"/>
              </a:ext>
            </a:extLst>
          </p:cNvPr>
          <p:cNvSpPr>
            <a:spLocks noGrp="1"/>
          </p:cNvSpPr>
          <p:nvPr>
            <p:ph type="body" sz="quarter" idx="23" hasCustomPrompt="1"/>
          </p:nvPr>
        </p:nvSpPr>
        <p:spPr>
          <a:xfrm>
            <a:off x="3530927" y="4654473"/>
            <a:ext cx="2146300" cy="1926313"/>
          </a:xfrm>
          <a:prstGeom prst="rect">
            <a:avLst/>
          </a:prstGeom>
        </p:spPr>
        <p:txBody>
          <a:bodyPr lIns="91440" rIns="91440"/>
          <a:lstStyle>
            <a:lvl1pPr marL="182880" indent="-182880">
              <a:lnSpc>
                <a:spcPct val="100000"/>
              </a:lnSpc>
              <a:spcBef>
                <a:spcPts val="400"/>
              </a:spcBef>
              <a:buFont typeface="Arial" panose="020B0604020202020204" pitchFamily="34" charset="0"/>
              <a:buChar char="•"/>
              <a:defRPr sz="1600">
                <a:solidFill>
                  <a:schemeClr val="bg1"/>
                </a:solidFill>
              </a:defRPr>
            </a:lvl1pPr>
            <a:lvl2pPr marL="457200" indent="0">
              <a:lnSpc>
                <a:spcPct val="100000"/>
              </a:lnSpc>
              <a:buNone/>
              <a:defRPr sz="1600"/>
            </a:lvl2pPr>
          </a:lstStyle>
          <a:p>
            <a:pPr lvl="0"/>
            <a:r>
              <a:rPr lang="en-US" dirty="0"/>
              <a:t>Bullet point</a:t>
            </a:r>
          </a:p>
          <a:p>
            <a:pPr lvl="0"/>
            <a:r>
              <a:rPr lang="en-US" dirty="0"/>
              <a:t>Bullet point</a:t>
            </a:r>
          </a:p>
          <a:p>
            <a:pPr lvl="0"/>
            <a:r>
              <a:rPr lang="en-US" dirty="0"/>
              <a:t>Bullet point</a:t>
            </a:r>
          </a:p>
          <a:p>
            <a:pPr lvl="0"/>
            <a:r>
              <a:rPr lang="en-US" dirty="0"/>
              <a:t>Bullet point</a:t>
            </a:r>
          </a:p>
          <a:p>
            <a:pPr lvl="0"/>
            <a:r>
              <a:rPr lang="en-US" dirty="0"/>
              <a:t>Bullet point</a:t>
            </a:r>
          </a:p>
          <a:p>
            <a:pPr lvl="0"/>
            <a:r>
              <a:rPr lang="en-US" dirty="0"/>
              <a:t>Bullet point</a:t>
            </a:r>
          </a:p>
          <a:p>
            <a:pPr lvl="0"/>
            <a:endParaRPr lang="en-US" dirty="0"/>
          </a:p>
        </p:txBody>
      </p:sp>
      <p:sp>
        <p:nvSpPr>
          <p:cNvPr id="35" name="Text Placeholder 6">
            <a:extLst>
              <a:ext uri="{FF2B5EF4-FFF2-40B4-BE49-F238E27FC236}">
                <a16:creationId xmlns:a16="http://schemas.microsoft.com/office/drawing/2014/main" id="{40CD7A7B-84BA-CD4C-A371-6E0A9E5141E2}"/>
              </a:ext>
            </a:extLst>
          </p:cNvPr>
          <p:cNvSpPr>
            <a:spLocks noGrp="1"/>
          </p:cNvSpPr>
          <p:nvPr>
            <p:ph type="body" sz="quarter" idx="33" hasCustomPrompt="1"/>
          </p:nvPr>
        </p:nvSpPr>
        <p:spPr>
          <a:xfrm>
            <a:off x="956096" y="4142333"/>
            <a:ext cx="2146300" cy="436562"/>
          </a:xfrm>
          <a:prstGeom prst="rect">
            <a:avLst/>
          </a:prstGeom>
        </p:spPr>
        <p:txBody>
          <a:bodyPr anchor="b"/>
          <a:lstStyle>
            <a:lvl1pPr marL="0" indent="0">
              <a:buNone/>
              <a:defRPr sz="2100" b="1" i="0">
                <a:solidFill>
                  <a:schemeClr val="bg1"/>
                </a:solidFill>
                <a:latin typeface="Calibri" panose="020F0502020204030204" pitchFamily="34" charset="0"/>
                <a:cs typeface="Calibri" panose="020F0502020204030204" pitchFamily="34" charset="0"/>
              </a:defRPr>
            </a:lvl1pPr>
          </a:lstStyle>
          <a:p>
            <a:pPr lvl="0"/>
            <a:r>
              <a:rPr lang="en-US" dirty="0"/>
              <a:t>Agenda item</a:t>
            </a:r>
          </a:p>
        </p:txBody>
      </p:sp>
      <p:sp>
        <p:nvSpPr>
          <p:cNvPr id="36" name="Text Placeholder 6">
            <a:extLst>
              <a:ext uri="{FF2B5EF4-FFF2-40B4-BE49-F238E27FC236}">
                <a16:creationId xmlns:a16="http://schemas.microsoft.com/office/drawing/2014/main" id="{F6638090-B960-1743-8616-C6D822C68397}"/>
              </a:ext>
            </a:extLst>
          </p:cNvPr>
          <p:cNvSpPr>
            <a:spLocks noGrp="1"/>
          </p:cNvSpPr>
          <p:nvPr>
            <p:ph type="body" sz="quarter" idx="34" hasCustomPrompt="1"/>
          </p:nvPr>
        </p:nvSpPr>
        <p:spPr>
          <a:xfrm>
            <a:off x="951694" y="4654473"/>
            <a:ext cx="2146300" cy="1926313"/>
          </a:xfrm>
          <a:prstGeom prst="rect">
            <a:avLst/>
          </a:prstGeom>
        </p:spPr>
        <p:txBody>
          <a:bodyPr lIns="91440" rIns="91440"/>
          <a:lstStyle>
            <a:lvl1pPr marL="182880" indent="-182880">
              <a:lnSpc>
                <a:spcPct val="100000"/>
              </a:lnSpc>
              <a:spcBef>
                <a:spcPts val="400"/>
              </a:spcBef>
              <a:buFont typeface="Arial" panose="020B0604020202020204" pitchFamily="34" charset="0"/>
              <a:buChar char="•"/>
              <a:defRPr sz="1600">
                <a:solidFill>
                  <a:schemeClr val="bg1"/>
                </a:solidFill>
              </a:defRPr>
            </a:lvl1pPr>
            <a:lvl2pPr marL="457200" indent="0">
              <a:lnSpc>
                <a:spcPct val="100000"/>
              </a:lnSpc>
              <a:buNone/>
              <a:defRPr sz="1600"/>
            </a:lvl2pPr>
          </a:lstStyle>
          <a:p>
            <a:pPr lvl="0"/>
            <a:r>
              <a:rPr lang="en-US" dirty="0"/>
              <a:t>Bullet point</a:t>
            </a:r>
          </a:p>
          <a:p>
            <a:pPr lvl="0"/>
            <a:r>
              <a:rPr lang="en-US" dirty="0"/>
              <a:t>Bullet point</a:t>
            </a:r>
          </a:p>
          <a:p>
            <a:pPr lvl="0"/>
            <a:r>
              <a:rPr lang="en-US" dirty="0"/>
              <a:t>Bullet point</a:t>
            </a:r>
          </a:p>
          <a:p>
            <a:pPr lvl="0"/>
            <a:r>
              <a:rPr lang="en-US" dirty="0"/>
              <a:t>Bullet point</a:t>
            </a:r>
          </a:p>
          <a:p>
            <a:pPr lvl="0"/>
            <a:r>
              <a:rPr lang="en-US" dirty="0"/>
              <a:t>Bullet point</a:t>
            </a:r>
          </a:p>
          <a:p>
            <a:pPr lvl="0"/>
            <a:r>
              <a:rPr lang="en-US" dirty="0"/>
              <a:t>Bullet point</a:t>
            </a:r>
          </a:p>
          <a:p>
            <a:pPr lvl="0"/>
            <a:endParaRPr lang="en-US" dirty="0"/>
          </a:p>
        </p:txBody>
      </p:sp>
      <p:sp>
        <p:nvSpPr>
          <p:cNvPr id="39" name="Text Placeholder 6">
            <a:extLst>
              <a:ext uri="{FF2B5EF4-FFF2-40B4-BE49-F238E27FC236}">
                <a16:creationId xmlns:a16="http://schemas.microsoft.com/office/drawing/2014/main" id="{BC8231DB-DAC5-5B4D-B7D0-A230279E09BF}"/>
              </a:ext>
            </a:extLst>
          </p:cNvPr>
          <p:cNvSpPr>
            <a:spLocks noGrp="1"/>
          </p:cNvSpPr>
          <p:nvPr>
            <p:ph type="body" sz="quarter" idx="35" hasCustomPrompt="1"/>
          </p:nvPr>
        </p:nvSpPr>
        <p:spPr>
          <a:xfrm>
            <a:off x="3520267" y="4142333"/>
            <a:ext cx="2146300" cy="436562"/>
          </a:xfrm>
          <a:prstGeom prst="rect">
            <a:avLst/>
          </a:prstGeom>
        </p:spPr>
        <p:txBody>
          <a:bodyPr anchor="b"/>
          <a:lstStyle>
            <a:lvl1pPr marL="0" indent="0">
              <a:buNone/>
              <a:defRPr sz="2100" b="1" i="0">
                <a:solidFill>
                  <a:schemeClr val="bg1"/>
                </a:solidFill>
                <a:latin typeface="Calibri" panose="020F0502020204030204" pitchFamily="34" charset="0"/>
                <a:cs typeface="Calibri" panose="020F0502020204030204" pitchFamily="34" charset="0"/>
              </a:defRPr>
            </a:lvl1pPr>
          </a:lstStyle>
          <a:p>
            <a:pPr lvl="0"/>
            <a:r>
              <a:rPr lang="en-US" dirty="0"/>
              <a:t>Agenda item</a:t>
            </a:r>
          </a:p>
        </p:txBody>
      </p:sp>
    </p:spTree>
    <p:extLst>
      <p:ext uri="{BB962C8B-B14F-4D97-AF65-F5344CB8AC3E}">
        <p14:creationId xmlns:p14="http://schemas.microsoft.com/office/powerpoint/2010/main" val="31802293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meline_1">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19A3C7C-20B5-B443-A4D8-FAA3EEE856BA}"/>
              </a:ext>
            </a:extLst>
          </p:cNvPr>
          <p:cNvSpPr/>
          <p:nvPr userDrawn="1"/>
        </p:nvSpPr>
        <p:spPr>
          <a:xfrm>
            <a:off x="7333026" y="0"/>
            <a:ext cx="7315200" cy="822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36" descr="Logo, company name&#10;&#10;Description automatically generated">
            <a:extLst>
              <a:ext uri="{FF2B5EF4-FFF2-40B4-BE49-F238E27FC236}">
                <a16:creationId xmlns:a16="http://schemas.microsoft.com/office/drawing/2014/main" id="{2A9779E0-6A3C-9548-A32B-AB65F435CE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20592" y="7262690"/>
            <a:ext cx="1780253" cy="886402"/>
          </a:xfrm>
          <a:prstGeom prst="rect">
            <a:avLst/>
          </a:prstGeom>
        </p:spPr>
      </p:pic>
      <p:cxnSp>
        <p:nvCxnSpPr>
          <p:cNvPr id="36" name="Straight Connector 35">
            <a:extLst>
              <a:ext uri="{FF2B5EF4-FFF2-40B4-BE49-F238E27FC236}">
                <a16:creationId xmlns:a16="http://schemas.microsoft.com/office/drawing/2014/main" id="{545BD609-C3ED-804A-A04C-99EB47A9CB5C}"/>
              </a:ext>
            </a:extLst>
          </p:cNvPr>
          <p:cNvCxnSpPr>
            <a:cxnSpLocks/>
          </p:cNvCxnSpPr>
          <p:nvPr userDrawn="1"/>
        </p:nvCxnSpPr>
        <p:spPr>
          <a:xfrm>
            <a:off x="8473438" y="0"/>
            <a:ext cx="0" cy="8231447"/>
          </a:xfrm>
          <a:prstGeom prst="line">
            <a:avLst/>
          </a:prstGeom>
          <a:ln w="28575">
            <a:solidFill>
              <a:srgbClr val="E7212F"/>
            </a:solidFill>
          </a:ln>
        </p:spPr>
        <p:style>
          <a:lnRef idx="1">
            <a:schemeClr val="accent1"/>
          </a:lnRef>
          <a:fillRef idx="0">
            <a:schemeClr val="accent1"/>
          </a:fillRef>
          <a:effectRef idx="0">
            <a:schemeClr val="accent1"/>
          </a:effectRef>
          <a:fontRef idx="minor">
            <a:schemeClr val="tx1"/>
          </a:fontRef>
        </p:style>
      </p:cxnSp>
      <p:sp>
        <p:nvSpPr>
          <p:cNvPr id="17" name="Text Placeholder 6">
            <a:extLst>
              <a:ext uri="{FF2B5EF4-FFF2-40B4-BE49-F238E27FC236}">
                <a16:creationId xmlns:a16="http://schemas.microsoft.com/office/drawing/2014/main" id="{BAD1274E-5480-F642-96CD-64FE7773E75C}"/>
              </a:ext>
            </a:extLst>
          </p:cNvPr>
          <p:cNvSpPr>
            <a:spLocks noGrp="1"/>
          </p:cNvSpPr>
          <p:nvPr>
            <p:ph type="body" sz="quarter" idx="20" hasCustomPrompt="1"/>
          </p:nvPr>
        </p:nvSpPr>
        <p:spPr>
          <a:xfrm>
            <a:off x="9177718" y="336181"/>
            <a:ext cx="3437264" cy="414984"/>
          </a:xfrm>
          <a:prstGeom prst="rect">
            <a:avLst/>
          </a:prstGeom>
        </p:spPr>
        <p:txBody>
          <a:bodyPr/>
          <a:lstStyle>
            <a:lvl1pPr marL="0" indent="0">
              <a:buNone/>
              <a:defRPr sz="2400" b="1" i="0">
                <a:solidFill>
                  <a:srgbClr val="E41F35"/>
                </a:solidFill>
                <a:latin typeface="Calibri" panose="020F0502020204030204" pitchFamily="34" charset="0"/>
                <a:cs typeface="Calibri" panose="020F0502020204030204" pitchFamily="34" charset="0"/>
              </a:defRPr>
            </a:lvl1pPr>
          </a:lstStyle>
          <a:p>
            <a:pPr lvl="0"/>
            <a:r>
              <a:rPr lang="en-US" dirty="0" err="1"/>
              <a:t>Subheader</a:t>
            </a:r>
            <a:endParaRPr lang="en-US" dirty="0"/>
          </a:p>
        </p:txBody>
      </p:sp>
      <p:sp>
        <p:nvSpPr>
          <p:cNvPr id="18" name="Text Placeholder 6">
            <a:extLst>
              <a:ext uri="{FF2B5EF4-FFF2-40B4-BE49-F238E27FC236}">
                <a16:creationId xmlns:a16="http://schemas.microsoft.com/office/drawing/2014/main" id="{280A3B72-9EDD-2C43-8F27-883B10CDBAE3}"/>
              </a:ext>
            </a:extLst>
          </p:cNvPr>
          <p:cNvSpPr>
            <a:spLocks noGrp="1"/>
          </p:cNvSpPr>
          <p:nvPr>
            <p:ph type="body" sz="quarter" idx="21"/>
          </p:nvPr>
        </p:nvSpPr>
        <p:spPr>
          <a:xfrm>
            <a:off x="9177718" y="751165"/>
            <a:ext cx="3437264" cy="790949"/>
          </a:xfrm>
          <a:prstGeom prst="rect">
            <a:avLst/>
          </a:prstGeom>
        </p:spPr>
        <p:txBody>
          <a:bodyPr lIns="91440" rIns="91440"/>
          <a:lstStyle>
            <a:lvl1pPr marL="0" indent="0">
              <a:lnSpc>
                <a:spcPct val="100000"/>
              </a:lnSpc>
              <a:spcBef>
                <a:spcPts val="200"/>
              </a:spcBef>
              <a:buFont typeface="Arial" panose="020B0604020202020204" pitchFamily="34" charset="0"/>
              <a:buNone/>
              <a:defRPr sz="1600"/>
            </a:lvl1pPr>
            <a:lvl2pPr marL="457200" indent="0">
              <a:lnSpc>
                <a:spcPct val="100000"/>
              </a:lnSpc>
              <a:buNone/>
              <a:defRPr sz="1600"/>
            </a:lvl2pPr>
          </a:lstStyle>
          <a:p>
            <a:pPr lvl="0"/>
            <a:endParaRPr lang="en-US" dirty="0"/>
          </a:p>
        </p:txBody>
      </p:sp>
      <p:sp>
        <p:nvSpPr>
          <p:cNvPr id="25" name="Text Placeholder 6">
            <a:extLst>
              <a:ext uri="{FF2B5EF4-FFF2-40B4-BE49-F238E27FC236}">
                <a16:creationId xmlns:a16="http://schemas.microsoft.com/office/drawing/2014/main" id="{4F2C55F3-F398-A143-971F-10E69A3B9F1E}"/>
              </a:ext>
            </a:extLst>
          </p:cNvPr>
          <p:cNvSpPr>
            <a:spLocks noGrp="1"/>
          </p:cNvSpPr>
          <p:nvPr>
            <p:ph type="body" sz="quarter" idx="22" hasCustomPrompt="1"/>
          </p:nvPr>
        </p:nvSpPr>
        <p:spPr>
          <a:xfrm>
            <a:off x="9177718" y="1918034"/>
            <a:ext cx="3437264" cy="414984"/>
          </a:xfrm>
          <a:prstGeom prst="rect">
            <a:avLst/>
          </a:prstGeom>
        </p:spPr>
        <p:txBody>
          <a:bodyPr/>
          <a:lstStyle>
            <a:lvl1pPr marL="0" indent="0">
              <a:buNone/>
              <a:defRPr sz="2400" b="1" i="0">
                <a:solidFill>
                  <a:srgbClr val="E41F35"/>
                </a:solidFill>
                <a:latin typeface="Calibri" panose="020F0502020204030204" pitchFamily="34" charset="0"/>
                <a:cs typeface="Calibri" panose="020F0502020204030204" pitchFamily="34" charset="0"/>
              </a:defRPr>
            </a:lvl1pPr>
          </a:lstStyle>
          <a:p>
            <a:pPr lvl="0"/>
            <a:r>
              <a:rPr lang="en-US" dirty="0" err="1"/>
              <a:t>Subheader</a:t>
            </a:r>
            <a:endParaRPr lang="en-US" dirty="0"/>
          </a:p>
        </p:txBody>
      </p:sp>
      <p:sp>
        <p:nvSpPr>
          <p:cNvPr id="26" name="Text Placeholder 6">
            <a:extLst>
              <a:ext uri="{FF2B5EF4-FFF2-40B4-BE49-F238E27FC236}">
                <a16:creationId xmlns:a16="http://schemas.microsoft.com/office/drawing/2014/main" id="{F4155673-263A-4A4B-985F-B215F838F0E9}"/>
              </a:ext>
            </a:extLst>
          </p:cNvPr>
          <p:cNvSpPr>
            <a:spLocks noGrp="1"/>
          </p:cNvSpPr>
          <p:nvPr>
            <p:ph type="body" sz="quarter" idx="23"/>
          </p:nvPr>
        </p:nvSpPr>
        <p:spPr>
          <a:xfrm>
            <a:off x="9177718" y="2333018"/>
            <a:ext cx="3437264" cy="820729"/>
          </a:xfrm>
          <a:prstGeom prst="rect">
            <a:avLst/>
          </a:prstGeom>
        </p:spPr>
        <p:txBody>
          <a:bodyPr lIns="91440" rIns="91440"/>
          <a:lstStyle>
            <a:lvl1pPr marL="0" indent="0">
              <a:lnSpc>
                <a:spcPct val="100000"/>
              </a:lnSpc>
              <a:spcBef>
                <a:spcPts val="200"/>
              </a:spcBef>
              <a:buFont typeface="Arial" panose="020B0604020202020204" pitchFamily="34" charset="0"/>
              <a:buNone/>
              <a:defRPr sz="1600"/>
            </a:lvl1pPr>
            <a:lvl2pPr marL="457200" indent="0">
              <a:lnSpc>
                <a:spcPct val="100000"/>
              </a:lnSpc>
              <a:buNone/>
              <a:defRPr sz="1600"/>
            </a:lvl2pPr>
          </a:lstStyle>
          <a:p>
            <a:pPr lvl="0"/>
            <a:endParaRPr lang="en-US" dirty="0"/>
          </a:p>
        </p:txBody>
      </p:sp>
      <p:sp>
        <p:nvSpPr>
          <p:cNvPr id="27" name="Text Placeholder 6">
            <a:extLst>
              <a:ext uri="{FF2B5EF4-FFF2-40B4-BE49-F238E27FC236}">
                <a16:creationId xmlns:a16="http://schemas.microsoft.com/office/drawing/2014/main" id="{8151435C-8D73-B842-9587-A9A56F5B7534}"/>
              </a:ext>
            </a:extLst>
          </p:cNvPr>
          <p:cNvSpPr>
            <a:spLocks noGrp="1"/>
          </p:cNvSpPr>
          <p:nvPr>
            <p:ph type="body" sz="quarter" idx="24" hasCustomPrompt="1"/>
          </p:nvPr>
        </p:nvSpPr>
        <p:spPr>
          <a:xfrm>
            <a:off x="9177718" y="3529667"/>
            <a:ext cx="3437264" cy="414984"/>
          </a:xfrm>
          <a:prstGeom prst="rect">
            <a:avLst/>
          </a:prstGeom>
        </p:spPr>
        <p:txBody>
          <a:bodyPr/>
          <a:lstStyle>
            <a:lvl1pPr marL="0" indent="0">
              <a:buNone/>
              <a:defRPr sz="2400" b="1" i="0">
                <a:solidFill>
                  <a:srgbClr val="E41F35"/>
                </a:solidFill>
                <a:latin typeface="Calibri" panose="020F0502020204030204" pitchFamily="34" charset="0"/>
                <a:cs typeface="Calibri" panose="020F0502020204030204" pitchFamily="34" charset="0"/>
              </a:defRPr>
            </a:lvl1pPr>
          </a:lstStyle>
          <a:p>
            <a:pPr lvl="0"/>
            <a:r>
              <a:rPr lang="en-US" dirty="0" err="1"/>
              <a:t>Subheader</a:t>
            </a:r>
            <a:endParaRPr lang="en-US" dirty="0"/>
          </a:p>
        </p:txBody>
      </p:sp>
      <p:sp>
        <p:nvSpPr>
          <p:cNvPr id="28" name="Text Placeholder 6">
            <a:extLst>
              <a:ext uri="{FF2B5EF4-FFF2-40B4-BE49-F238E27FC236}">
                <a16:creationId xmlns:a16="http://schemas.microsoft.com/office/drawing/2014/main" id="{E605E4DA-B83B-B947-A9D7-4EBA0FD28131}"/>
              </a:ext>
            </a:extLst>
          </p:cNvPr>
          <p:cNvSpPr>
            <a:spLocks noGrp="1"/>
          </p:cNvSpPr>
          <p:nvPr>
            <p:ph type="body" sz="quarter" idx="25"/>
          </p:nvPr>
        </p:nvSpPr>
        <p:spPr>
          <a:xfrm>
            <a:off x="9177718" y="3944652"/>
            <a:ext cx="3437264" cy="795300"/>
          </a:xfrm>
          <a:prstGeom prst="rect">
            <a:avLst/>
          </a:prstGeom>
        </p:spPr>
        <p:txBody>
          <a:bodyPr lIns="91440" rIns="91440"/>
          <a:lstStyle>
            <a:lvl1pPr marL="0" indent="0">
              <a:lnSpc>
                <a:spcPct val="100000"/>
              </a:lnSpc>
              <a:spcBef>
                <a:spcPts val="200"/>
              </a:spcBef>
              <a:buFont typeface="Arial" panose="020B0604020202020204" pitchFamily="34" charset="0"/>
              <a:buNone/>
              <a:defRPr sz="1600"/>
            </a:lvl1pPr>
            <a:lvl2pPr marL="457200" indent="0">
              <a:lnSpc>
                <a:spcPct val="100000"/>
              </a:lnSpc>
              <a:buNone/>
              <a:defRPr sz="1600"/>
            </a:lvl2pPr>
          </a:lstStyle>
          <a:p>
            <a:pPr lvl="0"/>
            <a:endParaRPr lang="en-US" dirty="0"/>
          </a:p>
        </p:txBody>
      </p:sp>
      <p:sp>
        <p:nvSpPr>
          <p:cNvPr id="29" name="Text Placeholder 6">
            <a:extLst>
              <a:ext uri="{FF2B5EF4-FFF2-40B4-BE49-F238E27FC236}">
                <a16:creationId xmlns:a16="http://schemas.microsoft.com/office/drawing/2014/main" id="{B77E2A0F-58E1-444F-86C7-254748CE8215}"/>
              </a:ext>
            </a:extLst>
          </p:cNvPr>
          <p:cNvSpPr>
            <a:spLocks noGrp="1"/>
          </p:cNvSpPr>
          <p:nvPr>
            <p:ph type="body" sz="quarter" idx="26" hasCustomPrompt="1"/>
          </p:nvPr>
        </p:nvSpPr>
        <p:spPr>
          <a:xfrm>
            <a:off x="9177718" y="5121624"/>
            <a:ext cx="3437264" cy="414984"/>
          </a:xfrm>
          <a:prstGeom prst="rect">
            <a:avLst/>
          </a:prstGeom>
        </p:spPr>
        <p:txBody>
          <a:bodyPr/>
          <a:lstStyle>
            <a:lvl1pPr marL="0" indent="0">
              <a:buNone/>
              <a:defRPr sz="2400" b="1" i="0">
                <a:solidFill>
                  <a:srgbClr val="E41F35"/>
                </a:solidFill>
                <a:latin typeface="Calibri" panose="020F0502020204030204" pitchFamily="34" charset="0"/>
                <a:cs typeface="Calibri" panose="020F0502020204030204" pitchFamily="34" charset="0"/>
              </a:defRPr>
            </a:lvl1pPr>
          </a:lstStyle>
          <a:p>
            <a:pPr lvl="0"/>
            <a:r>
              <a:rPr lang="en-US" dirty="0" err="1"/>
              <a:t>Subheader</a:t>
            </a:r>
            <a:endParaRPr lang="en-US" dirty="0"/>
          </a:p>
        </p:txBody>
      </p:sp>
      <p:sp>
        <p:nvSpPr>
          <p:cNvPr id="30" name="Text Placeholder 6">
            <a:extLst>
              <a:ext uri="{FF2B5EF4-FFF2-40B4-BE49-F238E27FC236}">
                <a16:creationId xmlns:a16="http://schemas.microsoft.com/office/drawing/2014/main" id="{AD372D67-8270-0442-9F6A-E91178652BCE}"/>
              </a:ext>
            </a:extLst>
          </p:cNvPr>
          <p:cNvSpPr>
            <a:spLocks noGrp="1"/>
          </p:cNvSpPr>
          <p:nvPr>
            <p:ph type="body" sz="quarter" idx="27"/>
          </p:nvPr>
        </p:nvSpPr>
        <p:spPr>
          <a:xfrm>
            <a:off x="9177718" y="5536609"/>
            <a:ext cx="3437264" cy="774958"/>
          </a:xfrm>
          <a:prstGeom prst="rect">
            <a:avLst/>
          </a:prstGeom>
        </p:spPr>
        <p:txBody>
          <a:bodyPr lIns="91440" rIns="91440"/>
          <a:lstStyle>
            <a:lvl1pPr marL="0" indent="0">
              <a:lnSpc>
                <a:spcPct val="100000"/>
              </a:lnSpc>
              <a:spcBef>
                <a:spcPts val="200"/>
              </a:spcBef>
              <a:buFont typeface="Arial" panose="020B0604020202020204" pitchFamily="34" charset="0"/>
              <a:buNone/>
              <a:defRPr sz="1600"/>
            </a:lvl1pPr>
            <a:lvl2pPr marL="457200" indent="0">
              <a:lnSpc>
                <a:spcPct val="100000"/>
              </a:lnSpc>
              <a:buNone/>
              <a:defRPr sz="1600"/>
            </a:lvl2pPr>
          </a:lstStyle>
          <a:p>
            <a:pPr lvl="0"/>
            <a:endParaRPr lang="en-US" dirty="0"/>
          </a:p>
        </p:txBody>
      </p:sp>
      <p:sp>
        <p:nvSpPr>
          <p:cNvPr id="31" name="TextBox 30">
            <a:extLst>
              <a:ext uri="{FF2B5EF4-FFF2-40B4-BE49-F238E27FC236}">
                <a16:creationId xmlns:a16="http://schemas.microsoft.com/office/drawing/2014/main" id="{20ACA9A1-D712-AA4C-87F2-45986F250A57}"/>
              </a:ext>
            </a:extLst>
          </p:cNvPr>
          <p:cNvSpPr txBox="1"/>
          <p:nvPr userDrawn="1"/>
        </p:nvSpPr>
        <p:spPr>
          <a:xfrm>
            <a:off x="7897559" y="355945"/>
            <a:ext cx="1164596" cy="646331"/>
          </a:xfrm>
          <a:prstGeom prst="rect">
            <a:avLst/>
          </a:prstGeom>
          <a:solidFill>
            <a:schemeClr val="bg1"/>
          </a:solidFill>
          <a:ln w="28575">
            <a:noFill/>
          </a:ln>
        </p:spPr>
        <p:txBody>
          <a:bodyPr wrap="square" rtlCol="0" anchor="ctr">
            <a:spAutoFit/>
          </a:bodyPr>
          <a:lstStyle/>
          <a:p>
            <a:pPr algn="ctr"/>
            <a:r>
              <a:rPr lang="en-US" sz="3600" b="0" i="0" dirty="0">
                <a:solidFill>
                  <a:srgbClr val="938882"/>
                </a:solidFill>
                <a:effectLst/>
                <a:latin typeface="Calibri Light" panose="020F0302020204030204" pitchFamily="34" charset="0"/>
                <a:cs typeface="Calibri Light" panose="020F0302020204030204" pitchFamily="34" charset="0"/>
              </a:rPr>
              <a:t>Jan</a:t>
            </a:r>
            <a:endParaRPr lang="en-US" sz="3600" b="0" i="0" dirty="0">
              <a:solidFill>
                <a:srgbClr val="938882"/>
              </a:solidFill>
              <a:latin typeface="Calibri Light" panose="020F0302020204030204" pitchFamily="34" charset="0"/>
              <a:cs typeface="Calibri Light" panose="020F0302020204030204" pitchFamily="34" charset="0"/>
            </a:endParaRPr>
          </a:p>
        </p:txBody>
      </p:sp>
      <p:sp>
        <p:nvSpPr>
          <p:cNvPr id="32" name="TextBox 31">
            <a:extLst>
              <a:ext uri="{FF2B5EF4-FFF2-40B4-BE49-F238E27FC236}">
                <a16:creationId xmlns:a16="http://schemas.microsoft.com/office/drawing/2014/main" id="{79AA8DBD-91A5-E342-8EFF-99C942761709}"/>
              </a:ext>
            </a:extLst>
          </p:cNvPr>
          <p:cNvSpPr txBox="1"/>
          <p:nvPr userDrawn="1"/>
        </p:nvSpPr>
        <p:spPr>
          <a:xfrm>
            <a:off x="7897559" y="1937710"/>
            <a:ext cx="1164596" cy="646331"/>
          </a:xfrm>
          <a:prstGeom prst="rect">
            <a:avLst/>
          </a:prstGeom>
          <a:solidFill>
            <a:schemeClr val="bg1"/>
          </a:solidFill>
          <a:ln w="28575">
            <a:noFill/>
          </a:ln>
        </p:spPr>
        <p:txBody>
          <a:bodyPr wrap="square" rtlCol="0" anchor="ctr">
            <a:spAutoFit/>
          </a:bodyPr>
          <a:lstStyle/>
          <a:p>
            <a:pPr algn="ctr"/>
            <a:r>
              <a:rPr lang="en-US" sz="3600" b="0" i="0" dirty="0">
                <a:solidFill>
                  <a:srgbClr val="938882"/>
                </a:solidFill>
                <a:effectLst/>
                <a:latin typeface="Calibri Light" panose="020F0302020204030204" pitchFamily="34" charset="0"/>
                <a:cs typeface="Calibri Light" panose="020F0302020204030204" pitchFamily="34" charset="0"/>
              </a:rPr>
              <a:t>Feb</a:t>
            </a:r>
            <a:endParaRPr lang="en-US" sz="3600" b="0" i="0" dirty="0">
              <a:solidFill>
                <a:srgbClr val="938882"/>
              </a:solidFill>
              <a:latin typeface="Calibri Light" panose="020F0302020204030204" pitchFamily="34" charset="0"/>
              <a:cs typeface="Calibri Light" panose="020F0302020204030204" pitchFamily="34" charset="0"/>
            </a:endParaRPr>
          </a:p>
        </p:txBody>
      </p:sp>
      <p:sp>
        <p:nvSpPr>
          <p:cNvPr id="33" name="TextBox 32">
            <a:extLst>
              <a:ext uri="{FF2B5EF4-FFF2-40B4-BE49-F238E27FC236}">
                <a16:creationId xmlns:a16="http://schemas.microsoft.com/office/drawing/2014/main" id="{C9CDE9DB-36A8-3D4E-8013-4951F7E12E83}"/>
              </a:ext>
            </a:extLst>
          </p:cNvPr>
          <p:cNvSpPr txBox="1"/>
          <p:nvPr userDrawn="1"/>
        </p:nvSpPr>
        <p:spPr>
          <a:xfrm>
            <a:off x="7897559" y="3529667"/>
            <a:ext cx="1164596" cy="646331"/>
          </a:xfrm>
          <a:prstGeom prst="rect">
            <a:avLst/>
          </a:prstGeom>
          <a:solidFill>
            <a:schemeClr val="bg1"/>
          </a:solidFill>
          <a:ln w="28575">
            <a:noFill/>
          </a:ln>
        </p:spPr>
        <p:txBody>
          <a:bodyPr wrap="square" rtlCol="0" anchor="ctr">
            <a:spAutoFit/>
          </a:bodyPr>
          <a:lstStyle/>
          <a:p>
            <a:pPr algn="ctr"/>
            <a:r>
              <a:rPr lang="en-US" sz="3600" b="0" i="0" dirty="0">
                <a:solidFill>
                  <a:srgbClr val="938882"/>
                </a:solidFill>
                <a:effectLst/>
                <a:latin typeface="Calibri Light" panose="020F0302020204030204" pitchFamily="34" charset="0"/>
                <a:cs typeface="Calibri Light" panose="020F0302020204030204" pitchFamily="34" charset="0"/>
              </a:rPr>
              <a:t>Mar</a:t>
            </a:r>
            <a:endParaRPr lang="en-US" sz="3600" b="0" i="0" dirty="0">
              <a:solidFill>
                <a:srgbClr val="938882"/>
              </a:solidFill>
              <a:latin typeface="Calibri Light" panose="020F0302020204030204" pitchFamily="34" charset="0"/>
              <a:cs typeface="Calibri Light" panose="020F0302020204030204" pitchFamily="34" charset="0"/>
            </a:endParaRPr>
          </a:p>
        </p:txBody>
      </p:sp>
      <p:sp>
        <p:nvSpPr>
          <p:cNvPr id="34" name="TextBox 33">
            <a:extLst>
              <a:ext uri="{FF2B5EF4-FFF2-40B4-BE49-F238E27FC236}">
                <a16:creationId xmlns:a16="http://schemas.microsoft.com/office/drawing/2014/main" id="{7F010586-1AA5-9745-91A0-6793A14B62A9}"/>
              </a:ext>
            </a:extLst>
          </p:cNvPr>
          <p:cNvSpPr txBox="1"/>
          <p:nvPr userDrawn="1"/>
        </p:nvSpPr>
        <p:spPr>
          <a:xfrm>
            <a:off x="7897559" y="5121624"/>
            <a:ext cx="1164596" cy="646331"/>
          </a:xfrm>
          <a:prstGeom prst="rect">
            <a:avLst/>
          </a:prstGeom>
          <a:solidFill>
            <a:schemeClr val="bg1"/>
          </a:solidFill>
          <a:ln w="28575">
            <a:noFill/>
          </a:ln>
        </p:spPr>
        <p:txBody>
          <a:bodyPr wrap="square" rtlCol="0" anchor="ctr">
            <a:spAutoFit/>
          </a:bodyPr>
          <a:lstStyle/>
          <a:p>
            <a:pPr algn="ctr"/>
            <a:r>
              <a:rPr lang="en-US" sz="3600" b="0" i="0" dirty="0">
                <a:solidFill>
                  <a:srgbClr val="938882"/>
                </a:solidFill>
                <a:effectLst/>
                <a:latin typeface="Calibri Light" panose="020F0302020204030204" pitchFamily="34" charset="0"/>
                <a:cs typeface="Calibri Light" panose="020F0302020204030204" pitchFamily="34" charset="0"/>
              </a:rPr>
              <a:t>Apr</a:t>
            </a:r>
            <a:endParaRPr lang="en-US" sz="3600" b="0" i="0" dirty="0">
              <a:solidFill>
                <a:srgbClr val="938882"/>
              </a:solidFill>
              <a:latin typeface="Calibri Light" panose="020F0302020204030204" pitchFamily="34" charset="0"/>
              <a:cs typeface="Calibri Light" panose="020F0302020204030204" pitchFamily="34" charset="0"/>
            </a:endParaRPr>
          </a:p>
        </p:txBody>
      </p:sp>
      <p:sp>
        <p:nvSpPr>
          <p:cNvPr id="38" name="Text Placeholder 6">
            <a:extLst>
              <a:ext uri="{FF2B5EF4-FFF2-40B4-BE49-F238E27FC236}">
                <a16:creationId xmlns:a16="http://schemas.microsoft.com/office/drawing/2014/main" id="{EE6BAA70-3E45-F747-883A-BB23196EFD5D}"/>
              </a:ext>
            </a:extLst>
          </p:cNvPr>
          <p:cNvSpPr>
            <a:spLocks noGrp="1"/>
          </p:cNvSpPr>
          <p:nvPr>
            <p:ph type="body" sz="quarter" idx="28" hasCustomPrompt="1"/>
          </p:nvPr>
        </p:nvSpPr>
        <p:spPr>
          <a:xfrm>
            <a:off x="9177718" y="6713581"/>
            <a:ext cx="3437264" cy="414984"/>
          </a:xfrm>
          <a:prstGeom prst="rect">
            <a:avLst/>
          </a:prstGeom>
        </p:spPr>
        <p:txBody>
          <a:bodyPr/>
          <a:lstStyle>
            <a:lvl1pPr marL="0" indent="0">
              <a:buNone/>
              <a:defRPr sz="2400" b="1" i="0">
                <a:solidFill>
                  <a:srgbClr val="E41F35"/>
                </a:solidFill>
                <a:latin typeface="Calibri" panose="020F0502020204030204" pitchFamily="34" charset="0"/>
                <a:cs typeface="Calibri" panose="020F0502020204030204" pitchFamily="34" charset="0"/>
              </a:defRPr>
            </a:lvl1pPr>
          </a:lstStyle>
          <a:p>
            <a:pPr lvl="0"/>
            <a:r>
              <a:rPr lang="en-US" dirty="0" err="1"/>
              <a:t>Subheader</a:t>
            </a:r>
            <a:endParaRPr lang="en-US" dirty="0"/>
          </a:p>
        </p:txBody>
      </p:sp>
      <p:sp>
        <p:nvSpPr>
          <p:cNvPr id="39" name="Text Placeholder 6">
            <a:extLst>
              <a:ext uri="{FF2B5EF4-FFF2-40B4-BE49-F238E27FC236}">
                <a16:creationId xmlns:a16="http://schemas.microsoft.com/office/drawing/2014/main" id="{FDF64F42-FB07-D94F-AF25-2130CC8FA723}"/>
              </a:ext>
            </a:extLst>
          </p:cNvPr>
          <p:cNvSpPr>
            <a:spLocks noGrp="1"/>
          </p:cNvSpPr>
          <p:nvPr>
            <p:ph type="body" sz="quarter" idx="29"/>
          </p:nvPr>
        </p:nvSpPr>
        <p:spPr>
          <a:xfrm>
            <a:off x="9177718" y="7128566"/>
            <a:ext cx="3437264" cy="764853"/>
          </a:xfrm>
          <a:prstGeom prst="rect">
            <a:avLst/>
          </a:prstGeom>
        </p:spPr>
        <p:txBody>
          <a:bodyPr lIns="91440" rIns="91440"/>
          <a:lstStyle>
            <a:lvl1pPr marL="0" indent="0">
              <a:lnSpc>
                <a:spcPct val="100000"/>
              </a:lnSpc>
              <a:spcBef>
                <a:spcPts val="200"/>
              </a:spcBef>
              <a:buFont typeface="Arial" panose="020B0604020202020204" pitchFamily="34" charset="0"/>
              <a:buNone/>
              <a:defRPr sz="1600"/>
            </a:lvl1pPr>
            <a:lvl2pPr marL="457200" indent="0">
              <a:lnSpc>
                <a:spcPct val="100000"/>
              </a:lnSpc>
              <a:buNone/>
              <a:defRPr sz="1600"/>
            </a:lvl2pPr>
          </a:lstStyle>
          <a:p>
            <a:pPr lvl="0"/>
            <a:endParaRPr lang="en-US" dirty="0"/>
          </a:p>
        </p:txBody>
      </p:sp>
      <p:sp>
        <p:nvSpPr>
          <p:cNvPr id="40" name="TextBox 39">
            <a:extLst>
              <a:ext uri="{FF2B5EF4-FFF2-40B4-BE49-F238E27FC236}">
                <a16:creationId xmlns:a16="http://schemas.microsoft.com/office/drawing/2014/main" id="{F7AC3851-F684-B148-B850-63C825D5CC65}"/>
              </a:ext>
            </a:extLst>
          </p:cNvPr>
          <p:cNvSpPr txBox="1"/>
          <p:nvPr userDrawn="1"/>
        </p:nvSpPr>
        <p:spPr>
          <a:xfrm>
            <a:off x="7897559" y="6713581"/>
            <a:ext cx="1164596" cy="646331"/>
          </a:xfrm>
          <a:prstGeom prst="rect">
            <a:avLst/>
          </a:prstGeom>
          <a:solidFill>
            <a:schemeClr val="bg1"/>
          </a:solidFill>
          <a:ln w="28575">
            <a:noFill/>
          </a:ln>
        </p:spPr>
        <p:txBody>
          <a:bodyPr wrap="square" rtlCol="0" anchor="ctr">
            <a:spAutoFit/>
          </a:bodyPr>
          <a:lstStyle/>
          <a:p>
            <a:pPr algn="ctr"/>
            <a:r>
              <a:rPr lang="en-US" sz="3600" b="0" i="0" dirty="0">
                <a:solidFill>
                  <a:srgbClr val="938882"/>
                </a:solidFill>
                <a:effectLst/>
                <a:latin typeface="Calibri Light" panose="020F0302020204030204" pitchFamily="34" charset="0"/>
                <a:cs typeface="Calibri Light" panose="020F0302020204030204" pitchFamily="34" charset="0"/>
              </a:rPr>
              <a:t>May</a:t>
            </a:r>
            <a:endParaRPr lang="en-US" sz="3600" b="0" i="0" dirty="0">
              <a:solidFill>
                <a:srgbClr val="938882"/>
              </a:solidFill>
              <a:latin typeface="Calibri Light" panose="020F0302020204030204" pitchFamily="34" charset="0"/>
              <a:cs typeface="Calibri Light" panose="020F0302020204030204" pitchFamily="34" charset="0"/>
            </a:endParaRPr>
          </a:p>
        </p:txBody>
      </p:sp>
      <p:pic>
        <p:nvPicPr>
          <p:cNvPr id="41" name="Picture 40">
            <a:extLst>
              <a:ext uri="{FF2B5EF4-FFF2-40B4-BE49-F238E27FC236}">
                <a16:creationId xmlns:a16="http://schemas.microsoft.com/office/drawing/2014/main" id="{03F4441D-EDC9-E343-8AE6-A249BBA6C45F}"/>
              </a:ext>
            </a:extLst>
          </p:cNvPr>
          <p:cNvPicPr>
            <a:picLocks noChangeAspect="1"/>
          </p:cNvPicPr>
          <p:nvPr userDrawn="1"/>
        </p:nvPicPr>
        <p:blipFill>
          <a:blip r:embed="rId3">
            <a:biLevel thresh="25000"/>
          </a:blip>
          <a:stretch>
            <a:fillRect/>
          </a:stretch>
        </p:blipFill>
        <p:spPr>
          <a:xfrm>
            <a:off x="818001" y="4397878"/>
            <a:ext cx="2025650" cy="69679"/>
          </a:xfrm>
          <a:prstGeom prst="rect">
            <a:avLst/>
          </a:prstGeom>
        </p:spPr>
      </p:pic>
      <p:sp>
        <p:nvSpPr>
          <p:cNvPr id="42" name="Text Placeholder 10">
            <a:extLst>
              <a:ext uri="{FF2B5EF4-FFF2-40B4-BE49-F238E27FC236}">
                <a16:creationId xmlns:a16="http://schemas.microsoft.com/office/drawing/2014/main" id="{FCF6938A-F2D5-7B41-B609-0231BEE4449E}"/>
              </a:ext>
            </a:extLst>
          </p:cNvPr>
          <p:cNvSpPr>
            <a:spLocks noGrp="1"/>
          </p:cNvSpPr>
          <p:nvPr>
            <p:ph type="body" sz="quarter" idx="32" hasCustomPrompt="1"/>
          </p:nvPr>
        </p:nvSpPr>
        <p:spPr>
          <a:xfrm>
            <a:off x="748265" y="2054241"/>
            <a:ext cx="5841985" cy="438150"/>
          </a:xfrm>
          <a:prstGeom prst="rect">
            <a:avLst/>
          </a:prstGeom>
        </p:spPr>
        <p:txBody>
          <a:bodyPr anchor="t"/>
          <a:lstStyle>
            <a:lvl1pPr marL="0" indent="0">
              <a:lnSpc>
                <a:spcPct val="85000"/>
              </a:lnSpc>
              <a:buFontTx/>
              <a:buNone/>
              <a:defRPr sz="2400" b="1" i="0">
                <a:solidFill>
                  <a:schemeClr val="bg1"/>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43" name="Text Placeholder 10">
            <a:extLst>
              <a:ext uri="{FF2B5EF4-FFF2-40B4-BE49-F238E27FC236}">
                <a16:creationId xmlns:a16="http://schemas.microsoft.com/office/drawing/2014/main" id="{F9B3794C-69CD-CC47-8CD3-2C5DBE3D3025}"/>
              </a:ext>
            </a:extLst>
          </p:cNvPr>
          <p:cNvSpPr>
            <a:spLocks noGrp="1"/>
          </p:cNvSpPr>
          <p:nvPr>
            <p:ph type="body" sz="quarter" idx="33" hasCustomPrompt="1"/>
          </p:nvPr>
        </p:nvSpPr>
        <p:spPr>
          <a:xfrm>
            <a:off x="685421" y="2492392"/>
            <a:ext cx="5941391" cy="1653858"/>
          </a:xfrm>
          <a:prstGeom prst="rect">
            <a:avLst/>
          </a:prstGeom>
        </p:spPr>
        <p:txBody>
          <a:bodyPr anchor="t"/>
          <a:lstStyle>
            <a:lvl1pPr marL="0" indent="0">
              <a:lnSpc>
                <a:spcPct val="75000"/>
              </a:lnSpc>
              <a:buFontTx/>
              <a:buNone/>
              <a:defRPr sz="7200" b="0" i="0">
                <a:solidFill>
                  <a:schemeClr val="bg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Headline </a:t>
            </a:r>
            <a:br>
              <a:rPr lang="en-US" dirty="0">
                <a:effectLst/>
                <a:latin typeface="Calibri Light" panose="020F0302020204030204" pitchFamily="34" charset="0"/>
              </a:rPr>
            </a:br>
            <a:r>
              <a:rPr lang="en-US" dirty="0">
                <a:effectLst/>
                <a:latin typeface="Calibri Light" panose="020F0302020204030204" pitchFamily="34" charset="0"/>
              </a:rPr>
              <a:t>goes here</a:t>
            </a:r>
          </a:p>
        </p:txBody>
      </p:sp>
    </p:spTree>
    <p:extLst>
      <p:ext uri="{BB962C8B-B14F-4D97-AF65-F5344CB8AC3E}">
        <p14:creationId xmlns:p14="http://schemas.microsoft.com/office/powerpoint/2010/main" val="41957345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meline_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B908A9-5987-6C47-B9BA-F5F426FC671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786"/>
            <a:ext cx="14630400" cy="8229600"/>
          </a:xfrm>
          <a:prstGeom prst="rect">
            <a:avLst/>
          </a:prstGeom>
        </p:spPr>
      </p:pic>
      <p:sp>
        <p:nvSpPr>
          <p:cNvPr id="48" name="Text Placeholder 6">
            <a:extLst>
              <a:ext uri="{FF2B5EF4-FFF2-40B4-BE49-F238E27FC236}">
                <a16:creationId xmlns:a16="http://schemas.microsoft.com/office/drawing/2014/main" id="{AA5B74F9-0210-A045-BBF2-1225E91F4FBB}"/>
              </a:ext>
            </a:extLst>
          </p:cNvPr>
          <p:cNvSpPr>
            <a:spLocks noGrp="1"/>
          </p:cNvSpPr>
          <p:nvPr>
            <p:ph type="body" sz="quarter" idx="24" hasCustomPrompt="1"/>
          </p:nvPr>
        </p:nvSpPr>
        <p:spPr>
          <a:xfrm>
            <a:off x="598449" y="4447394"/>
            <a:ext cx="1809167" cy="436562"/>
          </a:xfrm>
          <a:prstGeom prst="rect">
            <a:avLst/>
          </a:prstGeom>
        </p:spPr>
        <p:txBody>
          <a:bodyPr anchor="b"/>
          <a:lstStyle>
            <a:lvl1pPr marL="0" indent="0">
              <a:buNone/>
              <a:defRPr sz="2100" b="1" i="0">
                <a:solidFill>
                  <a:schemeClr val="bg1"/>
                </a:solidFill>
                <a:latin typeface="Calibri" panose="020F0502020204030204" pitchFamily="34" charset="0"/>
                <a:cs typeface="Calibri" panose="020F0502020204030204" pitchFamily="34" charset="0"/>
              </a:defRPr>
            </a:lvl1pPr>
          </a:lstStyle>
          <a:p>
            <a:pPr lvl="0"/>
            <a:r>
              <a:rPr lang="en-US" dirty="0"/>
              <a:t>2000</a:t>
            </a:r>
          </a:p>
        </p:txBody>
      </p:sp>
      <p:sp>
        <p:nvSpPr>
          <p:cNvPr id="49" name="Text Placeholder 6">
            <a:extLst>
              <a:ext uri="{FF2B5EF4-FFF2-40B4-BE49-F238E27FC236}">
                <a16:creationId xmlns:a16="http://schemas.microsoft.com/office/drawing/2014/main" id="{211D9967-5AE1-0D49-B2ED-EF32DEB26EFF}"/>
              </a:ext>
            </a:extLst>
          </p:cNvPr>
          <p:cNvSpPr>
            <a:spLocks noGrp="1"/>
          </p:cNvSpPr>
          <p:nvPr>
            <p:ph type="body" sz="quarter" idx="25" hasCustomPrompt="1"/>
          </p:nvPr>
        </p:nvSpPr>
        <p:spPr>
          <a:xfrm>
            <a:off x="598449" y="4959534"/>
            <a:ext cx="1809167" cy="1926313"/>
          </a:xfrm>
          <a:prstGeom prst="rect">
            <a:avLst/>
          </a:prstGeom>
        </p:spPr>
        <p:txBody>
          <a:bodyPr lIns="91440" rIns="91440"/>
          <a:lstStyle>
            <a:lvl1pPr marL="0" indent="0">
              <a:lnSpc>
                <a:spcPct val="100000"/>
              </a:lnSpc>
              <a:spcBef>
                <a:spcPts val="400"/>
              </a:spcBef>
              <a:buFont typeface="Arial" panose="020B0604020202020204" pitchFamily="34" charset="0"/>
              <a:buNone/>
              <a:defRPr sz="1400">
                <a:solidFill>
                  <a:schemeClr val="bg1"/>
                </a:solidFill>
              </a:defRPr>
            </a:lvl1pPr>
            <a:lvl2pPr marL="457200" indent="0">
              <a:lnSpc>
                <a:spcPct val="100000"/>
              </a:lnSpc>
              <a:buNone/>
              <a:defRPr sz="1600"/>
            </a:lvl2pPr>
          </a:lstStyle>
          <a:p>
            <a:pPr lvl="0"/>
            <a:r>
              <a:rPr lang="en-US" dirty="0" err="1"/>
              <a:t>Exceatiis</a:t>
            </a:r>
            <a:r>
              <a:rPr lang="en-US" dirty="0"/>
              <a:t> </a:t>
            </a:r>
            <a:r>
              <a:rPr lang="en-US" dirty="0" err="1"/>
              <a:t>volo</a:t>
            </a:r>
            <a:r>
              <a:rPr lang="en-US" dirty="0"/>
              <a:t> que </a:t>
            </a:r>
            <a:r>
              <a:rPr lang="en-US" dirty="0" err="1"/>
              <a:t>reperspel</a:t>
            </a:r>
            <a:r>
              <a:rPr lang="en-US" dirty="0"/>
              <a:t> </a:t>
            </a:r>
            <a:r>
              <a:rPr lang="en-US" dirty="0" err="1"/>
              <a:t>ea</a:t>
            </a:r>
            <a:r>
              <a:rPr lang="en-US" dirty="0"/>
              <a:t> </a:t>
            </a:r>
            <a:r>
              <a:rPr lang="en-US" dirty="0" err="1"/>
              <a:t>sumque</a:t>
            </a:r>
            <a:r>
              <a:rPr lang="en-US" dirty="0"/>
              <a:t> </a:t>
            </a:r>
            <a:r>
              <a:rPr lang="en-US" dirty="0" err="1"/>
              <a:t>velique</a:t>
            </a:r>
            <a:r>
              <a:rPr lang="en-US" dirty="0"/>
              <a:t> </a:t>
            </a:r>
            <a:r>
              <a:rPr lang="en-US" dirty="0" err="1"/>
              <a:t>nam</a:t>
            </a:r>
            <a:r>
              <a:rPr lang="en-US" dirty="0"/>
              <a:t> </a:t>
            </a:r>
            <a:r>
              <a:rPr lang="en-US" dirty="0" err="1"/>
              <a:t>quae</a:t>
            </a:r>
            <a:r>
              <a:rPr lang="en-US" dirty="0"/>
              <a:t> </a:t>
            </a:r>
            <a:r>
              <a:rPr lang="en-US" dirty="0" err="1"/>
              <a:t>vo</a:t>
            </a:r>
            <a:r>
              <a:rPr lang="en-US" dirty="0"/>
              <a:t> </a:t>
            </a:r>
            <a:r>
              <a:rPr lang="en-US" dirty="0" err="1"/>
              <a:t>uptae</a:t>
            </a:r>
            <a:r>
              <a:rPr lang="en-US" dirty="0"/>
              <a:t>. Nam </a:t>
            </a:r>
            <a:r>
              <a:rPr lang="en-US" dirty="0" err="1"/>
              <a:t>ut</a:t>
            </a:r>
            <a:r>
              <a:rPr lang="en-US" dirty="0"/>
              <a:t> </a:t>
            </a:r>
            <a:r>
              <a:rPr lang="en-US" dirty="0" err="1"/>
              <a:t>omn</a:t>
            </a:r>
            <a:r>
              <a:rPr lang="en-US" dirty="0"/>
              <a:t> </a:t>
            </a:r>
            <a:r>
              <a:rPr lang="en-US" dirty="0" err="1"/>
              <a:t>impoasimentis</a:t>
            </a:r>
            <a:r>
              <a:rPr lang="en-US" dirty="0"/>
              <a:t> </a:t>
            </a:r>
            <a:r>
              <a:rPr lang="en-US" dirty="0" err="1"/>
              <a:t>uptae</a:t>
            </a:r>
            <a:r>
              <a:rPr lang="en-US" dirty="0"/>
              <a:t>. Nam </a:t>
            </a:r>
            <a:r>
              <a:rPr lang="en-US" dirty="0" err="1"/>
              <a:t>ut</a:t>
            </a:r>
            <a:r>
              <a:rPr lang="en-US" dirty="0"/>
              <a:t> </a:t>
            </a:r>
            <a:r>
              <a:rPr lang="en-US" dirty="0" err="1"/>
              <a:t>omnim</a:t>
            </a:r>
            <a:endParaRPr lang="en-US" dirty="0"/>
          </a:p>
        </p:txBody>
      </p:sp>
      <p:grpSp>
        <p:nvGrpSpPr>
          <p:cNvPr id="10" name="Group 9">
            <a:extLst>
              <a:ext uri="{FF2B5EF4-FFF2-40B4-BE49-F238E27FC236}">
                <a16:creationId xmlns:a16="http://schemas.microsoft.com/office/drawing/2014/main" id="{4728286D-E109-2044-A2E0-B361B1D7A0D8}"/>
              </a:ext>
            </a:extLst>
          </p:cNvPr>
          <p:cNvGrpSpPr/>
          <p:nvPr userDrawn="1"/>
        </p:nvGrpSpPr>
        <p:grpSpPr>
          <a:xfrm>
            <a:off x="0" y="3500664"/>
            <a:ext cx="14341404" cy="69679"/>
            <a:chOff x="0" y="3627462"/>
            <a:chExt cx="14341404" cy="69679"/>
          </a:xfrm>
        </p:grpSpPr>
        <p:pic>
          <p:nvPicPr>
            <p:cNvPr id="13" name="Picture 12">
              <a:extLst>
                <a:ext uri="{FF2B5EF4-FFF2-40B4-BE49-F238E27FC236}">
                  <a16:creationId xmlns:a16="http://schemas.microsoft.com/office/drawing/2014/main" id="{5544213B-A467-BF45-AC66-B01BEF8ACD36}"/>
                </a:ext>
              </a:extLst>
            </p:cNvPr>
            <p:cNvPicPr>
              <a:picLocks noChangeAspect="1"/>
            </p:cNvPicPr>
            <p:nvPr userDrawn="1"/>
          </p:nvPicPr>
          <p:blipFill>
            <a:blip r:embed="rId3">
              <a:biLevel thresh="25000"/>
            </a:blip>
            <a:stretch>
              <a:fillRect/>
            </a:stretch>
          </p:blipFill>
          <p:spPr>
            <a:xfrm>
              <a:off x="12315754" y="3627462"/>
              <a:ext cx="2025650" cy="69679"/>
            </a:xfrm>
            <a:prstGeom prst="rect">
              <a:avLst/>
            </a:prstGeom>
          </p:spPr>
        </p:pic>
        <p:cxnSp>
          <p:nvCxnSpPr>
            <p:cNvPr id="3" name="Straight Connector 2">
              <a:extLst>
                <a:ext uri="{FF2B5EF4-FFF2-40B4-BE49-F238E27FC236}">
                  <a16:creationId xmlns:a16="http://schemas.microsoft.com/office/drawing/2014/main" id="{8EC6D507-96AD-7A4B-805D-F57B5F570C07}"/>
                </a:ext>
              </a:extLst>
            </p:cNvPr>
            <p:cNvCxnSpPr/>
            <p:nvPr userDrawn="1"/>
          </p:nvCxnSpPr>
          <p:spPr>
            <a:xfrm>
              <a:off x="0" y="3657600"/>
              <a:ext cx="13585371" cy="0"/>
            </a:xfrm>
            <a:prstGeom prst="line">
              <a:avLst/>
            </a:prstGeom>
            <a:ln w="7302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7" name="Straight Connector 6">
            <a:extLst>
              <a:ext uri="{FF2B5EF4-FFF2-40B4-BE49-F238E27FC236}">
                <a16:creationId xmlns:a16="http://schemas.microsoft.com/office/drawing/2014/main" id="{41138E56-A5F9-F046-86F9-88E0D3B1BF0D}"/>
              </a:ext>
            </a:extLst>
          </p:cNvPr>
          <p:cNvCxnSpPr>
            <a:cxnSpLocks/>
          </p:cNvCxnSpPr>
          <p:nvPr userDrawn="1"/>
        </p:nvCxnSpPr>
        <p:spPr>
          <a:xfrm>
            <a:off x="756033" y="3530801"/>
            <a:ext cx="0" cy="886456"/>
          </a:xfrm>
          <a:prstGeom prst="line">
            <a:avLst/>
          </a:prstGeom>
          <a:ln w="44450" cap="rnd">
            <a:solidFill>
              <a:schemeClr val="bg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37" name="Text Placeholder 6">
            <a:extLst>
              <a:ext uri="{FF2B5EF4-FFF2-40B4-BE49-F238E27FC236}">
                <a16:creationId xmlns:a16="http://schemas.microsoft.com/office/drawing/2014/main" id="{D9A641CC-071F-5D45-9A9F-FA4DEC457233}"/>
              </a:ext>
            </a:extLst>
          </p:cNvPr>
          <p:cNvSpPr>
            <a:spLocks noGrp="1"/>
          </p:cNvSpPr>
          <p:nvPr>
            <p:ph type="body" sz="quarter" idx="30" hasCustomPrompt="1"/>
          </p:nvPr>
        </p:nvSpPr>
        <p:spPr>
          <a:xfrm>
            <a:off x="2526719" y="4921489"/>
            <a:ext cx="1809167" cy="436562"/>
          </a:xfrm>
          <a:prstGeom prst="rect">
            <a:avLst/>
          </a:prstGeom>
        </p:spPr>
        <p:txBody>
          <a:bodyPr anchor="b"/>
          <a:lstStyle>
            <a:lvl1pPr marL="0" indent="0">
              <a:buNone/>
              <a:defRPr sz="2100" b="1" i="0">
                <a:solidFill>
                  <a:schemeClr val="bg1"/>
                </a:solidFill>
                <a:latin typeface="Calibri" panose="020F0502020204030204" pitchFamily="34" charset="0"/>
                <a:cs typeface="Calibri" panose="020F0502020204030204" pitchFamily="34" charset="0"/>
              </a:defRPr>
            </a:lvl1pPr>
          </a:lstStyle>
          <a:p>
            <a:pPr lvl="0"/>
            <a:r>
              <a:rPr lang="en-US" dirty="0"/>
              <a:t>2002</a:t>
            </a:r>
          </a:p>
        </p:txBody>
      </p:sp>
      <p:sp>
        <p:nvSpPr>
          <p:cNvPr id="38" name="Text Placeholder 6">
            <a:extLst>
              <a:ext uri="{FF2B5EF4-FFF2-40B4-BE49-F238E27FC236}">
                <a16:creationId xmlns:a16="http://schemas.microsoft.com/office/drawing/2014/main" id="{D2E98ED9-DD18-4247-A1D1-DE7DABEB89F1}"/>
              </a:ext>
            </a:extLst>
          </p:cNvPr>
          <p:cNvSpPr>
            <a:spLocks noGrp="1"/>
          </p:cNvSpPr>
          <p:nvPr>
            <p:ph type="body" sz="quarter" idx="31" hasCustomPrompt="1"/>
          </p:nvPr>
        </p:nvSpPr>
        <p:spPr>
          <a:xfrm>
            <a:off x="2526719" y="5433629"/>
            <a:ext cx="1809167" cy="1926313"/>
          </a:xfrm>
          <a:prstGeom prst="rect">
            <a:avLst/>
          </a:prstGeom>
        </p:spPr>
        <p:txBody>
          <a:bodyPr lIns="91440" rIns="91440"/>
          <a:lstStyle>
            <a:lvl1pPr marL="0" indent="0">
              <a:lnSpc>
                <a:spcPct val="100000"/>
              </a:lnSpc>
              <a:spcBef>
                <a:spcPts val="400"/>
              </a:spcBef>
              <a:buFont typeface="Arial" panose="020B0604020202020204" pitchFamily="34" charset="0"/>
              <a:buNone/>
              <a:defRPr sz="1400">
                <a:solidFill>
                  <a:schemeClr val="bg1"/>
                </a:solidFill>
              </a:defRPr>
            </a:lvl1pPr>
            <a:lvl2pPr marL="457200" indent="0">
              <a:lnSpc>
                <a:spcPct val="100000"/>
              </a:lnSpc>
              <a:buNone/>
              <a:defRPr sz="1600"/>
            </a:lvl2pPr>
          </a:lstStyle>
          <a:p>
            <a:pPr lvl="0"/>
            <a:r>
              <a:rPr lang="en-US" dirty="0" err="1"/>
              <a:t>Exceatiis</a:t>
            </a:r>
            <a:r>
              <a:rPr lang="en-US" dirty="0"/>
              <a:t> </a:t>
            </a:r>
            <a:r>
              <a:rPr lang="en-US" dirty="0" err="1"/>
              <a:t>volo</a:t>
            </a:r>
            <a:r>
              <a:rPr lang="en-US" dirty="0"/>
              <a:t> que </a:t>
            </a:r>
            <a:r>
              <a:rPr lang="en-US" dirty="0" err="1"/>
              <a:t>reperspel</a:t>
            </a:r>
            <a:r>
              <a:rPr lang="en-US" dirty="0"/>
              <a:t> </a:t>
            </a:r>
            <a:r>
              <a:rPr lang="en-US" dirty="0" err="1"/>
              <a:t>ea</a:t>
            </a:r>
            <a:r>
              <a:rPr lang="en-US" dirty="0"/>
              <a:t> </a:t>
            </a:r>
            <a:r>
              <a:rPr lang="en-US" dirty="0" err="1"/>
              <a:t>sumque</a:t>
            </a:r>
            <a:r>
              <a:rPr lang="en-US" dirty="0"/>
              <a:t> </a:t>
            </a:r>
            <a:r>
              <a:rPr lang="en-US" dirty="0" err="1"/>
              <a:t>velique</a:t>
            </a:r>
            <a:r>
              <a:rPr lang="en-US" dirty="0"/>
              <a:t> </a:t>
            </a:r>
            <a:r>
              <a:rPr lang="en-US" dirty="0" err="1"/>
              <a:t>nam</a:t>
            </a:r>
            <a:r>
              <a:rPr lang="en-US" dirty="0"/>
              <a:t> </a:t>
            </a:r>
            <a:r>
              <a:rPr lang="en-US" dirty="0" err="1"/>
              <a:t>quae</a:t>
            </a:r>
            <a:r>
              <a:rPr lang="en-US" dirty="0"/>
              <a:t> </a:t>
            </a:r>
            <a:r>
              <a:rPr lang="en-US" dirty="0" err="1"/>
              <a:t>vo</a:t>
            </a:r>
            <a:r>
              <a:rPr lang="en-US" dirty="0"/>
              <a:t> </a:t>
            </a:r>
            <a:r>
              <a:rPr lang="en-US" dirty="0" err="1"/>
              <a:t>uptae</a:t>
            </a:r>
            <a:r>
              <a:rPr lang="en-US" dirty="0"/>
              <a:t>. Nam </a:t>
            </a:r>
            <a:r>
              <a:rPr lang="en-US" dirty="0" err="1"/>
              <a:t>ut</a:t>
            </a:r>
            <a:r>
              <a:rPr lang="en-US" dirty="0"/>
              <a:t> </a:t>
            </a:r>
            <a:r>
              <a:rPr lang="en-US" dirty="0" err="1"/>
              <a:t>omn</a:t>
            </a:r>
            <a:r>
              <a:rPr lang="en-US" dirty="0"/>
              <a:t> </a:t>
            </a:r>
            <a:r>
              <a:rPr lang="en-US" dirty="0" err="1"/>
              <a:t>impoasimentis</a:t>
            </a:r>
            <a:r>
              <a:rPr lang="en-US" dirty="0"/>
              <a:t> </a:t>
            </a:r>
            <a:r>
              <a:rPr lang="en-US" dirty="0" err="1"/>
              <a:t>uptae</a:t>
            </a:r>
            <a:r>
              <a:rPr lang="en-US" dirty="0"/>
              <a:t>. Nam </a:t>
            </a:r>
            <a:r>
              <a:rPr lang="en-US" dirty="0" err="1"/>
              <a:t>ut</a:t>
            </a:r>
            <a:r>
              <a:rPr lang="en-US" dirty="0"/>
              <a:t> </a:t>
            </a:r>
            <a:r>
              <a:rPr lang="en-US" dirty="0" err="1"/>
              <a:t>omnim</a:t>
            </a:r>
            <a:endParaRPr lang="en-US" dirty="0"/>
          </a:p>
        </p:txBody>
      </p:sp>
      <p:cxnSp>
        <p:nvCxnSpPr>
          <p:cNvPr id="39" name="Straight Connector 38">
            <a:extLst>
              <a:ext uri="{FF2B5EF4-FFF2-40B4-BE49-F238E27FC236}">
                <a16:creationId xmlns:a16="http://schemas.microsoft.com/office/drawing/2014/main" id="{6F72811B-062D-034A-9A43-A5F6CFA122F9}"/>
              </a:ext>
            </a:extLst>
          </p:cNvPr>
          <p:cNvCxnSpPr>
            <a:cxnSpLocks/>
          </p:cNvCxnSpPr>
          <p:nvPr userDrawn="1"/>
        </p:nvCxnSpPr>
        <p:spPr>
          <a:xfrm>
            <a:off x="2684657" y="3530801"/>
            <a:ext cx="0" cy="1371600"/>
          </a:xfrm>
          <a:prstGeom prst="line">
            <a:avLst/>
          </a:prstGeom>
          <a:ln w="44450" cap="rnd">
            <a:solidFill>
              <a:schemeClr val="bg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40" name="Text Placeholder 6">
            <a:extLst>
              <a:ext uri="{FF2B5EF4-FFF2-40B4-BE49-F238E27FC236}">
                <a16:creationId xmlns:a16="http://schemas.microsoft.com/office/drawing/2014/main" id="{A0A5CAFE-1276-EF47-8533-3CFEA143BD3A}"/>
              </a:ext>
            </a:extLst>
          </p:cNvPr>
          <p:cNvSpPr>
            <a:spLocks noGrp="1"/>
          </p:cNvSpPr>
          <p:nvPr>
            <p:ph type="body" sz="quarter" idx="32" hasCustomPrompt="1"/>
          </p:nvPr>
        </p:nvSpPr>
        <p:spPr>
          <a:xfrm>
            <a:off x="4456443" y="4105315"/>
            <a:ext cx="1809167" cy="436562"/>
          </a:xfrm>
          <a:prstGeom prst="rect">
            <a:avLst/>
          </a:prstGeom>
        </p:spPr>
        <p:txBody>
          <a:bodyPr anchor="b"/>
          <a:lstStyle>
            <a:lvl1pPr marL="0" indent="0">
              <a:buNone/>
              <a:defRPr sz="2100" b="1" i="0">
                <a:solidFill>
                  <a:schemeClr val="bg1"/>
                </a:solidFill>
                <a:latin typeface="Calibri" panose="020F0502020204030204" pitchFamily="34" charset="0"/>
                <a:cs typeface="Calibri" panose="020F0502020204030204" pitchFamily="34" charset="0"/>
              </a:defRPr>
            </a:lvl1pPr>
          </a:lstStyle>
          <a:p>
            <a:pPr lvl="0"/>
            <a:r>
              <a:rPr lang="en-US" dirty="0"/>
              <a:t>2005</a:t>
            </a:r>
          </a:p>
        </p:txBody>
      </p:sp>
      <p:sp>
        <p:nvSpPr>
          <p:cNvPr id="41" name="Text Placeholder 6">
            <a:extLst>
              <a:ext uri="{FF2B5EF4-FFF2-40B4-BE49-F238E27FC236}">
                <a16:creationId xmlns:a16="http://schemas.microsoft.com/office/drawing/2014/main" id="{BB8A0674-AC13-9B4E-88AA-397AF3A5C20E}"/>
              </a:ext>
            </a:extLst>
          </p:cNvPr>
          <p:cNvSpPr>
            <a:spLocks noGrp="1"/>
          </p:cNvSpPr>
          <p:nvPr>
            <p:ph type="body" sz="quarter" idx="33" hasCustomPrompt="1"/>
          </p:nvPr>
        </p:nvSpPr>
        <p:spPr>
          <a:xfrm>
            <a:off x="4456443" y="4617455"/>
            <a:ext cx="1809167" cy="1926313"/>
          </a:xfrm>
          <a:prstGeom prst="rect">
            <a:avLst/>
          </a:prstGeom>
        </p:spPr>
        <p:txBody>
          <a:bodyPr lIns="91440" rIns="91440"/>
          <a:lstStyle>
            <a:lvl1pPr marL="0" indent="0">
              <a:lnSpc>
                <a:spcPct val="100000"/>
              </a:lnSpc>
              <a:spcBef>
                <a:spcPts val="400"/>
              </a:spcBef>
              <a:buFont typeface="Arial" panose="020B0604020202020204" pitchFamily="34" charset="0"/>
              <a:buNone/>
              <a:defRPr sz="1400">
                <a:solidFill>
                  <a:schemeClr val="bg1"/>
                </a:solidFill>
              </a:defRPr>
            </a:lvl1pPr>
            <a:lvl2pPr marL="457200" indent="0">
              <a:lnSpc>
                <a:spcPct val="100000"/>
              </a:lnSpc>
              <a:buNone/>
              <a:defRPr sz="1600"/>
            </a:lvl2pPr>
          </a:lstStyle>
          <a:p>
            <a:pPr lvl="0"/>
            <a:r>
              <a:rPr lang="en-US" dirty="0" err="1"/>
              <a:t>Exceatiis</a:t>
            </a:r>
            <a:r>
              <a:rPr lang="en-US" dirty="0"/>
              <a:t> </a:t>
            </a:r>
            <a:r>
              <a:rPr lang="en-US" dirty="0" err="1"/>
              <a:t>volo</a:t>
            </a:r>
            <a:r>
              <a:rPr lang="en-US" dirty="0"/>
              <a:t> que </a:t>
            </a:r>
            <a:r>
              <a:rPr lang="en-US" dirty="0" err="1"/>
              <a:t>reperspel</a:t>
            </a:r>
            <a:r>
              <a:rPr lang="en-US" dirty="0"/>
              <a:t> </a:t>
            </a:r>
            <a:r>
              <a:rPr lang="en-US" dirty="0" err="1"/>
              <a:t>ea</a:t>
            </a:r>
            <a:r>
              <a:rPr lang="en-US" dirty="0"/>
              <a:t> </a:t>
            </a:r>
            <a:r>
              <a:rPr lang="en-US" dirty="0" err="1"/>
              <a:t>sumque</a:t>
            </a:r>
            <a:r>
              <a:rPr lang="en-US" dirty="0"/>
              <a:t> </a:t>
            </a:r>
            <a:r>
              <a:rPr lang="en-US" dirty="0" err="1"/>
              <a:t>velique</a:t>
            </a:r>
            <a:r>
              <a:rPr lang="en-US" dirty="0"/>
              <a:t> </a:t>
            </a:r>
            <a:r>
              <a:rPr lang="en-US" dirty="0" err="1"/>
              <a:t>nam</a:t>
            </a:r>
            <a:r>
              <a:rPr lang="en-US" dirty="0"/>
              <a:t> </a:t>
            </a:r>
            <a:r>
              <a:rPr lang="en-US" dirty="0" err="1"/>
              <a:t>quae</a:t>
            </a:r>
            <a:r>
              <a:rPr lang="en-US" dirty="0"/>
              <a:t> </a:t>
            </a:r>
            <a:r>
              <a:rPr lang="en-US" dirty="0" err="1"/>
              <a:t>vo</a:t>
            </a:r>
            <a:r>
              <a:rPr lang="en-US" dirty="0"/>
              <a:t> </a:t>
            </a:r>
            <a:r>
              <a:rPr lang="en-US" dirty="0" err="1"/>
              <a:t>uptae</a:t>
            </a:r>
            <a:r>
              <a:rPr lang="en-US" dirty="0"/>
              <a:t>. Nam </a:t>
            </a:r>
            <a:r>
              <a:rPr lang="en-US" dirty="0" err="1"/>
              <a:t>ut</a:t>
            </a:r>
            <a:r>
              <a:rPr lang="en-US" dirty="0"/>
              <a:t> </a:t>
            </a:r>
            <a:r>
              <a:rPr lang="en-US" dirty="0" err="1"/>
              <a:t>omn</a:t>
            </a:r>
            <a:r>
              <a:rPr lang="en-US" dirty="0"/>
              <a:t> </a:t>
            </a:r>
            <a:r>
              <a:rPr lang="en-US" dirty="0" err="1"/>
              <a:t>impoasimentis</a:t>
            </a:r>
            <a:r>
              <a:rPr lang="en-US" dirty="0"/>
              <a:t> </a:t>
            </a:r>
            <a:r>
              <a:rPr lang="en-US" dirty="0" err="1"/>
              <a:t>uptae</a:t>
            </a:r>
            <a:r>
              <a:rPr lang="en-US" dirty="0"/>
              <a:t>. Nam </a:t>
            </a:r>
            <a:r>
              <a:rPr lang="en-US" dirty="0" err="1"/>
              <a:t>ut</a:t>
            </a:r>
            <a:r>
              <a:rPr lang="en-US" dirty="0"/>
              <a:t> </a:t>
            </a:r>
            <a:r>
              <a:rPr lang="en-US" dirty="0" err="1"/>
              <a:t>omnim</a:t>
            </a:r>
            <a:endParaRPr lang="en-US" dirty="0"/>
          </a:p>
        </p:txBody>
      </p:sp>
      <p:cxnSp>
        <p:nvCxnSpPr>
          <p:cNvPr id="42" name="Straight Connector 41">
            <a:extLst>
              <a:ext uri="{FF2B5EF4-FFF2-40B4-BE49-F238E27FC236}">
                <a16:creationId xmlns:a16="http://schemas.microsoft.com/office/drawing/2014/main" id="{DDFF4452-820F-C24A-A4BA-4EE829DD0592}"/>
              </a:ext>
            </a:extLst>
          </p:cNvPr>
          <p:cNvCxnSpPr>
            <a:cxnSpLocks/>
          </p:cNvCxnSpPr>
          <p:nvPr userDrawn="1"/>
        </p:nvCxnSpPr>
        <p:spPr>
          <a:xfrm>
            <a:off x="4613281" y="3530801"/>
            <a:ext cx="0" cy="548640"/>
          </a:xfrm>
          <a:prstGeom prst="line">
            <a:avLst/>
          </a:prstGeom>
          <a:ln w="44450" cap="rnd">
            <a:solidFill>
              <a:schemeClr val="bg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44" name="Text Placeholder 6">
            <a:extLst>
              <a:ext uri="{FF2B5EF4-FFF2-40B4-BE49-F238E27FC236}">
                <a16:creationId xmlns:a16="http://schemas.microsoft.com/office/drawing/2014/main" id="{B09AFE29-7F83-E645-BBAA-0E78529A2FB0}"/>
              </a:ext>
            </a:extLst>
          </p:cNvPr>
          <p:cNvSpPr>
            <a:spLocks noGrp="1"/>
          </p:cNvSpPr>
          <p:nvPr>
            <p:ph type="body" sz="quarter" idx="34" hasCustomPrompt="1"/>
          </p:nvPr>
        </p:nvSpPr>
        <p:spPr>
          <a:xfrm>
            <a:off x="6384713" y="4454180"/>
            <a:ext cx="1809167" cy="436562"/>
          </a:xfrm>
          <a:prstGeom prst="rect">
            <a:avLst/>
          </a:prstGeom>
        </p:spPr>
        <p:txBody>
          <a:bodyPr anchor="b"/>
          <a:lstStyle>
            <a:lvl1pPr marL="0" indent="0">
              <a:buNone/>
              <a:defRPr sz="2100" b="1" i="0">
                <a:solidFill>
                  <a:schemeClr val="bg1"/>
                </a:solidFill>
                <a:latin typeface="Calibri" panose="020F0502020204030204" pitchFamily="34" charset="0"/>
                <a:cs typeface="Calibri" panose="020F0502020204030204" pitchFamily="34" charset="0"/>
              </a:defRPr>
            </a:lvl1pPr>
          </a:lstStyle>
          <a:p>
            <a:pPr lvl="0"/>
            <a:r>
              <a:rPr lang="en-US" dirty="0"/>
              <a:t>March</a:t>
            </a:r>
          </a:p>
        </p:txBody>
      </p:sp>
      <p:sp>
        <p:nvSpPr>
          <p:cNvPr id="45" name="Text Placeholder 6">
            <a:extLst>
              <a:ext uri="{FF2B5EF4-FFF2-40B4-BE49-F238E27FC236}">
                <a16:creationId xmlns:a16="http://schemas.microsoft.com/office/drawing/2014/main" id="{9B0303E3-8F8D-F34D-B9CD-2340E18627BF}"/>
              </a:ext>
            </a:extLst>
          </p:cNvPr>
          <p:cNvSpPr>
            <a:spLocks noGrp="1"/>
          </p:cNvSpPr>
          <p:nvPr>
            <p:ph type="body" sz="quarter" idx="35" hasCustomPrompt="1"/>
          </p:nvPr>
        </p:nvSpPr>
        <p:spPr>
          <a:xfrm>
            <a:off x="6384713" y="4966320"/>
            <a:ext cx="1809167" cy="1926313"/>
          </a:xfrm>
          <a:prstGeom prst="rect">
            <a:avLst/>
          </a:prstGeom>
        </p:spPr>
        <p:txBody>
          <a:bodyPr lIns="91440" rIns="91440"/>
          <a:lstStyle>
            <a:lvl1pPr marL="0" indent="0">
              <a:lnSpc>
                <a:spcPct val="100000"/>
              </a:lnSpc>
              <a:spcBef>
                <a:spcPts val="400"/>
              </a:spcBef>
              <a:buFont typeface="Arial" panose="020B0604020202020204" pitchFamily="34" charset="0"/>
              <a:buNone/>
              <a:defRPr sz="1400">
                <a:solidFill>
                  <a:schemeClr val="bg1"/>
                </a:solidFill>
              </a:defRPr>
            </a:lvl1pPr>
            <a:lvl2pPr marL="457200" indent="0">
              <a:lnSpc>
                <a:spcPct val="100000"/>
              </a:lnSpc>
              <a:buNone/>
              <a:defRPr sz="1600"/>
            </a:lvl2pPr>
          </a:lstStyle>
          <a:p>
            <a:pPr lvl="0"/>
            <a:r>
              <a:rPr lang="en-US" dirty="0" err="1"/>
              <a:t>Exceatiis</a:t>
            </a:r>
            <a:r>
              <a:rPr lang="en-US" dirty="0"/>
              <a:t> </a:t>
            </a:r>
            <a:r>
              <a:rPr lang="en-US" dirty="0" err="1"/>
              <a:t>volo</a:t>
            </a:r>
            <a:r>
              <a:rPr lang="en-US" dirty="0"/>
              <a:t> que </a:t>
            </a:r>
            <a:r>
              <a:rPr lang="en-US" dirty="0" err="1"/>
              <a:t>reperspel</a:t>
            </a:r>
            <a:r>
              <a:rPr lang="en-US" dirty="0"/>
              <a:t> </a:t>
            </a:r>
            <a:r>
              <a:rPr lang="en-US" dirty="0" err="1"/>
              <a:t>ea</a:t>
            </a:r>
            <a:r>
              <a:rPr lang="en-US" dirty="0"/>
              <a:t> </a:t>
            </a:r>
            <a:r>
              <a:rPr lang="en-US" dirty="0" err="1"/>
              <a:t>sumque</a:t>
            </a:r>
            <a:r>
              <a:rPr lang="en-US" dirty="0"/>
              <a:t> </a:t>
            </a:r>
            <a:r>
              <a:rPr lang="en-US" dirty="0" err="1"/>
              <a:t>velique</a:t>
            </a:r>
            <a:r>
              <a:rPr lang="en-US" dirty="0"/>
              <a:t> </a:t>
            </a:r>
            <a:r>
              <a:rPr lang="en-US" dirty="0" err="1"/>
              <a:t>nam</a:t>
            </a:r>
            <a:r>
              <a:rPr lang="en-US" dirty="0"/>
              <a:t> </a:t>
            </a:r>
            <a:r>
              <a:rPr lang="en-US" dirty="0" err="1"/>
              <a:t>quae</a:t>
            </a:r>
            <a:r>
              <a:rPr lang="en-US" dirty="0"/>
              <a:t> </a:t>
            </a:r>
            <a:r>
              <a:rPr lang="en-US" dirty="0" err="1"/>
              <a:t>vo</a:t>
            </a:r>
            <a:r>
              <a:rPr lang="en-US" dirty="0"/>
              <a:t> </a:t>
            </a:r>
            <a:r>
              <a:rPr lang="en-US" dirty="0" err="1"/>
              <a:t>uptae</a:t>
            </a:r>
            <a:r>
              <a:rPr lang="en-US" dirty="0"/>
              <a:t>. Nam </a:t>
            </a:r>
            <a:r>
              <a:rPr lang="en-US" dirty="0" err="1"/>
              <a:t>ut</a:t>
            </a:r>
            <a:r>
              <a:rPr lang="en-US" dirty="0"/>
              <a:t> </a:t>
            </a:r>
            <a:r>
              <a:rPr lang="en-US" dirty="0" err="1"/>
              <a:t>omn</a:t>
            </a:r>
            <a:r>
              <a:rPr lang="en-US" dirty="0"/>
              <a:t> </a:t>
            </a:r>
            <a:r>
              <a:rPr lang="en-US" dirty="0" err="1"/>
              <a:t>impoasimentis</a:t>
            </a:r>
            <a:r>
              <a:rPr lang="en-US" dirty="0"/>
              <a:t> </a:t>
            </a:r>
            <a:r>
              <a:rPr lang="en-US" dirty="0" err="1"/>
              <a:t>uptae</a:t>
            </a:r>
            <a:r>
              <a:rPr lang="en-US" dirty="0"/>
              <a:t>. Nam </a:t>
            </a:r>
            <a:r>
              <a:rPr lang="en-US" dirty="0" err="1"/>
              <a:t>ut</a:t>
            </a:r>
            <a:r>
              <a:rPr lang="en-US" dirty="0"/>
              <a:t> </a:t>
            </a:r>
            <a:r>
              <a:rPr lang="en-US" dirty="0" err="1"/>
              <a:t>omnim</a:t>
            </a:r>
            <a:endParaRPr lang="en-US" dirty="0"/>
          </a:p>
        </p:txBody>
      </p:sp>
      <p:cxnSp>
        <p:nvCxnSpPr>
          <p:cNvPr id="58" name="Straight Connector 57">
            <a:extLst>
              <a:ext uri="{FF2B5EF4-FFF2-40B4-BE49-F238E27FC236}">
                <a16:creationId xmlns:a16="http://schemas.microsoft.com/office/drawing/2014/main" id="{10B4B068-6F70-7842-88E9-B16E7D6310A5}"/>
              </a:ext>
            </a:extLst>
          </p:cNvPr>
          <p:cNvCxnSpPr>
            <a:cxnSpLocks/>
          </p:cNvCxnSpPr>
          <p:nvPr userDrawn="1"/>
        </p:nvCxnSpPr>
        <p:spPr>
          <a:xfrm>
            <a:off x="6541551" y="3530801"/>
            <a:ext cx="0" cy="886456"/>
          </a:xfrm>
          <a:prstGeom prst="line">
            <a:avLst/>
          </a:prstGeom>
          <a:ln w="44450" cap="rnd">
            <a:solidFill>
              <a:schemeClr val="bg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59" name="Text Placeholder 6">
            <a:extLst>
              <a:ext uri="{FF2B5EF4-FFF2-40B4-BE49-F238E27FC236}">
                <a16:creationId xmlns:a16="http://schemas.microsoft.com/office/drawing/2014/main" id="{E0C688EA-F105-8E45-84BC-5571B409D547}"/>
              </a:ext>
            </a:extLst>
          </p:cNvPr>
          <p:cNvSpPr>
            <a:spLocks noGrp="1"/>
          </p:cNvSpPr>
          <p:nvPr>
            <p:ph type="body" sz="quarter" idx="36" hasCustomPrompt="1"/>
          </p:nvPr>
        </p:nvSpPr>
        <p:spPr>
          <a:xfrm>
            <a:off x="8312983" y="4928275"/>
            <a:ext cx="1809167" cy="436562"/>
          </a:xfrm>
          <a:prstGeom prst="rect">
            <a:avLst/>
          </a:prstGeom>
        </p:spPr>
        <p:txBody>
          <a:bodyPr anchor="b"/>
          <a:lstStyle>
            <a:lvl1pPr marL="0" indent="0">
              <a:buNone/>
              <a:defRPr sz="2100" b="1" i="0">
                <a:solidFill>
                  <a:schemeClr val="bg1"/>
                </a:solidFill>
                <a:latin typeface="Calibri" panose="020F0502020204030204" pitchFamily="34" charset="0"/>
                <a:cs typeface="Calibri" panose="020F0502020204030204" pitchFamily="34" charset="0"/>
              </a:defRPr>
            </a:lvl1pPr>
          </a:lstStyle>
          <a:p>
            <a:pPr lvl="0"/>
            <a:r>
              <a:rPr lang="en-US" dirty="0"/>
              <a:t>April</a:t>
            </a:r>
          </a:p>
        </p:txBody>
      </p:sp>
      <p:sp>
        <p:nvSpPr>
          <p:cNvPr id="60" name="Text Placeholder 6">
            <a:extLst>
              <a:ext uri="{FF2B5EF4-FFF2-40B4-BE49-F238E27FC236}">
                <a16:creationId xmlns:a16="http://schemas.microsoft.com/office/drawing/2014/main" id="{F454254D-2008-1E4B-A3E4-32979D6D9FFD}"/>
              </a:ext>
            </a:extLst>
          </p:cNvPr>
          <p:cNvSpPr>
            <a:spLocks noGrp="1"/>
          </p:cNvSpPr>
          <p:nvPr>
            <p:ph type="body" sz="quarter" idx="37" hasCustomPrompt="1"/>
          </p:nvPr>
        </p:nvSpPr>
        <p:spPr>
          <a:xfrm>
            <a:off x="8312983" y="5440415"/>
            <a:ext cx="1809167" cy="1926313"/>
          </a:xfrm>
          <a:prstGeom prst="rect">
            <a:avLst/>
          </a:prstGeom>
        </p:spPr>
        <p:txBody>
          <a:bodyPr lIns="91440" rIns="91440"/>
          <a:lstStyle>
            <a:lvl1pPr marL="0" indent="0">
              <a:lnSpc>
                <a:spcPct val="100000"/>
              </a:lnSpc>
              <a:spcBef>
                <a:spcPts val="400"/>
              </a:spcBef>
              <a:buFont typeface="Arial" panose="020B0604020202020204" pitchFamily="34" charset="0"/>
              <a:buNone/>
              <a:defRPr sz="1400">
                <a:solidFill>
                  <a:schemeClr val="bg1"/>
                </a:solidFill>
              </a:defRPr>
            </a:lvl1pPr>
            <a:lvl2pPr marL="457200" indent="0">
              <a:lnSpc>
                <a:spcPct val="100000"/>
              </a:lnSpc>
              <a:buNone/>
              <a:defRPr sz="1600"/>
            </a:lvl2pPr>
          </a:lstStyle>
          <a:p>
            <a:pPr lvl="0"/>
            <a:r>
              <a:rPr lang="en-US" dirty="0" err="1"/>
              <a:t>Exceatiis</a:t>
            </a:r>
            <a:r>
              <a:rPr lang="en-US" dirty="0"/>
              <a:t> </a:t>
            </a:r>
            <a:r>
              <a:rPr lang="en-US" dirty="0" err="1"/>
              <a:t>volo</a:t>
            </a:r>
            <a:r>
              <a:rPr lang="en-US" dirty="0"/>
              <a:t> que </a:t>
            </a:r>
            <a:r>
              <a:rPr lang="en-US" dirty="0" err="1"/>
              <a:t>reperspel</a:t>
            </a:r>
            <a:r>
              <a:rPr lang="en-US" dirty="0"/>
              <a:t> </a:t>
            </a:r>
            <a:r>
              <a:rPr lang="en-US" dirty="0" err="1"/>
              <a:t>ea</a:t>
            </a:r>
            <a:r>
              <a:rPr lang="en-US" dirty="0"/>
              <a:t> </a:t>
            </a:r>
            <a:r>
              <a:rPr lang="en-US" dirty="0" err="1"/>
              <a:t>sumque</a:t>
            </a:r>
            <a:r>
              <a:rPr lang="en-US" dirty="0"/>
              <a:t> </a:t>
            </a:r>
            <a:r>
              <a:rPr lang="en-US" dirty="0" err="1"/>
              <a:t>velique</a:t>
            </a:r>
            <a:r>
              <a:rPr lang="en-US" dirty="0"/>
              <a:t> </a:t>
            </a:r>
            <a:r>
              <a:rPr lang="en-US" dirty="0" err="1"/>
              <a:t>nam</a:t>
            </a:r>
            <a:r>
              <a:rPr lang="en-US" dirty="0"/>
              <a:t> </a:t>
            </a:r>
            <a:r>
              <a:rPr lang="en-US" dirty="0" err="1"/>
              <a:t>quae</a:t>
            </a:r>
            <a:r>
              <a:rPr lang="en-US" dirty="0"/>
              <a:t> </a:t>
            </a:r>
            <a:r>
              <a:rPr lang="en-US" dirty="0" err="1"/>
              <a:t>vo</a:t>
            </a:r>
            <a:r>
              <a:rPr lang="en-US" dirty="0"/>
              <a:t> </a:t>
            </a:r>
            <a:r>
              <a:rPr lang="en-US" dirty="0" err="1"/>
              <a:t>uptae</a:t>
            </a:r>
            <a:r>
              <a:rPr lang="en-US" dirty="0"/>
              <a:t>. Nam </a:t>
            </a:r>
            <a:r>
              <a:rPr lang="en-US" dirty="0" err="1"/>
              <a:t>ut</a:t>
            </a:r>
            <a:r>
              <a:rPr lang="en-US" dirty="0"/>
              <a:t> </a:t>
            </a:r>
            <a:r>
              <a:rPr lang="en-US" dirty="0" err="1"/>
              <a:t>omn</a:t>
            </a:r>
            <a:r>
              <a:rPr lang="en-US" dirty="0"/>
              <a:t> </a:t>
            </a:r>
            <a:r>
              <a:rPr lang="en-US" dirty="0" err="1"/>
              <a:t>impoasimentis</a:t>
            </a:r>
            <a:r>
              <a:rPr lang="en-US" dirty="0"/>
              <a:t> </a:t>
            </a:r>
            <a:r>
              <a:rPr lang="en-US" dirty="0" err="1"/>
              <a:t>uptae</a:t>
            </a:r>
            <a:r>
              <a:rPr lang="en-US" dirty="0"/>
              <a:t>. Nam </a:t>
            </a:r>
            <a:r>
              <a:rPr lang="en-US" dirty="0" err="1"/>
              <a:t>ut</a:t>
            </a:r>
            <a:r>
              <a:rPr lang="en-US" dirty="0"/>
              <a:t> </a:t>
            </a:r>
            <a:r>
              <a:rPr lang="en-US" dirty="0" err="1"/>
              <a:t>omnim</a:t>
            </a:r>
            <a:endParaRPr lang="en-US" dirty="0"/>
          </a:p>
        </p:txBody>
      </p:sp>
      <p:cxnSp>
        <p:nvCxnSpPr>
          <p:cNvPr id="61" name="Straight Connector 60">
            <a:extLst>
              <a:ext uri="{FF2B5EF4-FFF2-40B4-BE49-F238E27FC236}">
                <a16:creationId xmlns:a16="http://schemas.microsoft.com/office/drawing/2014/main" id="{B19BF689-BABA-8C45-A5D1-6F8A038AFCE1}"/>
              </a:ext>
            </a:extLst>
          </p:cNvPr>
          <p:cNvCxnSpPr>
            <a:cxnSpLocks/>
          </p:cNvCxnSpPr>
          <p:nvPr userDrawn="1"/>
        </p:nvCxnSpPr>
        <p:spPr>
          <a:xfrm>
            <a:off x="8469821" y="3530801"/>
            <a:ext cx="0" cy="1371600"/>
          </a:xfrm>
          <a:prstGeom prst="line">
            <a:avLst/>
          </a:prstGeom>
          <a:ln w="44450" cap="rnd">
            <a:solidFill>
              <a:schemeClr val="bg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62" name="Text Placeholder 6">
            <a:extLst>
              <a:ext uri="{FF2B5EF4-FFF2-40B4-BE49-F238E27FC236}">
                <a16:creationId xmlns:a16="http://schemas.microsoft.com/office/drawing/2014/main" id="{68833513-EB76-234F-A58A-7623A5AC9BB3}"/>
              </a:ext>
            </a:extLst>
          </p:cNvPr>
          <p:cNvSpPr>
            <a:spLocks noGrp="1"/>
          </p:cNvSpPr>
          <p:nvPr>
            <p:ph type="body" sz="quarter" idx="38" hasCustomPrompt="1"/>
          </p:nvPr>
        </p:nvSpPr>
        <p:spPr>
          <a:xfrm>
            <a:off x="10241253" y="4098529"/>
            <a:ext cx="1809167" cy="436562"/>
          </a:xfrm>
          <a:prstGeom prst="rect">
            <a:avLst/>
          </a:prstGeom>
        </p:spPr>
        <p:txBody>
          <a:bodyPr anchor="b"/>
          <a:lstStyle>
            <a:lvl1pPr marL="0" indent="0">
              <a:buNone/>
              <a:defRPr sz="2100" b="1" i="0">
                <a:solidFill>
                  <a:schemeClr val="bg1"/>
                </a:solidFill>
                <a:latin typeface="Calibri" panose="020F0502020204030204" pitchFamily="34" charset="0"/>
                <a:cs typeface="Calibri" panose="020F0502020204030204" pitchFamily="34" charset="0"/>
              </a:defRPr>
            </a:lvl1pPr>
          </a:lstStyle>
          <a:p>
            <a:pPr lvl="0"/>
            <a:r>
              <a:rPr lang="en-US" dirty="0"/>
              <a:t>Week 1</a:t>
            </a:r>
          </a:p>
        </p:txBody>
      </p:sp>
      <p:sp>
        <p:nvSpPr>
          <p:cNvPr id="63" name="Text Placeholder 6">
            <a:extLst>
              <a:ext uri="{FF2B5EF4-FFF2-40B4-BE49-F238E27FC236}">
                <a16:creationId xmlns:a16="http://schemas.microsoft.com/office/drawing/2014/main" id="{F8E26B67-3667-5E4E-BD92-0CA06F26AF50}"/>
              </a:ext>
            </a:extLst>
          </p:cNvPr>
          <p:cNvSpPr>
            <a:spLocks noGrp="1"/>
          </p:cNvSpPr>
          <p:nvPr>
            <p:ph type="body" sz="quarter" idx="39" hasCustomPrompt="1"/>
          </p:nvPr>
        </p:nvSpPr>
        <p:spPr>
          <a:xfrm>
            <a:off x="10241253" y="4610669"/>
            <a:ext cx="1809167" cy="1926313"/>
          </a:xfrm>
          <a:prstGeom prst="rect">
            <a:avLst/>
          </a:prstGeom>
        </p:spPr>
        <p:txBody>
          <a:bodyPr lIns="91440" rIns="91440"/>
          <a:lstStyle>
            <a:lvl1pPr marL="0" indent="0">
              <a:lnSpc>
                <a:spcPct val="100000"/>
              </a:lnSpc>
              <a:spcBef>
                <a:spcPts val="400"/>
              </a:spcBef>
              <a:buFont typeface="Arial" panose="020B0604020202020204" pitchFamily="34" charset="0"/>
              <a:buNone/>
              <a:defRPr sz="1400">
                <a:solidFill>
                  <a:schemeClr val="bg1"/>
                </a:solidFill>
              </a:defRPr>
            </a:lvl1pPr>
            <a:lvl2pPr marL="457200" indent="0">
              <a:lnSpc>
                <a:spcPct val="100000"/>
              </a:lnSpc>
              <a:buNone/>
              <a:defRPr sz="1600"/>
            </a:lvl2pPr>
          </a:lstStyle>
          <a:p>
            <a:pPr lvl="0"/>
            <a:r>
              <a:rPr lang="en-US" dirty="0" err="1"/>
              <a:t>Exceatiis</a:t>
            </a:r>
            <a:r>
              <a:rPr lang="en-US" dirty="0"/>
              <a:t> </a:t>
            </a:r>
            <a:r>
              <a:rPr lang="en-US" dirty="0" err="1"/>
              <a:t>volo</a:t>
            </a:r>
            <a:r>
              <a:rPr lang="en-US" dirty="0"/>
              <a:t> que </a:t>
            </a:r>
            <a:r>
              <a:rPr lang="en-US" dirty="0" err="1"/>
              <a:t>reperspel</a:t>
            </a:r>
            <a:r>
              <a:rPr lang="en-US" dirty="0"/>
              <a:t> </a:t>
            </a:r>
            <a:r>
              <a:rPr lang="en-US" dirty="0" err="1"/>
              <a:t>ea</a:t>
            </a:r>
            <a:r>
              <a:rPr lang="en-US" dirty="0"/>
              <a:t> </a:t>
            </a:r>
            <a:r>
              <a:rPr lang="en-US" dirty="0" err="1"/>
              <a:t>sumque</a:t>
            </a:r>
            <a:r>
              <a:rPr lang="en-US" dirty="0"/>
              <a:t> </a:t>
            </a:r>
            <a:r>
              <a:rPr lang="en-US" dirty="0" err="1"/>
              <a:t>velique</a:t>
            </a:r>
            <a:r>
              <a:rPr lang="en-US" dirty="0"/>
              <a:t> </a:t>
            </a:r>
            <a:r>
              <a:rPr lang="en-US" dirty="0" err="1"/>
              <a:t>nam</a:t>
            </a:r>
            <a:r>
              <a:rPr lang="en-US" dirty="0"/>
              <a:t> </a:t>
            </a:r>
            <a:r>
              <a:rPr lang="en-US" dirty="0" err="1"/>
              <a:t>quae</a:t>
            </a:r>
            <a:r>
              <a:rPr lang="en-US" dirty="0"/>
              <a:t> </a:t>
            </a:r>
            <a:r>
              <a:rPr lang="en-US" dirty="0" err="1"/>
              <a:t>vo</a:t>
            </a:r>
            <a:r>
              <a:rPr lang="en-US" dirty="0"/>
              <a:t> </a:t>
            </a:r>
            <a:r>
              <a:rPr lang="en-US" dirty="0" err="1"/>
              <a:t>uptae</a:t>
            </a:r>
            <a:r>
              <a:rPr lang="en-US" dirty="0"/>
              <a:t>. Nam </a:t>
            </a:r>
            <a:r>
              <a:rPr lang="en-US" dirty="0" err="1"/>
              <a:t>ut</a:t>
            </a:r>
            <a:r>
              <a:rPr lang="en-US" dirty="0"/>
              <a:t> </a:t>
            </a:r>
            <a:r>
              <a:rPr lang="en-US" dirty="0" err="1"/>
              <a:t>omn</a:t>
            </a:r>
            <a:r>
              <a:rPr lang="en-US" dirty="0"/>
              <a:t> </a:t>
            </a:r>
            <a:r>
              <a:rPr lang="en-US" dirty="0" err="1"/>
              <a:t>impoasimentis</a:t>
            </a:r>
            <a:r>
              <a:rPr lang="en-US" dirty="0"/>
              <a:t> </a:t>
            </a:r>
            <a:r>
              <a:rPr lang="en-US" dirty="0" err="1"/>
              <a:t>uptae</a:t>
            </a:r>
            <a:r>
              <a:rPr lang="en-US" dirty="0"/>
              <a:t>. Nam </a:t>
            </a:r>
            <a:r>
              <a:rPr lang="en-US" dirty="0" err="1"/>
              <a:t>ut</a:t>
            </a:r>
            <a:r>
              <a:rPr lang="en-US" dirty="0"/>
              <a:t> </a:t>
            </a:r>
            <a:r>
              <a:rPr lang="en-US" dirty="0" err="1"/>
              <a:t>omnim</a:t>
            </a:r>
            <a:endParaRPr lang="en-US" dirty="0"/>
          </a:p>
        </p:txBody>
      </p:sp>
      <p:cxnSp>
        <p:nvCxnSpPr>
          <p:cNvPr id="64" name="Straight Connector 63">
            <a:extLst>
              <a:ext uri="{FF2B5EF4-FFF2-40B4-BE49-F238E27FC236}">
                <a16:creationId xmlns:a16="http://schemas.microsoft.com/office/drawing/2014/main" id="{2F618F36-0316-D94A-B324-B1A2199730FD}"/>
              </a:ext>
            </a:extLst>
          </p:cNvPr>
          <p:cNvCxnSpPr>
            <a:cxnSpLocks/>
          </p:cNvCxnSpPr>
          <p:nvPr userDrawn="1"/>
        </p:nvCxnSpPr>
        <p:spPr>
          <a:xfrm>
            <a:off x="10398091" y="3530801"/>
            <a:ext cx="0" cy="548640"/>
          </a:xfrm>
          <a:prstGeom prst="line">
            <a:avLst/>
          </a:prstGeom>
          <a:ln w="44450" cap="rnd">
            <a:solidFill>
              <a:schemeClr val="bg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65" name="Text Placeholder 6">
            <a:extLst>
              <a:ext uri="{FF2B5EF4-FFF2-40B4-BE49-F238E27FC236}">
                <a16:creationId xmlns:a16="http://schemas.microsoft.com/office/drawing/2014/main" id="{51D23448-6BBC-0B4E-B9E9-76870E4973F9}"/>
              </a:ext>
            </a:extLst>
          </p:cNvPr>
          <p:cNvSpPr>
            <a:spLocks noGrp="1"/>
          </p:cNvSpPr>
          <p:nvPr>
            <p:ph type="body" sz="quarter" idx="40" hasCustomPrompt="1"/>
          </p:nvPr>
        </p:nvSpPr>
        <p:spPr>
          <a:xfrm>
            <a:off x="12169523" y="4447394"/>
            <a:ext cx="1809167" cy="436562"/>
          </a:xfrm>
          <a:prstGeom prst="rect">
            <a:avLst/>
          </a:prstGeom>
        </p:spPr>
        <p:txBody>
          <a:bodyPr anchor="b"/>
          <a:lstStyle>
            <a:lvl1pPr marL="0" indent="0">
              <a:buNone/>
              <a:defRPr sz="2100" b="1" i="0">
                <a:solidFill>
                  <a:schemeClr val="bg1"/>
                </a:solidFill>
                <a:latin typeface="Calibri" panose="020F0502020204030204" pitchFamily="34" charset="0"/>
                <a:cs typeface="Calibri" panose="020F0502020204030204" pitchFamily="34" charset="0"/>
              </a:defRPr>
            </a:lvl1pPr>
          </a:lstStyle>
          <a:p>
            <a:pPr lvl="0"/>
            <a:r>
              <a:rPr lang="en-US" dirty="0"/>
              <a:t>Week 2</a:t>
            </a:r>
          </a:p>
        </p:txBody>
      </p:sp>
      <p:sp>
        <p:nvSpPr>
          <p:cNvPr id="66" name="Text Placeholder 6">
            <a:extLst>
              <a:ext uri="{FF2B5EF4-FFF2-40B4-BE49-F238E27FC236}">
                <a16:creationId xmlns:a16="http://schemas.microsoft.com/office/drawing/2014/main" id="{8B8C8DBB-98C3-A646-9A55-D550DFD57652}"/>
              </a:ext>
            </a:extLst>
          </p:cNvPr>
          <p:cNvSpPr>
            <a:spLocks noGrp="1"/>
          </p:cNvSpPr>
          <p:nvPr>
            <p:ph type="body" sz="quarter" idx="41" hasCustomPrompt="1"/>
          </p:nvPr>
        </p:nvSpPr>
        <p:spPr>
          <a:xfrm>
            <a:off x="12169523" y="4959534"/>
            <a:ext cx="1809167" cy="1926313"/>
          </a:xfrm>
          <a:prstGeom prst="rect">
            <a:avLst/>
          </a:prstGeom>
        </p:spPr>
        <p:txBody>
          <a:bodyPr lIns="91440" rIns="91440"/>
          <a:lstStyle>
            <a:lvl1pPr marL="0" indent="0">
              <a:lnSpc>
                <a:spcPct val="100000"/>
              </a:lnSpc>
              <a:spcBef>
                <a:spcPts val="400"/>
              </a:spcBef>
              <a:buFont typeface="Arial" panose="020B0604020202020204" pitchFamily="34" charset="0"/>
              <a:buNone/>
              <a:defRPr sz="1400">
                <a:solidFill>
                  <a:schemeClr val="bg1"/>
                </a:solidFill>
              </a:defRPr>
            </a:lvl1pPr>
            <a:lvl2pPr marL="457200" indent="0">
              <a:lnSpc>
                <a:spcPct val="100000"/>
              </a:lnSpc>
              <a:buNone/>
              <a:defRPr sz="1600"/>
            </a:lvl2pPr>
          </a:lstStyle>
          <a:p>
            <a:pPr lvl="0"/>
            <a:r>
              <a:rPr lang="en-US" dirty="0" err="1"/>
              <a:t>Exceatiis</a:t>
            </a:r>
            <a:r>
              <a:rPr lang="en-US" dirty="0"/>
              <a:t> </a:t>
            </a:r>
            <a:r>
              <a:rPr lang="en-US" dirty="0" err="1"/>
              <a:t>volo</a:t>
            </a:r>
            <a:r>
              <a:rPr lang="en-US" dirty="0"/>
              <a:t> que </a:t>
            </a:r>
            <a:r>
              <a:rPr lang="en-US" dirty="0" err="1"/>
              <a:t>reperspel</a:t>
            </a:r>
            <a:r>
              <a:rPr lang="en-US" dirty="0"/>
              <a:t> </a:t>
            </a:r>
            <a:r>
              <a:rPr lang="en-US" dirty="0" err="1"/>
              <a:t>ea</a:t>
            </a:r>
            <a:r>
              <a:rPr lang="en-US" dirty="0"/>
              <a:t> </a:t>
            </a:r>
            <a:r>
              <a:rPr lang="en-US" dirty="0" err="1"/>
              <a:t>sumque</a:t>
            </a:r>
            <a:r>
              <a:rPr lang="en-US" dirty="0"/>
              <a:t> </a:t>
            </a:r>
            <a:r>
              <a:rPr lang="en-US" dirty="0" err="1"/>
              <a:t>velique</a:t>
            </a:r>
            <a:r>
              <a:rPr lang="en-US" dirty="0"/>
              <a:t> </a:t>
            </a:r>
            <a:r>
              <a:rPr lang="en-US" dirty="0" err="1"/>
              <a:t>nam</a:t>
            </a:r>
            <a:r>
              <a:rPr lang="en-US" dirty="0"/>
              <a:t> </a:t>
            </a:r>
            <a:r>
              <a:rPr lang="en-US" dirty="0" err="1"/>
              <a:t>quae</a:t>
            </a:r>
            <a:r>
              <a:rPr lang="en-US" dirty="0"/>
              <a:t> </a:t>
            </a:r>
            <a:r>
              <a:rPr lang="en-US" dirty="0" err="1"/>
              <a:t>vo</a:t>
            </a:r>
            <a:r>
              <a:rPr lang="en-US" dirty="0"/>
              <a:t> </a:t>
            </a:r>
            <a:r>
              <a:rPr lang="en-US" dirty="0" err="1"/>
              <a:t>uptae</a:t>
            </a:r>
            <a:r>
              <a:rPr lang="en-US" dirty="0"/>
              <a:t>. Nam </a:t>
            </a:r>
            <a:r>
              <a:rPr lang="en-US" dirty="0" err="1"/>
              <a:t>ut</a:t>
            </a:r>
            <a:r>
              <a:rPr lang="en-US" dirty="0"/>
              <a:t> </a:t>
            </a:r>
            <a:r>
              <a:rPr lang="en-US" dirty="0" err="1"/>
              <a:t>omn</a:t>
            </a:r>
            <a:r>
              <a:rPr lang="en-US" dirty="0"/>
              <a:t> </a:t>
            </a:r>
            <a:r>
              <a:rPr lang="en-US" dirty="0" err="1"/>
              <a:t>impoasimentis</a:t>
            </a:r>
            <a:r>
              <a:rPr lang="en-US" dirty="0"/>
              <a:t> </a:t>
            </a:r>
            <a:r>
              <a:rPr lang="en-US" dirty="0" err="1"/>
              <a:t>uptae</a:t>
            </a:r>
            <a:r>
              <a:rPr lang="en-US" dirty="0"/>
              <a:t>. Nam </a:t>
            </a:r>
            <a:r>
              <a:rPr lang="en-US" dirty="0" err="1"/>
              <a:t>ut</a:t>
            </a:r>
            <a:r>
              <a:rPr lang="en-US" dirty="0"/>
              <a:t> </a:t>
            </a:r>
            <a:r>
              <a:rPr lang="en-US" dirty="0" err="1"/>
              <a:t>omnim</a:t>
            </a:r>
            <a:endParaRPr lang="en-US" dirty="0"/>
          </a:p>
        </p:txBody>
      </p:sp>
      <p:cxnSp>
        <p:nvCxnSpPr>
          <p:cNvPr id="67" name="Straight Connector 66">
            <a:extLst>
              <a:ext uri="{FF2B5EF4-FFF2-40B4-BE49-F238E27FC236}">
                <a16:creationId xmlns:a16="http://schemas.microsoft.com/office/drawing/2014/main" id="{4E713DC4-D643-6448-BD97-40F61B0AD388}"/>
              </a:ext>
            </a:extLst>
          </p:cNvPr>
          <p:cNvCxnSpPr>
            <a:cxnSpLocks/>
          </p:cNvCxnSpPr>
          <p:nvPr userDrawn="1"/>
        </p:nvCxnSpPr>
        <p:spPr>
          <a:xfrm>
            <a:off x="12326361" y="3530801"/>
            <a:ext cx="0" cy="886456"/>
          </a:xfrm>
          <a:prstGeom prst="line">
            <a:avLst/>
          </a:prstGeom>
          <a:ln w="44450" cap="rnd">
            <a:solidFill>
              <a:schemeClr val="bg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30" name="Text Placeholder 10">
            <a:extLst>
              <a:ext uri="{FF2B5EF4-FFF2-40B4-BE49-F238E27FC236}">
                <a16:creationId xmlns:a16="http://schemas.microsoft.com/office/drawing/2014/main" id="{7C6785F6-E32A-8D42-B2E5-CA0456B786A0}"/>
              </a:ext>
            </a:extLst>
          </p:cNvPr>
          <p:cNvSpPr>
            <a:spLocks noGrp="1"/>
          </p:cNvSpPr>
          <p:nvPr>
            <p:ph type="body" sz="quarter" idx="30" hasCustomPrompt="1"/>
          </p:nvPr>
        </p:nvSpPr>
        <p:spPr>
          <a:xfrm>
            <a:off x="748265" y="1287340"/>
            <a:ext cx="5841985" cy="438150"/>
          </a:xfrm>
          <a:prstGeom prst="rect">
            <a:avLst/>
          </a:prstGeom>
        </p:spPr>
        <p:txBody>
          <a:bodyPr anchor="t"/>
          <a:lstStyle>
            <a:lvl1pPr marL="0" indent="0">
              <a:lnSpc>
                <a:spcPct val="85000"/>
              </a:lnSpc>
              <a:buFontTx/>
              <a:buNone/>
              <a:defRPr sz="2400" b="1" i="0">
                <a:solidFill>
                  <a:schemeClr val="bg1"/>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32" name="Text Placeholder 3">
            <a:extLst>
              <a:ext uri="{FF2B5EF4-FFF2-40B4-BE49-F238E27FC236}">
                <a16:creationId xmlns:a16="http://schemas.microsoft.com/office/drawing/2014/main" id="{38ADDAA5-B654-CD43-A10B-53CDF35A5B93}"/>
              </a:ext>
            </a:extLst>
          </p:cNvPr>
          <p:cNvSpPr>
            <a:spLocks noGrp="1"/>
          </p:cNvSpPr>
          <p:nvPr>
            <p:ph type="body" sz="quarter" idx="17" hasCustomPrompt="1"/>
          </p:nvPr>
        </p:nvSpPr>
        <p:spPr>
          <a:xfrm>
            <a:off x="8447329" y="1443783"/>
            <a:ext cx="5444642" cy="1167379"/>
          </a:xfrm>
          <a:prstGeom prst="rect">
            <a:avLst/>
          </a:prstGeom>
        </p:spPr>
        <p:txBody>
          <a:bodyPr anchor="b"/>
          <a:lstStyle>
            <a:lvl1pPr marL="0" indent="0">
              <a:lnSpc>
                <a:spcPct val="100000"/>
              </a:lnSpc>
              <a:buFontTx/>
              <a:buNone/>
              <a:defRPr lang="en-US" sz="1800" smtClean="0">
                <a:solidFill>
                  <a:schemeClr val="bg1"/>
                </a:solidFill>
                <a:effectLs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US" dirty="0">
                <a:effectLst/>
                <a:latin typeface="Calibri Light" panose="020F0302020204030204" pitchFamily="34" charset="0"/>
              </a:rPr>
              <a:t>Lorem ipsum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par </a:t>
            </a:r>
            <a:r>
              <a:rPr lang="en-US" dirty="0" err="1">
                <a:effectLst/>
                <a:latin typeface="Calibri Light" panose="020F0302020204030204" pitchFamily="34" charset="0"/>
              </a:rPr>
              <a:t>chil</a:t>
            </a:r>
            <a:r>
              <a:rPr lang="en-US" dirty="0">
                <a:effectLst/>
                <a:latin typeface="Calibri Light" panose="020F0302020204030204" pitchFamily="34" charset="0"/>
              </a:rPr>
              <a:t> </a:t>
            </a:r>
            <a:r>
              <a:rPr lang="en-US" dirty="0" err="1">
                <a:effectLst/>
                <a:latin typeface="Calibri Light" panose="020F0302020204030204" pitchFamily="34" charset="0"/>
              </a:rPr>
              <a:t>iqui</a:t>
            </a:r>
            <a:r>
              <a:rPr lang="en-US" dirty="0">
                <a:effectLst/>
                <a:latin typeface="Calibri Light" panose="020F0302020204030204" pitchFamily="34" charset="0"/>
              </a:rPr>
              <a:t> cu. </a:t>
            </a:r>
            <a:r>
              <a:rPr lang="en-US" dirty="0" err="1">
                <a:effectLst/>
                <a:latin typeface="Calibri Light" panose="020F0302020204030204" pitchFamily="34" charset="0"/>
              </a:rPr>
              <a:t>Aximus</a:t>
            </a:r>
            <a:r>
              <a:rPr lang="en-US" dirty="0">
                <a:effectLst/>
                <a:latin typeface="Calibri Light" panose="020F0302020204030204" pitchFamily="34" charset="0"/>
              </a:rPr>
              <a:t> </a:t>
            </a:r>
            <a:r>
              <a:rPr lang="en-US" dirty="0" err="1">
                <a:effectLst/>
                <a:latin typeface="Calibri Light" panose="020F0302020204030204" pitchFamily="34" charset="0"/>
              </a:rPr>
              <a:t>explit</a:t>
            </a:r>
            <a:r>
              <a:rPr lang="en-US" dirty="0">
                <a:effectLst/>
                <a:latin typeface="Calibri Light" panose="020F0302020204030204" pitchFamily="34" charset="0"/>
              </a:rPr>
              <a:t> et </a:t>
            </a:r>
            <a:r>
              <a:rPr lang="en-US" dirty="0" err="1">
                <a:effectLst/>
                <a:latin typeface="Calibri Light" panose="020F0302020204030204" pitchFamily="34" charset="0"/>
              </a:rPr>
              <a:t>vitis</a:t>
            </a:r>
            <a:r>
              <a:rPr lang="en-US" dirty="0">
                <a:effectLst/>
                <a:latin typeface="Calibri Light" panose="020F0302020204030204" pitchFamily="34" charset="0"/>
              </a:rPr>
              <a:t> </a:t>
            </a:r>
            <a:r>
              <a:rPr lang="en-US" dirty="0" err="1">
                <a:effectLst/>
                <a:latin typeface="Calibri Light" panose="020F0302020204030204" pitchFamily="34" charset="0"/>
              </a:rPr>
              <a:t>tu</a:t>
            </a:r>
            <a:r>
              <a:rPr lang="en-US" dirty="0">
                <a:effectLst/>
                <a:latin typeface="Calibri Light" panose="020F0302020204030204" pitchFamily="34" charset="0"/>
              </a:rPr>
              <a:t>? Am </a:t>
            </a:r>
            <a:r>
              <a:rPr lang="en-US" dirty="0" err="1">
                <a:effectLst/>
                <a:latin typeface="Calibri Light" panose="020F0302020204030204" pitchFamily="34" charset="0"/>
              </a:rPr>
              <a:t>quia</a:t>
            </a:r>
            <a:r>
              <a:rPr lang="en-US" dirty="0">
                <a:effectLst/>
                <a:latin typeface="Calibri Light" panose="020F0302020204030204" pitchFamily="34" charset="0"/>
              </a:rPr>
              <a:t> </a:t>
            </a:r>
            <a:r>
              <a:rPr lang="en-US" dirty="0" err="1">
                <a:effectLst/>
                <a:latin typeface="Calibri Light" panose="020F0302020204030204" pitchFamily="34" charset="0"/>
              </a:rPr>
              <a:t>nihit</a:t>
            </a:r>
            <a:r>
              <a:rPr lang="en-US" dirty="0">
                <a:effectLst/>
                <a:latin typeface="Calibri Light" panose="020F0302020204030204" pitchFamily="34" charset="0"/>
              </a:rPr>
              <a:t>, cor. </a:t>
            </a: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a:t>
            </a:r>
          </a:p>
        </p:txBody>
      </p:sp>
      <p:pic>
        <p:nvPicPr>
          <p:cNvPr id="33" name="Picture 32">
            <a:extLst>
              <a:ext uri="{FF2B5EF4-FFF2-40B4-BE49-F238E27FC236}">
                <a16:creationId xmlns:a16="http://schemas.microsoft.com/office/drawing/2014/main" id="{DB01F62D-E5BB-D344-B3BC-B302576806EF}"/>
              </a:ext>
            </a:extLst>
          </p:cNvPr>
          <p:cNvPicPr>
            <a:picLocks noChangeAspect="1"/>
          </p:cNvPicPr>
          <p:nvPr userDrawn="1"/>
        </p:nvPicPr>
        <p:blipFill>
          <a:blip r:embed="rId3">
            <a:biLevel thresh="25000"/>
          </a:blip>
          <a:stretch>
            <a:fillRect/>
          </a:stretch>
        </p:blipFill>
        <p:spPr>
          <a:xfrm>
            <a:off x="818001" y="2768499"/>
            <a:ext cx="2025650" cy="69679"/>
          </a:xfrm>
          <a:prstGeom prst="rect">
            <a:avLst/>
          </a:prstGeom>
        </p:spPr>
      </p:pic>
      <p:sp>
        <p:nvSpPr>
          <p:cNvPr id="34" name="Text Placeholder 10">
            <a:extLst>
              <a:ext uri="{FF2B5EF4-FFF2-40B4-BE49-F238E27FC236}">
                <a16:creationId xmlns:a16="http://schemas.microsoft.com/office/drawing/2014/main" id="{19CE645F-608C-8846-A2CC-19BE891A0505}"/>
              </a:ext>
            </a:extLst>
          </p:cNvPr>
          <p:cNvSpPr>
            <a:spLocks noGrp="1"/>
          </p:cNvSpPr>
          <p:nvPr>
            <p:ph type="body" sz="quarter" idx="42" hasCustomPrompt="1"/>
          </p:nvPr>
        </p:nvSpPr>
        <p:spPr>
          <a:xfrm>
            <a:off x="685421" y="1725491"/>
            <a:ext cx="7338771" cy="885672"/>
          </a:xfrm>
          <a:prstGeom prst="rect">
            <a:avLst/>
          </a:prstGeom>
        </p:spPr>
        <p:txBody>
          <a:bodyPr anchor="t"/>
          <a:lstStyle>
            <a:lvl1pPr marL="0" indent="0">
              <a:lnSpc>
                <a:spcPct val="85000"/>
              </a:lnSpc>
              <a:buFontTx/>
              <a:buNone/>
              <a:defRPr sz="7200" b="0" i="0">
                <a:solidFill>
                  <a:schemeClr val="bg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Headline goes here</a:t>
            </a:r>
          </a:p>
        </p:txBody>
      </p:sp>
    </p:spTree>
    <p:extLst>
      <p:ext uri="{BB962C8B-B14F-4D97-AF65-F5344CB8AC3E}">
        <p14:creationId xmlns:p14="http://schemas.microsoft.com/office/powerpoint/2010/main" val="27384706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_3">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A621BBC-BCC4-DB4F-A476-56F82C185D73}"/>
              </a:ext>
            </a:extLst>
          </p:cNvPr>
          <p:cNvSpPr/>
          <p:nvPr userDrawn="1"/>
        </p:nvSpPr>
        <p:spPr>
          <a:xfrm>
            <a:off x="7315200" y="0"/>
            <a:ext cx="7315200" cy="8229600"/>
          </a:xfrm>
          <a:prstGeom prst="rect">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CA50C139-D0AC-544A-8CF2-8CD2921289CC}"/>
              </a:ext>
            </a:extLst>
          </p:cNvPr>
          <p:cNvSpPr>
            <a:spLocks noGrp="1"/>
          </p:cNvSpPr>
          <p:nvPr>
            <p:ph type="pic" sz="quarter" idx="11"/>
          </p:nvPr>
        </p:nvSpPr>
        <p:spPr>
          <a:xfrm>
            <a:off x="7315200" y="0"/>
            <a:ext cx="7315200" cy="8229600"/>
          </a:xfrm>
          <a:prstGeom prst="rect">
            <a:avLst/>
          </a:prstGeom>
        </p:spPr>
        <p:txBody>
          <a:bodyPr/>
          <a:lstStyle>
            <a:lvl1pPr marL="0" indent="0">
              <a:buNone/>
              <a:defRPr/>
            </a:lvl1pPr>
          </a:lstStyle>
          <a:p>
            <a:endParaRPr lang="en-US" dirty="0"/>
          </a:p>
        </p:txBody>
      </p:sp>
      <p:sp>
        <p:nvSpPr>
          <p:cNvPr id="11" name="Text Placeholder 10">
            <a:extLst>
              <a:ext uri="{FF2B5EF4-FFF2-40B4-BE49-F238E27FC236}">
                <a16:creationId xmlns:a16="http://schemas.microsoft.com/office/drawing/2014/main" id="{34C883AE-A50B-9E46-8AC3-166EA19F98D0}"/>
              </a:ext>
            </a:extLst>
          </p:cNvPr>
          <p:cNvSpPr>
            <a:spLocks noGrp="1"/>
          </p:cNvSpPr>
          <p:nvPr>
            <p:ph type="body" sz="quarter" idx="13" hasCustomPrompt="1"/>
          </p:nvPr>
        </p:nvSpPr>
        <p:spPr>
          <a:xfrm>
            <a:off x="748265" y="2134237"/>
            <a:ext cx="5841985" cy="438150"/>
          </a:xfrm>
          <a:prstGeom prst="rect">
            <a:avLst/>
          </a:prstGeom>
        </p:spPr>
        <p:txBody>
          <a:bodyPr anchor="t"/>
          <a:lstStyle>
            <a:lvl1pPr marL="0" indent="0">
              <a:lnSpc>
                <a:spcPct val="85000"/>
              </a:lnSpc>
              <a:buFontTx/>
              <a:buNone/>
              <a:defRPr sz="2800" b="1" i="0">
                <a:solidFill>
                  <a:srgbClr val="E7212F"/>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12" name="Text Placeholder 10">
            <a:extLst>
              <a:ext uri="{FF2B5EF4-FFF2-40B4-BE49-F238E27FC236}">
                <a16:creationId xmlns:a16="http://schemas.microsoft.com/office/drawing/2014/main" id="{B8B7772E-D635-0145-8D76-C348BE2C2826}"/>
              </a:ext>
            </a:extLst>
          </p:cNvPr>
          <p:cNvSpPr>
            <a:spLocks noGrp="1"/>
          </p:cNvSpPr>
          <p:nvPr>
            <p:ph type="body" sz="quarter" idx="15" hasCustomPrompt="1"/>
          </p:nvPr>
        </p:nvSpPr>
        <p:spPr>
          <a:xfrm>
            <a:off x="683802" y="2642066"/>
            <a:ext cx="5838569" cy="1027498"/>
          </a:xfrm>
          <a:prstGeom prst="rect">
            <a:avLst/>
          </a:prstGeom>
        </p:spPr>
        <p:txBody>
          <a:bodyPr anchor="b"/>
          <a:lstStyle>
            <a:lvl1pPr marL="0" indent="0">
              <a:lnSpc>
                <a:spcPct val="85000"/>
              </a:lnSpc>
              <a:buFontTx/>
              <a:buNone/>
              <a:defRPr sz="7200" b="0" i="0">
                <a:solidFill>
                  <a:schemeClr val="tx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Today’s agenda</a:t>
            </a:r>
          </a:p>
        </p:txBody>
      </p:sp>
      <p:pic>
        <p:nvPicPr>
          <p:cNvPr id="13" name="Picture 12">
            <a:extLst>
              <a:ext uri="{FF2B5EF4-FFF2-40B4-BE49-F238E27FC236}">
                <a16:creationId xmlns:a16="http://schemas.microsoft.com/office/drawing/2014/main" id="{5544213B-A467-BF45-AC66-B01BEF8ACD36}"/>
              </a:ext>
            </a:extLst>
          </p:cNvPr>
          <p:cNvPicPr>
            <a:picLocks noChangeAspect="1"/>
          </p:cNvPicPr>
          <p:nvPr userDrawn="1"/>
        </p:nvPicPr>
        <p:blipFill>
          <a:blip r:embed="rId2"/>
          <a:stretch>
            <a:fillRect/>
          </a:stretch>
        </p:blipFill>
        <p:spPr>
          <a:xfrm>
            <a:off x="818001" y="3669564"/>
            <a:ext cx="2025650" cy="69679"/>
          </a:xfrm>
          <a:prstGeom prst="rect">
            <a:avLst/>
          </a:prstGeom>
        </p:spPr>
      </p:pic>
      <p:sp>
        <p:nvSpPr>
          <p:cNvPr id="18" name="Text Placeholder 3">
            <a:extLst>
              <a:ext uri="{FF2B5EF4-FFF2-40B4-BE49-F238E27FC236}">
                <a16:creationId xmlns:a16="http://schemas.microsoft.com/office/drawing/2014/main" id="{01B260A0-4C33-9E4F-8436-53E63B31C091}"/>
              </a:ext>
            </a:extLst>
          </p:cNvPr>
          <p:cNvSpPr>
            <a:spLocks noGrp="1"/>
          </p:cNvSpPr>
          <p:nvPr>
            <p:ph type="body" sz="quarter" idx="16" hasCustomPrompt="1"/>
          </p:nvPr>
        </p:nvSpPr>
        <p:spPr>
          <a:xfrm>
            <a:off x="735014" y="3864694"/>
            <a:ext cx="1574800" cy="1804093"/>
          </a:xfrm>
          <a:prstGeom prst="rect">
            <a:avLst/>
          </a:prstGeom>
        </p:spPr>
        <p:txBody>
          <a:bodyPr/>
          <a:lstStyle>
            <a:lvl1pPr marL="0" indent="0">
              <a:lnSpc>
                <a:spcPct val="100000"/>
              </a:lnSpc>
              <a:spcBef>
                <a:spcPts val="0"/>
              </a:spcBef>
              <a:buFontTx/>
              <a:buNone/>
              <a:defRPr sz="1800" b="1" i="0">
                <a:solidFill>
                  <a:schemeClr val="tx1"/>
                </a:solidFill>
                <a:latin typeface="Calibri" panose="020F0502020204030204" pitchFamily="34" charset="0"/>
                <a:cs typeface="Calibri" panose="020F050202020403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US" dirty="0">
                <a:effectLst/>
                <a:latin typeface="Calibri Light" panose="020F0302020204030204" pitchFamily="34" charset="0"/>
              </a:rPr>
              <a:t>00:00 – 00:00</a:t>
            </a:r>
            <a:br>
              <a:rPr lang="en-US" dirty="0">
                <a:effectLst/>
                <a:latin typeface="Calibri Light" panose="020F0302020204030204" pitchFamily="34" charset="0"/>
              </a:rPr>
            </a:br>
            <a:endParaRPr lang="en-US" dirty="0">
              <a:effectLst/>
              <a:latin typeface="Calibri Light" panose="020F0302020204030204" pitchFamily="34" charset="0"/>
            </a:endParaRPr>
          </a:p>
          <a:p>
            <a:r>
              <a:rPr lang="en-US" dirty="0">
                <a:effectLst/>
                <a:latin typeface="Calibri Light" panose="020F0302020204030204" pitchFamily="34" charset="0"/>
              </a:rPr>
              <a:t>00:00 – 00:00</a:t>
            </a:r>
            <a:br>
              <a:rPr lang="en-US" dirty="0">
                <a:effectLst/>
                <a:latin typeface="Calibri Light" panose="020F0302020204030204" pitchFamily="34" charset="0"/>
              </a:rPr>
            </a:br>
            <a:r>
              <a:rPr lang="en-US" dirty="0">
                <a:effectLst/>
                <a:latin typeface="Calibri Light" panose="020F0302020204030204" pitchFamily="34" charset="0"/>
              </a:rPr>
              <a:t>00:00 – 00:00</a:t>
            </a:r>
            <a:br>
              <a:rPr lang="en-US" dirty="0">
                <a:effectLst/>
                <a:latin typeface="Calibri Light" panose="020F0302020204030204" pitchFamily="34" charset="0"/>
              </a:rPr>
            </a:br>
            <a:endParaRPr lang="en-US" dirty="0">
              <a:effectLst/>
              <a:latin typeface="Calibri Light" panose="020F0302020204030204" pitchFamily="34" charset="0"/>
            </a:endParaRPr>
          </a:p>
          <a:p>
            <a:r>
              <a:rPr lang="en-US" dirty="0">
                <a:effectLst/>
                <a:latin typeface="Calibri Light" panose="020F0302020204030204" pitchFamily="34" charset="0"/>
              </a:rPr>
              <a:t>00:00 – 00:00</a:t>
            </a:r>
          </a:p>
        </p:txBody>
      </p:sp>
      <p:sp>
        <p:nvSpPr>
          <p:cNvPr id="23" name="Text Placeholder 3">
            <a:extLst>
              <a:ext uri="{FF2B5EF4-FFF2-40B4-BE49-F238E27FC236}">
                <a16:creationId xmlns:a16="http://schemas.microsoft.com/office/drawing/2014/main" id="{2AB22C5C-48CB-CD42-A1FB-E815771179F1}"/>
              </a:ext>
            </a:extLst>
          </p:cNvPr>
          <p:cNvSpPr>
            <a:spLocks noGrp="1"/>
          </p:cNvSpPr>
          <p:nvPr>
            <p:ph type="body" sz="quarter" idx="21" hasCustomPrompt="1"/>
          </p:nvPr>
        </p:nvSpPr>
        <p:spPr>
          <a:xfrm>
            <a:off x="2479497" y="3864694"/>
            <a:ext cx="4097501" cy="1804093"/>
          </a:xfrm>
          <a:prstGeom prst="rect">
            <a:avLst/>
          </a:prstGeom>
        </p:spPr>
        <p:txBody>
          <a:bodyPr/>
          <a:lstStyle>
            <a:lvl1pPr marL="0" indent="0">
              <a:lnSpc>
                <a:spcPct val="100000"/>
              </a:lnSpc>
              <a:spcBef>
                <a:spcPts val="0"/>
              </a:spcBef>
              <a:buFontTx/>
              <a:buNone/>
              <a:defRPr sz="1800" b="0" i="0">
                <a:solidFill>
                  <a:schemeClr val="tx1"/>
                </a:solidFill>
                <a:latin typeface="+mj-lt"/>
                <a:cs typeface="Calibri" panose="020F050202020403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US" dirty="0">
                <a:effectLst/>
                <a:latin typeface="Calibri Light" panose="020F0302020204030204" pitchFamily="34" charset="0"/>
              </a:rPr>
              <a:t>Lorem ipsum</a:t>
            </a:r>
            <a:br>
              <a:rPr lang="en-US" dirty="0">
                <a:effectLst/>
                <a:latin typeface="Calibri Light" panose="020F0302020204030204" pitchFamily="34" charset="0"/>
              </a:rPr>
            </a:br>
            <a:endParaRPr lang="en-US" dirty="0">
              <a:effectLst/>
              <a:latin typeface="Calibri Light" panose="020F0302020204030204" pitchFamily="34" charset="0"/>
            </a:endParaRPr>
          </a:p>
          <a:p>
            <a:r>
              <a:rPr lang="en-US" dirty="0">
                <a:effectLst/>
                <a:latin typeface="Calibri Light" panose="020F0302020204030204" pitchFamily="34" charset="0"/>
              </a:rPr>
              <a:t>Lorem ipsum </a:t>
            </a:r>
            <a:br>
              <a:rPr lang="en-US" dirty="0">
                <a:effectLst/>
                <a:latin typeface="Calibri Light" panose="020F0302020204030204" pitchFamily="34" charset="0"/>
              </a:rPr>
            </a:br>
            <a:r>
              <a:rPr lang="en-US" dirty="0">
                <a:effectLst/>
                <a:latin typeface="Calibri Light" panose="020F0302020204030204" pitchFamily="34" charset="0"/>
              </a:rPr>
              <a:t>Lorem ipsum</a:t>
            </a:r>
            <a:br>
              <a:rPr lang="en-US" dirty="0">
                <a:effectLst/>
                <a:latin typeface="Calibri Light" panose="020F0302020204030204" pitchFamily="34" charset="0"/>
              </a:rPr>
            </a:br>
            <a:endParaRPr lang="en-US" dirty="0">
              <a:effectLst/>
              <a:latin typeface="Calibri Light" panose="020F0302020204030204" pitchFamily="34" charset="0"/>
            </a:endParaRPr>
          </a:p>
          <a:p>
            <a:r>
              <a:rPr lang="en-US" dirty="0">
                <a:effectLst/>
                <a:latin typeface="Calibri Light" panose="020F0302020204030204" pitchFamily="34" charset="0"/>
              </a:rPr>
              <a:t>Lorem ipsum</a:t>
            </a:r>
          </a:p>
        </p:txBody>
      </p:sp>
      <p:sp>
        <p:nvSpPr>
          <p:cNvPr id="24" name="Text Placeholder 3">
            <a:extLst>
              <a:ext uri="{FF2B5EF4-FFF2-40B4-BE49-F238E27FC236}">
                <a16:creationId xmlns:a16="http://schemas.microsoft.com/office/drawing/2014/main" id="{78E98CE8-E909-6E40-87EB-2C7B8C863ED8}"/>
              </a:ext>
            </a:extLst>
          </p:cNvPr>
          <p:cNvSpPr>
            <a:spLocks noGrp="1"/>
          </p:cNvSpPr>
          <p:nvPr>
            <p:ph type="body" sz="quarter" idx="22" hasCustomPrompt="1"/>
          </p:nvPr>
        </p:nvSpPr>
        <p:spPr>
          <a:xfrm>
            <a:off x="735013" y="5769694"/>
            <a:ext cx="1574799" cy="1804093"/>
          </a:xfrm>
          <a:prstGeom prst="rect">
            <a:avLst/>
          </a:prstGeom>
        </p:spPr>
        <p:txBody>
          <a:bodyPr/>
          <a:lstStyle>
            <a:lvl1pPr marL="0" indent="0">
              <a:lnSpc>
                <a:spcPct val="100000"/>
              </a:lnSpc>
              <a:spcBef>
                <a:spcPts val="0"/>
              </a:spcBef>
              <a:buFontTx/>
              <a:buNone/>
              <a:defRPr sz="1800" b="1" i="0">
                <a:solidFill>
                  <a:schemeClr val="tx1"/>
                </a:solidFill>
                <a:latin typeface="Calibri" panose="020F0502020204030204" pitchFamily="34" charset="0"/>
                <a:cs typeface="Calibri" panose="020F050202020403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US" dirty="0">
                <a:effectLst/>
                <a:latin typeface="Calibri Light" panose="020F0302020204030204" pitchFamily="34" charset="0"/>
              </a:rPr>
              <a:t>00:00 – 00:00</a:t>
            </a:r>
            <a:br>
              <a:rPr lang="en-US" dirty="0">
                <a:effectLst/>
                <a:latin typeface="Calibri Light" panose="020F0302020204030204" pitchFamily="34" charset="0"/>
              </a:rPr>
            </a:br>
            <a:endParaRPr lang="en-US" dirty="0">
              <a:effectLst/>
              <a:latin typeface="Calibri Light" panose="020F0302020204030204" pitchFamily="34" charset="0"/>
            </a:endParaRPr>
          </a:p>
          <a:p>
            <a:r>
              <a:rPr lang="en-US" dirty="0">
                <a:effectLst/>
                <a:latin typeface="Calibri Light" panose="020F0302020204030204" pitchFamily="34" charset="0"/>
              </a:rPr>
              <a:t>00:00 – 00:00</a:t>
            </a:r>
            <a:br>
              <a:rPr lang="en-US" dirty="0">
                <a:effectLst/>
                <a:latin typeface="Calibri Light" panose="020F0302020204030204" pitchFamily="34" charset="0"/>
              </a:rPr>
            </a:br>
            <a:r>
              <a:rPr lang="en-US" dirty="0">
                <a:effectLst/>
                <a:latin typeface="Calibri Light" panose="020F0302020204030204" pitchFamily="34" charset="0"/>
              </a:rPr>
              <a:t>00:00 – 00:00</a:t>
            </a:r>
            <a:br>
              <a:rPr lang="en-US" dirty="0">
                <a:effectLst/>
                <a:latin typeface="Calibri Light" panose="020F0302020204030204" pitchFamily="34" charset="0"/>
              </a:rPr>
            </a:br>
            <a:endParaRPr lang="en-US" dirty="0">
              <a:effectLst/>
              <a:latin typeface="Calibri Light" panose="020F0302020204030204" pitchFamily="34" charset="0"/>
            </a:endParaRPr>
          </a:p>
          <a:p>
            <a:r>
              <a:rPr lang="en-US" dirty="0">
                <a:effectLst/>
                <a:latin typeface="Calibri Light" panose="020F0302020204030204" pitchFamily="34" charset="0"/>
              </a:rPr>
              <a:t>00:00 – 00:00</a:t>
            </a:r>
          </a:p>
        </p:txBody>
      </p:sp>
      <p:sp>
        <p:nvSpPr>
          <p:cNvPr id="25" name="Text Placeholder 3">
            <a:extLst>
              <a:ext uri="{FF2B5EF4-FFF2-40B4-BE49-F238E27FC236}">
                <a16:creationId xmlns:a16="http://schemas.microsoft.com/office/drawing/2014/main" id="{AF4EFD59-D324-C340-BAE2-70205783502E}"/>
              </a:ext>
            </a:extLst>
          </p:cNvPr>
          <p:cNvSpPr>
            <a:spLocks noGrp="1"/>
          </p:cNvSpPr>
          <p:nvPr>
            <p:ph type="body" sz="quarter" idx="23" hasCustomPrompt="1"/>
          </p:nvPr>
        </p:nvSpPr>
        <p:spPr>
          <a:xfrm>
            <a:off x="2479497" y="5769694"/>
            <a:ext cx="4097501" cy="1804093"/>
          </a:xfrm>
          <a:prstGeom prst="rect">
            <a:avLst/>
          </a:prstGeom>
        </p:spPr>
        <p:txBody>
          <a:bodyPr/>
          <a:lstStyle>
            <a:lvl1pPr marL="0" indent="0">
              <a:lnSpc>
                <a:spcPct val="100000"/>
              </a:lnSpc>
              <a:spcBef>
                <a:spcPts val="0"/>
              </a:spcBef>
              <a:buFontTx/>
              <a:buNone/>
              <a:defRPr sz="1800" b="0" i="0">
                <a:solidFill>
                  <a:schemeClr val="tx1"/>
                </a:solidFill>
                <a:latin typeface="+mj-lt"/>
                <a:cs typeface="Calibri" panose="020F050202020403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US" dirty="0">
                <a:effectLst/>
                <a:latin typeface="Calibri Light" panose="020F0302020204030204" pitchFamily="34" charset="0"/>
              </a:rPr>
              <a:t>Lorem ipsum</a:t>
            </a:r>
            <a:br>
              <a:rPr lang="en-US" dirty="0">
                <a:effectLst/>
                <a:latin typeface="Calibri Light" panose="020F0302020204030204" pitchFamily="34" charset="0"/>
              </a:rPr>
            </a:br>
            <a:endParaRPr lang="en-US" dirty="0">
              <a:effectLst/>
              <a:latin typeface="Calibri Light" panose="020F0302020204030204" pitchFamily="34" charset="0"/>
            </a:endParaRPr>
          </a:p>
          <a:p>
            <a:r>
              <a:rPr lang="en-US" dirty="0">
                <a:effectLst/>
                <a:latin typeface="Calibri Light" panose="020F0302020204030204" pitchFamily="34" charset="0"/>
              </a:rPr>
              <a:t>Lorem ipsum </a:t>
            </a:r>
            <a:br>
              <a:rPr lang="en-US" dirty="0">
                <a:effectLst/>
                <a:latin typeface="Calibri Light" panose="020F0302020204030204" pitchFamily="34" charset="0"/>
              </a:rPr>
            </a:br>
            <a:r>
              <a:rPr lang="en-US" dirty="0">
                <a:effectLst/>
                <a:latin typeface="Calibri Light" panose="020F0302020204030204" pitchFamily="34" charset="0"/>
              </a:rPr>
              <a:t>Lorem ipsum</a:t>
            </a:r>
            <a:br>
              <a:rPr lang="en-US" dirty="0">
                <a:effectLst/>
                <a:latin typeface="Calibri Light" panose="020F0302020204030204" pitchFamily="34" charset="0"/>
              </a:rPr>
            </a:br>
            <a:endParaRPr lang="en-US" dirty="0">
              <a:effectLst/>
              <a:latin typeface="Calibri Light" panose="020F0302020204030204" pitchFamily="34" charset="0"/>
            </a:endParaRPr>
          </a:p>
          <a:p>
            <a:r>
              <a:rPr lang="en-US" dirty="0">
                <a:effectLst/>
                <a:latin typeface="Calibri Light" panose="020F0302020204030204" pitchFamily="34" charset="0"/>
              </a:rPr>
              <a:t>Lorem ipsum</a:t>
            </a:r>
          </a:p>
        </p:txBody>
      </p:sp>
    </p:spTree>
    <p:extLst>
      <p:ext uri="{BB962C8B-B14F-4D97-AF65-F5344CB8AC3E}">
        <p14:creationId xmlns:p14="http://schemas.microsoft.com/office/powerpoint/2010/main" val="3504365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red icon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355EC9-41F2-7648-A3FE-98C8AECDE09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4630400" cy="8229600"/>
          </a:xfrm>
          <a:prstGeom prst="rect">
            <a:avLst/>
          </a:prstGeom>
        </p:spPr>
      </p:pic>
      <p:pic>
        <p:nvPicPr>
          <p:cNvPr id="8" name="Picture 7">
            <a:extLst>
              <a:ext uri="{FF2B5EF4-FFF2-40B4-BE49-F238E27FC236}">
                <a16:creationId xmlns:a16="http://schemas.microsoft.com/office/drawing/2014/main" id="{0111C5EF-37F3-104B-8EEF-E294CCB3C47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61828" y="871340"/>
            <a:ext cx="2674131" cy="854618"/>
          </a:xfrm>
          <a:prstGeom prst="rect">
            <a:avLst/>
          </a:prstGeom>
        </p:spPr>
      </p:pic>
      <p:pic>
        <p:nvPicPr>
          <p:cNvPr id="15" name="Picture 14">
            <a:extLst>
              <a:ext uri="{FF2B5EF4-FFF2-40B4-BE49-F238E27FC236}">
                <a16:creationId xmlns:a16="http://schemas.microsoft.com/office/drawing/2014/main" id="{CEAEB821-7FA1-2241-88D7-EB319CF98F69}"/>
              </a:ext>
            </a:extLst>
          </p:cNvPr>
          <p:cNvPicPr>
            <a:picLocks noChangeAspect="1"/>
          </p:cNvPicPr>
          <p:nvPr userDrawn="1"/>
        </p:nvPicPr>
        <p:blipFill>
          <a:blip r:embed="rId4">
            <a:biLevel thresh="25000"/>
          </a:blip>
          <a:stretch>
            <a:fillRect/>
          </a:stretch>
        </p:blipFill>
        <p:spPr>
          <a:xfrm>
            <a:off x="1466850" y="5221870"/>
            <a:ext cx="2025650" cy="69679"/>
          </a:xfrm>
          <a:prstGeom prst="rect">
            <a:avLst/>
          </a:prstGeom>
        </p:spPr>
      </p:pic>
      <p:sp>
        <p:nvSpPr>
          <p:cNvPr id="12" name="Footer Placeholder 1">
            <a:extLst>
              <a:ext uri="{FF2B5EF4-FFF2-40B4-BE49-F238E27FC236}">
                <a16:creationId xmlns:a16="http://schemas.microsoft.com/office/drawing/2014/main" id="{31CF8E5E-7B46-4247-83F3-407E13E9B6A9}"/>
              </a:ext>
            </a:extLst>
          </p:cNvPr>
          <p:cNvSpPr>
            <a:spLocks noGrp="1"/>
          </p:cNvSpPr>
          <p:nvPr userDrawn="1"/>
        </p:nvSpPr>
        <p:spPr>
          <a:xfrm>
            <a:off x="44252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bg1"/>
                </a:solidFill>
                <a:latin typeface="Calibri" panose="020F0502020204030204" pitchFamily="34" charset="0"/>
                <a:cs typeface="Calibri" panose="020F0502020204030204" pitchFamily="34" charset="0"/>
              </a:rPr>
              <a:t>© 2022 Cardinal Health. All Rights Reserved</a:t>
            </a:r>
            <a:r>
              <a:rPr lang="en-US" sz="1080" b="0" i="0" spc="120" dirty="0">
                <a:solidFill>
                  <a:schemeClr val="bg1"/>
                </a:solidFill>
                <a:latin typeface="Calibri" panose="020F0502020204030204" pitchFamily="34" charset="0"/>
                <a:cs typeface="Calibri" panose="020F0502020204030204" pitchFamily="34" charset="0"/>
              </a:rPr>
              <a:t>.</a:t>
            </a:r>
            <a:r>
              <a:rPr lang="en-US" sz="1080" b="0" i="0" spc="120" baseline="0" dirty="0">
                <a:solidFill>
                  <a:schemeClr val="bg1"/>
                </a:solidFill>
                <a:latin typeface="Calibri" panose="020F0502020204030204" pitchFamily="34" charset="0"/>
                <a:cs typeface="Calibri" panose="020F0502020204030204" pitchFamily="34" charset="0"/>
              </a:rPr>
              <a:t> </a:t>
            </a:r>
            <a:endParaRPr lang="en-US" sz="1200" b="0" i="0" spc="120" dirty="0">
              <a:solidFill>
                <a:schemeClr val="bg1"/>
              </a:solidFill>
              <a:latin typeface="Calibri" panose="020F0502020204030204" pitchFamily="34" charset="0"/>
              <a:cs typeface="Calibri" panose="020F0502020204030204" pitchFamily="34" charset="0"/>
            </a:endParaRPr>
          </a:p>
        </p:txBody>
      </p:sp>
      <p:sp>
        <p:nvSpPr>
          <p:cNvPr id="13" name="Text Placeholder 10">
            <a:extLst>
              <a:ext uri="{FF2B5EF4-FFF2-40B4-BE49-F238E27FC236}">
                <a16:creationId xmlns:a16="http://schemas.microsoft.com/office/drawing/2014/main" id="{DDADE2F7-0B94-0742-87C7-E82BBA6CDF5F}"/>
              </a:ext>
            </a:extLst>
          </p:cNvPr>
          <p:cNvSpPr>
            <a:spLocks noGrp="1"/>
          </p:cNvSpPr>
          <p:nvPr>
            <p:ph type="body" sz="quarter" idx="13" hasCustomPrompt="1"/>
          </p:nvPr>
        </p:nvSpPr>
        <p:spPr>
          <a:xfrm>
            <a:off x="1361281" y="5568484"/>
            <a:ext cx="7670800" cy="438150"/>
          </a:xfrm>
          <a:prstGeom prst="rect">
            <a:avLst/>
          </a:prstGeom>
        </p:spPr>
        <p:txBody>
          <a:bodyPr anchor="t"/>
          <a:lstStyle>
            <a:lvl1pPr marL="0" indent="0">
              <a:lnSpc>
                <a:spcPct val="85000"/>
              </a:lnSpc>
              <a:buFontTx/>
              <a:buNone/>
              <a:defRPr sz="3600" b="0" i="0">
                <a:solidFill>
                  <a:schemeClr val="bg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Subtitle/speaker name</a:t>
            </a:r>
          </a:p>
        </p:txBody>
      </p:sp>
      <p:sp>
        <p:nvSpPr>
          <p:cNvPr id="16" name="Text Placeholder 10">
            <a:extLst>
              <a:ext uri="{FF2B5EF4-FFF2-40B4-BE49-F238E27FC236}">
                <a16:creationId xmlns:a16="http://schemas.microsoft.com/office/drawing/2014/main" id="{5DD2E2A1-4A46-6446-855F-7A91D4F89C1B}"/>
              </a:ext>
            </a:extLst>
          </p:cNvPr>
          <p:cNvSpPr>
            <a:spLocks noGrp="1"/>
          </p:cNvSpPr>
          <p:nvPr>
            <p:ph type="body" sz="quarter" idx="15" hasCustomPrompt="1"/>
          </p:nvPr>
        </p:nvSpPr>
        <p:spPr>
          <a:xfrm>
            <a:off x="1361281" y="2661116"/>
            <a:ext cx="9240458" cy="2501434"/>
          </a:xfrm>
          <a:prstGeom prst="rect">
            <a:avLst/>
          </a:prstGeom>
        </p:spPr>
        <p:txBody>
          <a:bodyPr anchor="b"/>
          <a:lstStyle>
            <a:lvl1pPr marL="0" indent="0">
              <a:lnSpc>
                <a:spcPct val="85000"/>
              </a:lnSpc>
              <a:buFontTx/>
              <a:buNone/>
              <a:defRPr sz="8400" b="0" i="0">
                <a:solidFill>
                  <a:schemeClr val="bg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84pt front page</a:t>
            </a:r>
            <a:br>
              <a:rPr lang="en-US" dirty="0"/>
            </a:br>
            <a:r>
              <a:rPr lang="en-US" dirty="0"/>
              <a:t>headline here</a:t>
            </a:r>
          </a:p>
        </p:txBody>
      </p:sp>
      <p:sp>
        <p:nvSpPr>
          <p:cNvPr id="17" name="Text Placeholder 10">
            <a:extLst>
              <a:ext uri="{FF2B5EF4-FFF2-40B4-BE49-F238E27FC236}">
                <a16:creationId xmlns:a16="http://schemas.microsoft.com/office/drawing/2014/main" id="{752A50BB-DBDD-1544-89CE-389D64D6E16F}"/>
              </a:ext>
            </a:extLst>
          </p:cNvPr>
          <p:cNvSpPr>
            <a:spLocks noGrp="1"/>
          </p:cNvSpPr>
          <p:nvPr>
            <p:ph type="body" sz="quarter" idx="14" hasCustomPrompt="1"/>
          </p:nvPr>
        </p:nvSpPr>
        <p:spPr>
          <a:xfrm>
            <a:off x="1373981" y="6198161"/>
            <a:ext cx="7670800" cy="438150"/>
          </a:xfrm>
          <a:prstGeom prst="rect">
            <a:avLst/>
          </a:prstGeom>
        </p:spPr>
        <p:txBody>
          <a:bodyPr anchor="t"/>
          <a:lstStyle>
            <a:lvl1pPr marL="0" indent="0">
              <a:lnSpc>
                <a:spcPct val="85000"/>
              </a:lnSpc>
              <a:buFontTx/>
              <a:buNone/>
              <a:defRPr sz="1800" b="1" i="0">
                <a:solidFill>
                  <a:schemeClr val="bg1"/>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January 13, 2022</a:t>
            </a:r>
          </a:p>
        </p:txBody>
      </p:sp>
    </p:spTree>
    <p:extLst>
      <p:ext uri="{BB962C8B-B14F-4D97-AF65-F5344CB8AC3E}">
        <p14:creationId xmlns:p14="http://schemas.microsoft.com/office/powerpoint/2010/main" val="8593087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_4">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0AB052A-0FD7-0443-8AB2-742B0F77DE6E}"/>
              </a:ext>
            </a:extLst>
          </p:cNvPr>
          <p:cNvGrpSpPr/>
          <p:nvPr userDrawn="1"/>
        </p:nvGrpSpPr>
        <p:grpSpPr>
          <a:xfrm>
            <a:off x="1" y="3700811"/>
            <a:ext cx="14630400" cy="2262725"/>
            <a:chOff x="0" y="3465898"/>
            <a:chExt cx="15451775" cy="2262725"/>
          </a:xfrm>
        </p:grpSpPr>
        <p:sp>
          <p:nvSpPr>
            <p:cNvPr id="2" name="Rectangle 1">
              <a:extLst>
                <a:ext uri="{FF2B5EF4-FFF2-40B4-BE49-F238E27FC236}">
                  <a16:creationId xmlns:a16="http://schemas.microsoft.com/office/drawing/2014/main" id="{D793347D-49DD-5543-834A-A0D5096A3309}"/>
                </a:ext>
              </a:extLst>
            </p:cNvPr>
            <p:cNvSpPr/>
            <p:nvPr userDrawn="1"/>
          </p:nvSpPr>
          <p:spPr>
            <a:xfrm>
              <a:off x="1552694" y="3465898"/>
              <a:ext cx="2983460" cy="2262725"/>
            </a:xfrm>
            <a:prstGeom prst="rect">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2EFC430-3204-3148-9475-1749D1E4064D}"/>
                </a:ext>
              </a:extLst>
            </p:cNvPr>
            <p:cNvSpPr/>
            <p:nvPr userDrawn="1"/>
          </p:nvSpPr>
          <p:spPr>
            <a:xfrm>
              <a:off x="4666545" y="3465898"/>
              <a:ext cx="2983460" cy="2262725"/>
            </a:xfrm>
            <a:prstGeom prst="rect">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B1DBE2D-1A64-BC40-8B0E-05BEAEA706C5}"/>
                </a:ext>
              </a:extLst>
            </p:cNvPr>
            <p:cNvSpPr/>
            <p:nvPr userDrawn="1"/>
          </p:nvSpPr>
          <p:spPr>
            <a:xfrm>
              <a:off x="7780396" y="3465898"/>
              <a:ext cx="2983460" cy="2262725"/>
            </a:xfrm>
            <a:prstGeom prst="rect">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02A19D7-5CF9-F54A-ACB3-F47784A663AC}"/>
                </a:ext>
              </a:extLst>
            </p:cNvPr>
            <p:cNvSpPr/>
            <p:nvPr userDrawn="1"/>
          </p:nvSpPr>
          <p:spPr>
            <a:xfrm>
              <a:off x="10894248" y="3465898"/>
              <a:ext cx="2983460" cy="2262725"/>
            </a:xfrm>
            <a:prstGeom prst="rect">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FFA85E7-3BC3-2847-89B4-B0122AD418B3}"/>
                </a:ext>
              </a:extLst>
            </p:cNvPr>
            <p:cNvSpPr/>
            <p:nvPr userDrawn="1"/>
          </p:nvSpPr>
          <p:spPr>
            <a:xfrm>
              <a:off x="14008100" y="3465898"/>
              <a:ext cx="1443675" cy="2262725"/>
            </a:xfrm>
            <a:prstGeom prst="rect">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8C2107D-57E7-C945-B5B3-5073A3952764}"/>
                </a:ext>
              </a:extLst>
            </p:cNvPr>
            <p:cNvSpPr/>
            <p:nvPr userDrawn="1"/>
          </p:nvSpPr>
          <p:spPr>
            <a:xfrm>
              <a:off x="0" y="3465898"/>
              <a:ext cx="1443675" cy="2262725"/>
            </a:xfrm>
            <a:prstGeom prst="rect">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7092B526-32E6-E14D-8C67-997131FF507E}"/>
              </a:ext>
            </a:extLst>
          </p:cNvPr>
          <p:cNvSpPr txBox="1"/>
          <p:nvPr userDrawn="1"/>
        </p:nvSpPr>
        <p:spPr>
          <a:xfrm>
            <a:off x="1498600" y="3522700"/>
            <a:ext cx="1727200" cy="1384995"/>
          </a:xfrm>
          <a:prstGeom prst="rect">
            <a:avLst/>
          </a:prstGeom>
          <a:noFill/>
        </p:spPr>
        <p:txBody>
          <a:bodyPr wrap="square" rtlCol="0">
            <a:spAutoFit/>
          </a:bodyPr>
          <a:lstStyle/>
          <a:p>
            <a:r>
              <a:rPr lang="en-US" sz="8400" b="1" i="0" dirty="0">
                <a:solidFill>
                  <a:schemeClr val="bg1"/>
                </a:solidFill>
                <a:effectLst/>
                <a:latin typeface="Calibri" panose="020F0502020204030204" pitchFamily="34" charset="0"/>
                <a:cs typeface="Calibri" panose="020F0502020204030204" pitchFamily="34" charset="0"/>
              </a:rPr>
              <a:t>01</a:t>
            </a:r>
            <a:endParaRPr lang="en-US" sz="8400" b="1" i="0" dirty="0">
              <a:solidFill>
                <a:schemeClr val="bg1"/>
              </a:solidFill>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A22317FF-05FB-8A46-96E0-11160B54A9EA}"/>
              </a:ext>
            </a:extLst>
          </p:cNvPr>
          <p:cNvSpPr txBox="1"/>
          <p:nvPr userDrawn="1"/>
        </p:nvSpPr>
        <p:spPr>
          <a:xfrm>
            <a:off x="4428446" y="3497300"/>
            <a:ext cx="1727200" cy="1384995"/>
          </a:xfrm>
          <a:prstGeom prst="rect">
            <a:avLst/>
          </a:prstGeom>
          <a:noFill/>
        </p:spPr>
        <p:txBody>
          <a:bodyPr wrap="square" rtlCol="0">
            <a:spAutoFit/>
          </a:bodyPr>
          <a:lstStyle/>
          <a:p>
            <a:r>
              <a:rPr lang="en-US" sz="8400" b="1" i="0" dirty="0">
                <a:solidFill>
                  <a:schemeClr val="bg1"/>
                </a:solidFill>
                <a:effectLst/>
                <a:latin typeface="Calibri" panose="020F0502020204030204" pitchFamily="34" charset="0"/>
                <a:cs typeface="Calibri" panose="020F0502020204030204" pitchFamily="34" charset="0"/>
              </a:rPr>
              <a:t>02</a:t>
            </a:r>
            <a:endParaRPr lang="en-US" sz="8400" b="1" i="0" dirty="0">
              <a:solidFill>
                <a:schemeClr val="bg1"/>
              </a:solidFill>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874D9CBD-8D0C-2D4C-A0AA-5FEBB91E3F1F}"/>
              </a:ext>
            </a:extLst>
          </p:cNvPr>
          <p:cNvSpPr txBox="1"/>
          <p:nvPr userDrawn="1"/>
        </p:nvSpPr>
        <p:spPr>
          <a:xfrm>
            <a:off x="7404100" y="3491298"/>
            <a:ext cx="1727200" cy="1384995"/>
          </a:xfrm>
          <a:prstGeom prst="rect">
            <a:avLst/>
          </a:prstGeom>
          <a:noFill/>
        </p:spPr>
        <p:txBody>
          <a:bodyPr wrap="square" rtlCol="0">
            <a:spAutoFit/>
          </a:bodyPr>
          <a:lstStyle/>
          <a:p>
            <a:r>
              <a:rPr lang="en-US" sz="8400" b="1" i="0" dirty="0">
                <a:solidFill>
                  <a:schemeClr val="bg1"/>
                </a:solidFill>
                <a:effectLst/>
                <a:latin typeface="Calibri" panose="020F0502020204030204" pitchFamily="34" charset="0"/>
                <a:cs typeface="Calibri" panose="020F0502020204030204" pitchFamily="34" charset="0"/>
              </a:rPr>
              <a:t>03</a:t>
            </a:r>
            <a:endParaRPr lang="en-US" sz="8400" b="1" i="0" dirty="0">
              <a:solidFill>
                <a:schemeClr val="bg1"/>
              </a:solidFill>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9C9AAB75-F369-F045-99CD-AA1BBA606373}"/>
              </a:ext>
            </a:extLst>
          </p:cNvPr>
          <p:cNvSpPr txBox="1"/>
          <p:nvPr userDrawn="1"/>
        </p:nvSpPr>
        <p:spPr>
          <a:xfrm>
            <a:off x="10325100" y="3491297"/>
            <a:ext cx="1727200" cy="1384995"/>
          </a:xfrm>
          <a:prstGeom prst="rect">
            <a:avLst/>
          </a:prstGeom>
          <a:noFill/>
        </p:spPr>
        <p:txBody>
          <a:bodyPr wrap="square" rtlCol="0">
            <a:spAutoFit/>
          </a:bodyPr>
          <a:lstStyle/>
          <a:p>
            <a:r>
              <a:rPr lang="en-US" sz="8400" b="1" i="0" dirty="0">
                <a:solidFill>
                  <a:schemeClr val="bg1"/>
                </a:solidFill>
                <a:effectLst/>
                <a:latin typeface="Calibri" panose="020F0502020204030204" pitchFamily="34" charset="0"/>
                <a:cs typeface="Calibri" panose="020F0502020204030204" pitchFamily="34" charset="0"/>
              </a:rPr>
              <a:t>04</a:t>
            </a:r>
            <a:endParaRPr lang="en-US" sz="8400" b="1" i="0" dirty="0">
              <a:solidFill>
                <a:schemeClr val="bg1"/>
              </a:solidFill>
              <a:latin typeface="Calibri" panose="020F0502020204030204" pitchFamily="34" charset="0"/>
              <a:cs typeface="Calibri" panose="020F0502020204030204" pitchFamily="34" charset="0"/>
            </a:endParaRPr>
          </a:p>
        </p:txBody>
      </p:sp>
      <p:sp>
        <p:nvSpPr>
          <p:cNvPr id="35" name="Text Placeholder 6">
            <a:extLst>
              <a:ext uri="{FF2B5EF4-FFF2-40B4-BE49-F238E27FC236}">
                <a16:creationId xmlns:a16="http://schemas.microsoft.com/office/drawing/2014/main" id="{995368B1-04E6-544A-8AE0-5B209ED84D52}"/>
              </a:ext>
            </a:extLst>
          </p:cNvPr>
          <p:cNvSpPr>
            <a:spLocks noGrp="1"/>
          </p:cNvSpPr>
          <p:nvPr>
            <p:ph type="body" sz="quarter" idx="20"/>
          </p:nvPr>
        </p:nvSpPr>
        <p:spPr>
          <a:xfrm>
            <a:off x="1828800" y="4256880"/>
            <a:ext cx="2146300" cy="436562"/>
          </a:xfrm>
          <a:prstGeom prst="rect">
            <a:avLst/>
          </a:prstGeom>
        </p:spPr>
        <p:txBody>
          <a:bodyPr anchor="b"/>
          <a:lstStyle>
            <a:lvl1pPr marL="0" indent="0">
              <a:buNone/>
              <a:defRPr sz="2100" b="1" i="0">
                <a:latin typeface="Calibri" panose="020F0502020204030204" pitchFamily="34" charset="0"/>
                <a:cs typeface="Calibri" panose="020F0502020204030204" pitchFamily="34" charset="0"/>
              </a:defRPr>
            </a:lvl1pPr>
          </a:lstStyle>
          <a:p>
            <a:pPr lvl="0"/>
            <a:endParaRPr lang="en-US" dirty="0"/>
          </a:p>
        </p:txBody>
      </p:sp>
      <p:sp>
        <p:nvSpPr>
          <p:cNvPr id="36" name="Text Placeholder 6">
            <a:extLst>
              <a:ext uri="{FF2B5EF4-FFF2-40B4-BE49-F238E27FC236}">
                <a16:creationId xmlns:a16="http://schemas.microsoft.com/office/drawing/2014/main" id="{CC15879E-810E-D84A-8448-EC77109C46B2}"/>
              </a:ext>
            </a:extLst>
          </p:cNvPr>
          <p:cNvSpPr>
            <a:spLocks noGrp="1"/>
          </p:cNvSpPr>
          <p:nvPr>
            <p:ph type="body" sz="quarter" idx="21"/>
          </p:nvPr>
        </p:nvSpPr>
        <p:spPr>
          <a:xfrm>
            <a:off x="1828800" y="4769021"/>
            <a:ext cx="2146300" cy="973035"/>
          </a:xfrm>
          <a:prstGeom prst="rect">
            <a:avLst/>
          </a:prstGeom>
        </p:spPr>
        <p:txBody>
          <a:bodyPr lIns="91440" rIns="91440"/>
          <a:lstStyle>
            <a:lvl1pPr marL="182880" indent="-182880">
              <a:lnSpc>
                <a:spcPct val="100000"/>
              </a:lnSpc>
              <a:spcBef>
                <a:spcPts val="400"/>
              </a:spcBef>
              <a:buFont typeface="Arial" panose="020B0604020202020204" pitchFamily="34" charset="0"/>
              <a:buChar char="•"/>
              <a:defRPr sz="1600"/>
            </a:lvl1pPr>
            <a:lvl2pPr marL="457200" indent="0">
              <a:lnSpc>
                <a:spcPct val="100000"/>
              </a:lnSpc>
              <a:buNone/>
              <a:defRPr sz="1600"/>
            </a:lvl2pPr>
          </a:lstStyle>
          <a:p>
            <a:pPr lvl="0"/>
            <a:endParaRPr lang="en-US" dirty="0"/>
          </a:p>
        </p:txBody>
      </p:sp>
      <p:sp>
        <p:nvSpPr>
          <p:cNvPr id="37" name="Text Placeholder 6">
            <a:extLst>
              <a:ext uri="{FF2B5EF4-FFF2-40B4-BE49-F238E27FC236}">
                <a16:creationId xmlns:a16="http://schemas.microsoft.com/office/drawing/2014/main" id="{58E0C7FB-3A11-D448-B5D7-C0508C315104}"/>
              </a:ext>
            </a:extLst>
          </p:cNvPr>
          <p:cNvSpPr>
            <a:spLocks noGrp="1"/>
          </p:cNvSpPr>
          <p:nvPr>
            <p:ph type="body" sz="quarter" idx="22"/>
          </p:nvPr>
        </p:nvSpPr>
        <p:spPr>
          <a:xfrm>
            <a:off x="4770967" y="4256880"/>
            <a:ext cx="2146300" cy="436562"/>
          </a:xfrm>
          <a:prstGeom prst="rect">
            <a:avLst/>
          </a:prstGeom>
        </p:spPr>
        <p:txBody>
          <a:bodyPr anchor="b"/>
          <a:lstStyle>
            <a:lvl1pPr marL="0" indent="0">
              <a:buNone/>
              <a:defRPr sz="2100" b="1" i="0">
                <a:latin typeface="Calibri" panose="020F0502020204030204" pitchFamily="34" charset="0"/>
                <a:cs typeface="Calibri" panose="020F0502020204030204" pitchFamily="34" charset="0"/>
              </a:defRPr>
            </a:lvl1pPr>
          </a:lstStyle>
          <a:p>
            <a:pPr lvl="0"/>
            <a:endParaRPr lang="en-US" dirty="0"/>
          </a:p>
        </p:txBody>
      </p:sp>
      <p:sp>
        <p:nvSpPr>
          <p:cNvPr id="38" name="Text Placeholder 6">
            <a:extLst>
              <a:ext uri="{FF2B5EF4-FFF2-40B4-BE49-F238E27FC236}">
                <a16:creationId xmlns:a16="http://schemas.microsoft.com/office/drawing/2014/main" id="{B8052A7E-1E21-8C4D-AEDF-BF8FDE8BD2A4}"/>
              </a:ext>
            </a:extLst>
          </p:cNvPr>
          <p:cNvSpPr>
            <a:spLocks noGrp="1"/>
          </p:cNvSpPr>
          <p:nvPr>
            <p:ph type="body" sz="quarter" idx="23"/>
          </p:nvPr>
        </p:nvSpPr>
        <p:spPr>
          <a:xfrm>
            <a:off x="4770967" y="4768193"/>
            <a:ext cx="2146300" cy="973035"/>
          </a:xfrm>
          <a:prstGeom prst="rect">
            <a:avLst/>
          </a:prstGeom>
        </p:spPr>
        <p:txBody>
          <a:bodyPr lIns="91440" rIns="91440"/>
          <a:lstStyle>
            <a:lvl1pPr marL="182880" indent="-182880">
              <a:lnSpc>
                <a:spcPct val="100000"/>
              </a:lnSpc>
              <a:spcBef>
                <a:spcPts val="400"/>
              </a:spcBef>
              <a:buFont typeface="Arial" panose="020B0604020202020204" pitchFamily="34" charset="0"/>
              <a:buChar char="•"/>
              <a:defRPr sz="1600"/>
            </a:lvl1pPr>
            <a:lvl2pPr marL="457200" indent="0">
              <a:lnSpc>
                <a:spcPct val="100000"/>
              </a:lnSpc>
              <a:buNone/>
              <a:defRPr sz="1600"/>
            </a:lvl2pPr>
          </a:lstStyle>
          <a:p>
            <a:pPr lvl="0"/>
            <a:endParaRPr lang="en-US" dirty="0"/>
          </a:p>
        </p:txBody>
      </p:sp>
      <p:sp>
        <p:nvSpPr>
          <p:cNvPr id="39" name="Text Placeholder 6">
            <a:extLst>
              <a:ext uri="{FF2B5EF4-FFF2-40B4-BE49-F238E27FC236}">
                <a16:creationId xmlns:a16="http://schemas.microsoft.com/office/drawing/2014/main" id="{888BDC2B-F4C9-9C4A-9EE3-0FAB0538AD03}"/>
              </a:ext>
            </a:extLst>
          </p:cNvPr>
          <p:cNvSpPr>
            <a:spLocks noGrp="1"/>
          </p:cNvSpPr>
          <p:nvPr>
            <p:ph type="body" sz="quarter" idx="24"/>
          </p:nvPr>
        </p:nvSpPr>
        <p:spPr>
          <a:xfrm>
            <a:off x="7713134" y="4250567"/>
            <a:ext cx="2146300" cy="436562"/>
          </a:xfrm>
          <a:prstGeom prst="rect">
            <a:avLst/>
          </a:prstGeom>
        </p:spPr>
        <p:txBody>
          <a:bodyPr anchor="b"/>
          <a:lstStyle>
            <a:lvl1pPr marL="0" indent="0">
              <a:buNone/>
              <a:defRPr sz="2100" b="1" i="0">
                <a:latin typeface="Calibri" panose="020F0502020204030204" pitchFamily="34" charset="0"/>
                <a:cs typeface="Calibri" panose="020F0502020204030204" pitchFamily="34" charset="0"/>
              </a:defRPr>
            </a:lvl1pPr>
          </a:lstStyle>
          <a:p>
            <a:pPr lvl="0"/>
            <a:endParaRPr lang="en-US" dirty="0"/>
          </a:p>
        </p:txBody>
      </p:sp>
      <p:sp>
        <p:nvSpPr>
          <p:cNvPr id="40" name="Text Placeholder 6">
            <a:extLst>
              <a:ext uri="{FF2B5EF4-FFF2-40B4-BE49-F238E27FC236}">
                <a16:creationId xmlns:a16="http://schemas.microsoft.com/office/drawing/2014/main" id="{A2F2B572-AD31-9742-9349-17A41304AAC4}"/>
              </a:ext>
            </a:extLst>
          </p:cNvPr>
          <p:cNvSpPr>
            <a:spLocks noGrp="1"/>
          </p:cNvSpPr>
          <p:nvPr>
            <p:ph type="body" sz="quarter" idx="25"/>
          </p:nvPr>
        </p:nvSpPr>
        <p:spPr>
          <a:xfrm>
            <a:off x="7713134" y="4768193"/>
            <a:ext cx="2146300" cy="973035"/>
          </a:xfrm>
          <a:prstGeom prst="rect">
            <a:avLst/>
          </a:prstGeom>
        </p:spPr>
        <p:txBody>
          <a:bodyPr lIns="91440" rIns="91440"/>
          <a:lstStyle>
            <a:lvl1pPr marL="182880" indent="-182880">
              <a:lnSpc>
                <a:spcPct val="100000"/>
              </a:lnSpc>
              <a:spcBef>
                <a:spcPts val="400"/>
              </a:spcBef>
              <a:buFont typeface="Arial" panose="020B0604020202020204" pitchFamily="34" charset="0"/>
              <a:buChar char="•"/>
              <a:defRPr sz="1600"/>
            </a:lvl1pPr>
            <a:lvl2pPr marL="457200" indent="0">
              <a:lnSpc>
                <a:spcPct val="100000"/>
              </a:lnSpc>
              <a:buNone/>
              <a:defRPr sz="1600"/>
            </a:lvl2pPr>
          </a:lstStyle>
          <a:p>
            <a:pPr lvl="0"/>
            <a:endParaRPr lang="en-US" dirty="0"/>
          </a:p>
        </p:txBody>
      </p:sp>
      <p:sp>
        <p:nvSpPr>
          <p:cNvPr id="41" name="Text Placeholder 6">
            <a:extLst>
              <a:ext uri="{FF2B5EF4-FFF2-40B4-BE49-F238E27FC236}">
                <a16:creationId xmlns:a16="http://schemas.microsoft.com/office/drawing/2014/main" id="{44814CCD-45F2-5A4F-8251-C4C7315D52EC}"/>
              </a:ext>
            </a:extLst>
          </p:cNvPr>
          <p:cNvSpPr>
            <a:spLocks noGrp="1"/>
          </p:cNvSpPr>
          <p:nvPr>
            <p:ph type="body" sz="quarter" idx="26"/>
          </p:nvPr>
        </p:nvSpPr>
        <p:spPr>
          <a:xfrm>
            <a:off x="10655300" y="4250567"/>
            <a:ext cx="2146300" cy="436562"/>
          </a:xfrm>
          <a:prstGeom prst="rect">
            <a:avLst/>
          </a:prstGeom>
        </p:spPr>
        <p:txBody>
          <a:bodyPr anchor="b"/>
          <a:lstStyle>
            <a:lvl1pPr marL="0" indent="0">
              <a:buNone/>
              <a:defRPr sz="2100" b="1" i="0">
                <a:latin typeface="Calibri" panose="020F0502020204030204" pitchFamily="34" charset="0"/>
                <a:cs typeface="Calibri" panose="020F0502020204030204" pitchFamily="34" charset="0"/>
              </a:defRPr>
            </a:lvl1pPr>
          </a:lstStyle>
          <a:p>
            <a:pPr lvl="0"/>
            <a:endParaRPr lang="en-US" dirty="0"/>
          </a:p>
        </p:txBody>
      </p:sp>
      <p:sp>
        <p:nvSpPr>
          <p:cNvPr id="42" name="Text Placeholder 6">
            <a:extLst>
              <a:ext uri="{FF2B5EF4-FFF2-40B4-BE49-F238E27FC236}">
                <a16:creationId xmlns:a16="http://schemas.microsoft.com/office/drawing/2014/main" id="{E60B8FCA-AB61-E64C-A4CD-46D1DD784351}"/>
              </a:ext>
            </a:extLst>
          </p:cNvPr>
          <p:cNvSpPr>
            <a:spLocks noGrp="1"/>
          </p:cNvSpPr>
          <p:nvPr>
            <p:ph type="body" sz="quarter" idx="27"/>
          </p:nvPr>
        </p:nvSpPr>
        <p:spPr>
          <a:xfrm>
            <a:off x="10655300" y="4768193"/>
            <a:ext cx="2146300" cy="973035"/>
          </a:xfrm>
          <a:prstGeom prst="rect">
            <a:avLst/>
          </a:prstGeom>
        </p:spPr>
        <p:txBody>
          <a:bodyPr lIns="91440" rIns="91440"/>
          <a:lstStyle>
            <a:lvl1pPr marL="182880" indent="-182880">
              <a:lnSpc>
                <a:spcPct val="100000"/>
              </a:lnSpc>
              <a:spcBef>
                <a:spcPts val="400"/>
              </a:spcBef>
              <a:buFont typeface="Arial" panose="020B0604020202020204" pitchFamily="34" charset="0"/>
              <a:buChar char="•"/>
              <a:defRPr sz="1600"/>
            </a:lvl1pPr>
            <a:lvl2pPr marL="457200" indent="0">
              <a:lnSpc>
                <a:spcPct val="100000"/>
              </a:lnSpc>
              <a:buNone/>
              <a:defRPr sz="1600"/>
            </a:lvl2pPr>
          </a:lstStyle>
          <a:p>
            <a:pPr lvl="0"/>
            <a:endParaRPr lang="en-US" dirty="0"/>
          </a:p>
        </p:txBody>
      </p:sp>
      <p:sp>
        <p:nvSpPr>
          <p:cNvPr id="25" name="Text Placeholder 10">
            <a:extLst>
              <a:ext uri="{FF2B5EF4-FFF2-40B4-BE49-F238E27FC236}">
                <a16:creationId xmlns:a16="http://schemas.microsoft.com/office/drawing/2014/main" id="{54A96F0A-D25B-E14A-8581-DC3DAFF76FE6}"/>
              </a:ext>
            </a:extLst>
          </p:cNvPr>
          <p:cNvSpPr>
            <a:spLocks noGrp="1"/>
          </p:cNvSpPr>
          <p:nvPr>
            <p:ph type="body" sz="quarter" idx="30" hasCustomPrompt="1"/>
          </p:nvPr>
        </p:nvSpPr>
        <p:spPr>
          <a:xfrm>
            <a:off x="748265" y="1287340"/>
            <a:ext cx="5841985" cy="438150"/>
          </a:xfrm>
          <a:prstGeom prst="rect">
            <a:avLst/>
          </a:prstGeom>
        </p:spPr>
        <p:txBody>
          <a:bodyPr anchor="t"/>
          <a:lstStyle>
            <a:lvl1pPr marL="0" indent="0">
              <a:lnSpc>
                <a:spcPct val="85000"/>
              </a:lnSpc>
              <a:buFontTx/>
              <a:buNone/>
              <a:defRPr sz="2400" b="1" i="0">
                <a:solidFill>
                  <a:srgbClr val="E41F35"/>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26" name="Text Placeholder 10">
            <a:extLst>
              <a:ext uri="{FF2B5EF4-FFF2-40B4-BE49-F238E27FC236}">
                <a16:creationId xmlns:a16="http://schemas.microsoft.com/office/drawing/2014/main" id="{BC2058A4-6DF4-BF4D-80FB-2655932C8E35}"/>
              </a:ext>
            </a:extLst>
          </p:cNvPr>
          <p:cNvSpPr>
            <a:spLocks noGrp="1"/>
          </p:cNvSpPr>
          <p:nvPr>
            <p:ph type="body" sz="quarter" idx="31" hasCustomPrompt="1"/>
          </p:nvPr>
        </p:nvSpPr>
        <p:spPr>
          <a:xfrm>
            <a:off x="685421" y="1725491"/>
            <a:ext cx="7338771" cy="885672"/>
          </a:xfrm>
          <a:prstGeom prst="rect">
            <a:avLst/>
          </a:prstGeom>
        </p:spPr>
        <p:txBody>
          <a:bodyPr anchor="t"/>
          <a:lstStyle>
            <a:lvl1pPr marL="0" indent="0">
              <a:lnSpc>
                <a:spcPct val="85000"/>
              </a:lnSpc>
              <a:buFontTx/>
              <a:buNone/>
              <a:defRPr sz="7200" b="0" i="0">
                <a:solidFill>
                  <a:schemeClr val="tx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Headline goes here</a:t>
            </a:r>
          </a:p>
        </p:txBody>
      </p:sp>
      <p:sp>
        <p:nvSpPr>
          <p:cNvPr id="27" name="Text Placeholder 3">
            <a:extLst>
              <a:ext uri="{FF2B5EF4-FFF2-40B4-BE49-F238E27FC236}">
                <a16:creationId xmlns:a16="http://schemas.microsoft.com/office/drawing/2014/main" id="{D98C837F-5B54-FB4C-AE13-2677C20A78C0}"/>
              </a:ext>
            </a:extLst>
          </p:cNvPr>
          <p:cNvSpPr>
            <a:spLocks noGrp="1"/>
          </p:cNvSpPr>
          <p:nvPr>
            <p:ph type="body" sz="quarter" idx="17" hasCustomPrompt="1"/>
          </p:nvPr>
        </p:nvSpPr>
        <p:spPr>
          <a:xfrm>
            <a:off x="8447329" y="1443783"/>
            <a:ext cx="5444642" cy="1167379"/>
          </a:xfrm>
          <a:prstGeom prst="rect">
            <a:avLst/>
          </a:prstGeom>
        </p:spPr>
        <p:txBody>
          <a:bodyPr anchor="b"/>
          <a:lstStyle>
            <a:lvl1pPr marL="0" indent="0">
              <a:lnSpc>
                <a:spcPct val="100000"/>
              </a:lnSpc>
              <a:buFontTx/>
              <a:buNone/>
              <a:defRPr lang="en-US" sz="1800" smtClean="0">
                <a:solidFill>
                  <a:schemeClr val="tx1"/>
                </a:solidFill>
                <a:effectLs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US" dirty="0">
                <a:effectLst/>
                <a:latin typeface="Calibri Light" panose="020F0302020204030204" pitchFamily="34" charset="0"/>
              </a:rPr>
              <a:t>Lorem ipsum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par </a:t>
            </a:r>
            <a:r>
              <a:rPr lang="en-US" dirty="0" err="1">
                <a:effectLst/>
                <a:latin typeface="Calibri Light" panose="020F0302020204030204" pitchFamily="34" charset="0"/>
              </a:rPr>
              <a:t>chil</a:t>
            </a:r>
            <a:r>
              <a:rPr lang="en-US" dirty="0">
                <a:effectLst/>
                <a:latin typeface="Calibri Light" panose="020F0302020204030204" pitchFamily="34" charset="0"/>
              </a:rPr>
              <a:t> </a:t>
            </a:r>
            <a:r>
              <a:rPr lang="en-US" dirty="0" err="1">
                <a:effectLst/>
                <a:latin typeface="Calibri Light" panose="020F0302020204030204" pitchFamily="34" charset="0"/>
              </a:rPr>
              <a:t>iqui</a:t>
            </a:r>
            <a:r>
              <a:rPr lang="en-US" dirty="0">
                <a:effectLst/>
                <a:latin typeface="Calibri Light" panose="020F0302020204030204" pitchFamily="34" charset="0"/>
              </a:rPr>
              <a:t> cu. </a:t>
            </a:r>
            <a:r>
              <a:rPr lang="en-US" dirty="0" err="1">
                <a:effectLst/>
                <a:latin typeface="Calibri Light" panose="020F0302020204030204" pitchFamily="34" charset="0"/>
              </a:rPr>
              <a:t>Aximus</a:t>
            </a:r>
            <a:r>
              <a:rPr lang="en-US" dirty="0">
                <a:effectLst/>
                <a:latin typeface="Calibri Light" panose="020F0302020204030204" pitchFamily="34" charset="0"/>
              </a:rPr>
              <a:t> </a:t>
            </a:r>
            <a:r>
              <a:rPr lang="en-US" dirty="0" err="1">
                <a:effectLst/>
                <a:latin typeface="Calibri Light" panose="020F0302020204030204" pitchFamily="34" charset="0"/>
              </a:rPr>
              <a:t>explit</a:t>
            </a:r>
            <a:r>
              <a:rPr lang="en-US" dirty="0">
                <a:effectLst/>
                <a:latin typeface="Calibri Light" panose="020F0302020204030204" pitchFamily="34" charset="0"/>
              </a:rPr>
              <a:t> et </a:t>
            </a:r>
            <a:r>
              <a:rPr lang="en-US" dirty="0" err="1">
                <a:effectLst/>
                <a:latin typeface="Calibri Light" panose="020F0302020204030204" pitchFamily="34" charset="0"/>
              </a:rPr>
              <a:t>vitis</a:t>
            </a:r>
            <a:r>
              <a:rPr lang="en-US" dirty="0">
                <a:effectLst/>
                <a:latin typeface="Calibri Light" panose="020F0302020204030204" pitchFamily="34" charset="0"/>
              </a:rPr>
              <a:t> </a:t>
            </a:r>
            <a:r>
              <a:rPr lang="en-US" dirty="0" err="1">
                <a:effectLst/>
                <a:latin typeface="Calibri Light" panose="020F0302020204030204" pitchFamily="34" charset="0"/>
              </a:rPr>
              <a:t>tu</a:t>
            </a:r>
            <a:r>
              <a:rPr lang="en-US" dirty="0">
                <a:effectLst/>
                <a:latin typeface="Calibri Light" panose="020F0302020204030204" pitchFamily="34" charset="0"/>
              </a:rPr>
              <a:t>? Am </a:t>
            </a:r>
            <a:r>
              <a:rPr lang="en-US" dirty="0" err="1">
                <a:effectLst/>
                <a:latin typeface="Calibri Light" panose="020F0302020204030204" pitchFamily="34" charset="0"/>
              </a:rPr>
              <a:t>quia</a:t>
            </a:r>
            <a:r>
              <a:rPr lang="en-US" dirty="0">
                <a:effectLst/>
                <a:latin typeface="Calibri Light" panose="020F0302020204030204" pitchFamily="34" charset="0"/>
              </a:rPr>
              <a:t> </a:t>
            </a:r>
            <a:r>
              <a:rPr lang="en-US" dirty="0" err="1">
                <a:effectLst/>
                <a:latin typeface="Calibri Light" panose="020F0302020204030204" pitchFamily="34" charset="0"/>
              </a:rPr>
              <a:t>nihit</a:t>
            </a:r>
            <a:r>
              <a:rPr lang="en-US" dirty="0">
                <a:effectLst/>
                <a:latin typeface="Calibri Light" panose="020F0302020204030204" pitchFamily="34" charset="0"/>
              </a:rPr>
              <a:t>, cor. </a:t>
            </a: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a:t>
            </a:r>
          </a:p>
        </p:txBody>
      </p:sp>
      <p:pic>
        <p:nvPicPr>
          <p:cNvPr id="31" name="Picture 30">
            <a:extLst>
              <a:ext uri="{FF2B5EF4-FFF2-40B4-BE49-F238E27FC236}">
                <a16:creationId xmlns:a16="http://schemas.microsoft.com/office/drawing/2014/main" id="{F54506E3-21CB-B54D-B070-41D94F64A940}"/>
              </a:ext>
            </a:extLst>
          </p:cNvPr>
          <p:cNvPicPr>
            <a:picLocks noChangeAspect="1"/>
          </p:cNvPicPr>
          <p:nvPr userDrawn="1"/>
        </p:nvPicPr>
        <p:blipFill>
          <a:blip r:embed="rId2"/>
          <a:stretch>
            <a:fillRect/>
          </a:stretch>
        </p:blipFill>
        <p:spPr>
          <a:xfrm>
            <a:off x="818001" y="2768499"/>
            <a:ext cx="2025650" cy="69679"/>
          </a:xfrm>
          <a:prstGeom prst="rect">
            <a:avLst/>
          </a:prstGeom>
        </p:spPr>
      </p:pic>
    </p:spTree>
    <p:extLst>
      <p:ext uri="{BB962C8B-B14F-4D97-AF65-F5344CB8AC3E}">
        <p14:creationId xmlns:p14="http://schemas.microsoft.com/office/powerpoint/2010/main" val="42836692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enda_5">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1ABFE9A-DEB0-C943-B655-24D679F2216F}"/>
              </a:ext>
            </a:extLst>
          </p:cNvPr>
          <p:cNvGrpSpPr/>
          <p:nvPr userDrawn="1"/>
        </p:nvGrpSpPr>
        <p:grpSpPr>
          <a:xfrm>
            <a:off x="735014" y="3655584"/>
            <a:ext cx="2141941" cy="3614777"/>
            <a:chOff x="735014" y="3459123"/>
            <a:chExt cx="2141941" cy="3614777"/>
          </a:xfrm>
        </p:grpSpPr>
        <p:sp>
          <p:nvSpPr>
            <p:cNvPr id="9" name="Right Triangle 8">
              <a:extLst>
                <a:ext uri="{FF2B5EF4-FFF2-40B4-BE49-F238E27FC236}">
                  <a16:creationId xmlns:a16="http://schemas.microsoft.com/office/drawing/2014/main" id="{1B7B858D-F25B-474B-B511-41AC90244CCA}"/>
                </a:ext>
              </a:extLst>
            </p:cNvPr>
            <p:cNvSpPr/>
            <p:nvPr userDrawn="1"/>
          </p:nvSpPr>
          <p:spPr>
            <a:xfrm rot="8100000">
              <a:off x="838538" y="3459123"/>
              <a:ext cx="483377" cy="483377"/>
            </a:xfrm>
            <a:prstGeom prst="rtTriangle">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D793347D-49DD-5543-834A-A0D5096A3309}"/>
                </a:ext>
              </a:extLst>
            </p:cNvPr>
            <p:cNvSpPr/>
            <p:nvPr userDrawn="1"/>
          </p:nvSpPr>
          <p:spPr>
            <a:xfrm>
              <a:off x="735014" y="3700811"/>
              <a:ext cx="2141941" cy="3373089"/>
            </a:xfrm>
            <a:prstGeom prst="rect">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12BFFEE8-3894-0245-B8E2-477C3D01D1E5}"/>
              </a:ext>
            </a:extLst>
          </p:cNvPr>
          <p:cNvGrpSpPr/>
          <p:nvPr userDrawn="1"/>
        </p:nvGrpSpPr>
        <p:grpSpPr>
          <a:xfrm>
            <a:off x="2970567" y="3655585"/>
            <a:ext cx="2141941" cy="3614776"/>
            <a:chOff x="2970567" y="3459124"/>
            <a:chExt cx="2141941" cy="3614776"/>
          </a:xfrm>
        </p:grpSpPr>
        <p:sp>
          <p:nvSpPr>
            <p:cNvPr id="53" name="Right Triangle 52">
              <a:extLst>
                <a:ext uri="{FF2B5EF4-FFF2-40B4-BE49-F238E27FC236}">
                  <a16:creationId xmlns:a16="http://schemas.microsoft.com/office/drawing/2014/main" id="{D38A8B34-A727-764B-9393-E48D55E52DC9}"/>
                </a:ext>
              </a:extLst>
            </p:cNvPr>
            <p:cNvSpPr/>
            <p:nvPr userDrawn="1"/>
          </p:nvSpPr>
          <p:spPr>
            <a:xfrm rot="8100000">
              <a:off x="3070750" y="3459124"/>
              <a:ext cx="483377" cy="483377"/>
            </a:xfrm>
            <a:prstGeom prst="rtTriangle">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92EFC430-3204-3148-9475-1749D1E4064D}"/>
                </a:ext>
              </a:extLst>
            </p:cNvPr>
            <p:cNvSpPr/>
            <p:nvPr userDrawn="1"/>
          </p:nvSpPr>
          <p:spPr>
            <a:xfrm>
              <a:off x="2970567" y="3700811"/>
              <a:ext cx="2141941" cy="3373089"/>
            </a:xfrm>
            <a:prstGeom prst="rect">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F38FC023-37B1-CA4A-A789-6D3AD9EDA45A}"/>
              </a:ext>
            </a:extLst>
          </p:cNvPr>
          <p:cNvGrpSpPr/>
          <p:nvPr userDrawn="1"/>
        </p:nvGrpSpPr>
        <p:grpSpPr>
          <a:xfrm>
            <a:off x="5206120" y="3655586"/>
            <a:ext cx="2141941" cy="3614775"/>
            <a:chOff x="5206120" y="3459125"/>
            <a:chExt cx="2141941" cy="3614775"/>
          </a:xfrm>
        </p:grpSpPr>
        <p:sp>
          <p:nvSpPr>
            <p:cNvPr id="54" name="Right Triangle 53">
              <a:extLst>
                <a:ext uri="{FF2B5EF4-FFF2-40B4-BE49-F238E27FC236}">
                  <a16:creationId xmlns:a16="http://schemas.microsoft.com/office/drawing/2014/main" id="{DC94007E-1DF0-474F-AFB2-BFEDE54EF2A5}"/>
                </a:ext>
              </a:extLst>
            </p:cNvPr>
            <p:cNvSpPr/>
            <p:nvPr userDrawn="1"/>
          </p:nvSpPr>
          <p:spPr>
            <a:xfrm rot="8100000">
              <a:off x="5309684" y="3459125"/>
              <a:ext cx="483377" cy="483377"/>
            </a:xfrm>
            <a:prstGeom prst="rtTriangle">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B1DBE2D-1A64-BC40-8B0E-05BEAEA706C5}"/>
                </a:ext>
              </a:extLst>
            </p:cNvPr>
            <p:cNvSpPr/>
            <p:nvPr userDrawn="1"/>
          </p:nvSpPr>
          <p:spPr>
            <a:xfrm>
              <a:off x="5206120" y="3700811"/>
              <a:ext cx="2141941" cy="3373089"/>
            </a:xfrm>
            <a:prstGeom prst="rect">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3923BD87-40A3-C641-81AA-EF68A83F111E}"/>
              </a:ext>
            </a:extLst>
          </p:cNvPr>
          <p:cNvGrpSpPr/>
          <p:nvPr userDrawn="1"/>
        </p:nvGrpSpPr>
        <p:grpSpPr>
          <a:xfrm>
            <a:off x="7441673" y="3655587"/>
            <a:ext cx="2141941" cy="3614774"/>
            <a:chOff x="7441673" y="3459126"/>
            <a:chExt cx="2141941" cy="3614774"/>
          </a:xfrm>
        </p:grpSpPr>
        <p:sp>
          <p:nvSpPr>
            <p:cNvPr id="55" name="Right Triangle 54">
              <a:extLst>
                <a:ext uri="{FF2B5EF4-FFF2-40B4-BE49-F238E27FC236}">
                  <a16:creationId xmlns:a16="http://schemas.microsoft.com/office/drawing/2014/main" id="{CD8EA291-04C5-0749-99F8-170881DA25DF}"/>
                </a:ext>
              </a:extLst>
            </p:cNvPr>
            <p:cNvSpPr/>
            <p:nvPr userDrawn="1"/>
          </p:nvSpPr>
          <p:spPr>
            <a:xfrm rot="8100000">
              <a:off x="7541895" y="3459126"/>
              <a:ext cx="483377" cy="483377"/>
            </a:xfrm>
            <a:prstGeom prst="rtTriangle">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437992E0-D14A-FA4E-AD9B-5BD2728B9426}"/>
                </a:ext>
              </a:extLst>
            </p:cNvPr>
            <p:cNvSpPr/>
            <p:nvPr userDrawn="1"/>
          </p:nvSpPr>
          <p:spPr>
            <a:xfrm>
              <a:off x="7441673" y="3700811"/>
              <a:ext cx="2141941" cy="3373089"/>
            </a:xfrm>
            <a:prstGeom prst="rect">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D3AA9761-020F-ED45-83E8-8D58A6C2B664}"/>
              </a:ext>
            </a:extLst>
          </p:cNvPr>
          <p:cNvGrpSpPr/>
          <p:nvPr userDrawn="1"/>
        </p:nvGrpSpPr>
        <p:grpSpPr>
          <a:xfrm>
            <a:off x="9677226" y="3655588"/>
            <a:ext cx="2141941" cy="3614773"/>
            <a:chOff x="9677226" y="3459127"/>
            <a:chExt cx="2141941" cy="3614773"/>
          </a:xfrm>
        </p:grpSpPr>
        <p:sp>
          <p:nvSpPr>
            <p:cNvPr id="56" name="Right Triangle 55">
              <a:extLst>
                <a:ext uri="{FF2B5EF4-FFF2-40B4-BE49-F238E27FC236}">
                  <a16:creationId xmlns:a16="http://schemas.microsoft.com/office/drawing/2014/main" id="{AEAB494F-E5C5-654B-B7E3-6EEA37274F9C}"/>
                </a:ext>
              </a:extLst>
            </p:cNvPr>
            <p:cNvSpPr/>
            <p:nvPr userDrawn="1"/>
          </p:nvSpPr>
          <p:spPr>
            <a:xfrm rot="8100000">
              <a:off x="9777469" y="3459127"/>
              <a:ext cx="483377" cy="483377"/>
            </a:xfrm>
            <a:prstGeom prst="rtTriangle">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C9EB5DCC-E835-144A-B08F-560B2D19D3D1}"/>
                </a:ext>
              </a:extLst>
            </p:cNvPr>
            <p:cNvSpPr/>
            <p:nvPr userDrawn="1"/>
          </p:nvSpPr>
          <p:spPr>
            <a:xfrm>
              <a:off x="9677226" y="3700811"/>
              <a:ext cx="2141941" cy="3373089"/>
            </a:xfrm>
            <a:prstGeom prst="rect">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E3926A30-B73E-1748-A2D7-7CF6F3F43974}"/>
              </a:ext>
            </a:extLst>
          </p:cNvPr>
          <p:cNvGrpSpPr/>
          <p:nvPr userDrawn="1"/>
        </p:nvGrpSpPr>
        <p:grpSpPr>
          <a:xfrm>
            <a:off x="11912781" y="3655588"/>
            <a:ext cx="2141941" cy="3614773"/>
            <a:chOff x="11912781" y="3562824"/>
            <a:chExt cx="2141941" cy="3614773"/>
          </a:xfrm>
        </p:grpSpPr>
        <p:sp>
          <p:nvSpPr>
            <p:cNvPr id="57" name="Right Triangle 56">
              <a:extLst>
                <a:ext uri="{FF2B5EF4-FFF2-40B4-BE49-F238E27FC236}">
                  <a16:creationId xmlns:a16="http://schemas.microsoft.com/office/drawing/2014/main" id="{AEE2B02D-69E3-3247-AD47-8AB0F45CC92D}"/>
                </a:ext>
              </a:extLst>
            </p:cNvPr>
            <p:cNvSpPr/>
            <p:nvPr userDrawn="1"/>
          </p:nvSpPr>
          <p:spPr>
            <a:xfrm rot="8100000">
              <a:off x="12012889" y="3562824"/>
              <a:ext cx="483377" cy="483377"/>
            </a:xfrm>
            <a:prstGeom prst="rtTriangle">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CA50CF5-81ED-BA47-B519-6F4F755AA02C}"/>
                </a:ext>
              </a:extLst>
            </p:cNvPr>
            <p:cNvSpPr/>
            <p:nvPr userDrawn="1"/>
          </p:nvSpPr>
          <p:spPr>
            <a:xfrm>
              <a:off x="11912781" y="3804508"/>
              <a:ext cx="2141941" cy="3373089"/>
            </a:xfrm>
            <a:prstGeom prst="rect">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6">
            <a:extLst>
              <a:ext uri="{FF2B5EF4-FFF2-40B4-BE49-F238E27FC236}">
                <a16:creationId xmlns:a16="http://schemas.microsoft.com/office/drawing/2014/main" id="{995368B1-04E6-544A-8AE0-5B209ED84D52}"/>
              </a:ext>
            </a:extLst>
          </p:cNvPr>
          <p:cNvSpPr>
            <a:spLocks noGrp="1"/>
          </p:cNvSpPr>
          <p:nvPr userDrawn="1">
            <p:ph type="body" sz="quarter" idx="20" hasCustomPrompt="1"/>
          </p:nvPr>
        </p:nvSpPr>
        <p:spPr>
          <a:xfrm>
            <a:off x="824267" y="3961397"/>
            <a:ext cx="1986966" cy="436562"/>
          </a:xfrm>
          <a:prstGeom prst="rect">
            <a:avLst/>
          </a:prstGeom>
        </p:spPr>
        <p:txBody>
          <a:bodyPr anchor="b"/>
          <a:lstStyle>
            <a:lvl1pPr marL="0" indent="0">
              <a:buNone/>
              <a:defRPr sz="1800" b="1" i="0">
                <a:latin typeface="Calibri" panose="020F0502020204030204" pitchFamily="34" charset="0"/>
                <a:cs typeface="Calibri" panose="020F0502020204030204" pitchFamily="34" charset="0"/>
              </a:defRPr>
            </a:lvl1pPr>
          </a:lstStyle>
          <a:p>
            <a:pPr lvl="0"/>
            <a:r>
              <a:rPr lang="en-US" dirty="0"/>
              <a:t>Subtitle here </a:t>
            </a:r>
          </a:p>
        </p:txBody>
      </p:sp>
      <p:sp>
        <p:nvSpPr>
          <p:cNvPr id="34" name="Text Placeholder 6">
            <a:extLst>
              <a:ext uri="{FF2B5EF4-FFF2-40B4-BE49-F238E27FC236}">
                <a16:creationId xmlns:a16="http://schemas.microsoft.com/office/drawing/2014/main" id="{12CA360E-EDC2-8243-BD24-305461B3F43E}"/>
              </a:ext>
            </a:extLst>
          </p:cNvPr>
          <p:cNvSpPr>
            <a:spLocks noGrp="1"/>
          </p:cNvSpPr>
          <p:nvPr>
            <p:ph type="body" sz="quarter" idx="22" hasCustomPrompt="1"/>
          </p:nvPr>
        </p:nvSpPr>
        <p:spPr>
          <a:xfrm>
            <a:off x="5328234" y="3961397"/>
            <a:ext cx="1986966" cy="436562"/>
          </a:xfrm>
          <a:prstGeom prst="rect">
            <a:avLst/>
          </a:prstGeom>
        </p:spPr>
        <p:txBody>
          <a:bodyPr anchor="b"/>
          <a:lstStyle>
            <a:lvl1pPr marL="0" indent="0">
              <a:buNone/>
              <a:defRPr sz="1800" b="1" i="0">
                <a:latin typeface="Calibri" panose="020F0502020204030204" pitchFamily="34" charset="0"/>
                <a:cs typeface="Calibri" panose="020F0502020204030204" pitchFamily="34" charset="0"/>
              </a:defRPr>
            </a:lvl1pPr>
          </a:lstStyle>
          <a:p>
            <a:pPr lvl="0"/>
            <a:r>
              <a:rPr lang="en-US" dirty="0"/>
              <a:t>Subtitle here </a:t>
            </a:r>
          </a:p>
        </p:txBody>
      </p:sp>
      <p:sp>
        <p:nvSpPr>
          <p:cNvPr id="7" name="Text Placeholder 6">
            <a:extLst>
              <a:ext uri="{FF2B5EF4-FFF2-40B4-BE49-F238E27FC236}">
                <a16:creationId xmlns:a16="http://schemas.microsoft.com/office/drawing/2014/main" id="{7DF04D9F-32D9-A244-B83B-37BDAF613906}"/>
              </a:ext>
            </a:extLst>
          </p:cNvPr>
          <p:cNvSpPr>
            <a:spLocks noGrp="1"/>
          </p:cNvSpPr>
          <p:nvPr>
            <p:ph type="body" sz="quarter" idx="24"/>
          </p:nvPr>
        </p:nvSpPr>
        <p:spPr>
          <a:xfrm>
            <a:off x="824267" y="4462074"/>
            <a:ext cx="1986966" cy="2808287"/>
          </a:xfrm>
          <a:prstGeom prst="rect">
            <a:avLst/>
          </a:prstGeom>
        </p:spPr>
        <p:txBody>
          <a:bodyPr/>
          <a:lstStyle>
            <a:lvl1pPr marL="160020" indent="-160020">
              <a:buFont typeface="+mj-lt"/>
              <a:buAutoNum type="arabicPeriod"/>
              <a:defRPr sz="1400"/>
            </a:lvl1pPr>
          </a:lstStyle>
          <a:p>
            <a:pPr lvl="0"/>
            <a:r>
              <a:rPr lang="en-US" dirty="0"/>
              <a:t>Click to edit Master text styles</a:t>
            </a:r>
          </a:p>
          <a:p>
            <a:pPr lvl="0"/>
            <a:r>
              <a:rPr lang="en-US" dirty="0"/>
              <a:t>Lorem ipsum</a:t>
            </a:r>
          </a:p>
          <a:p>
            <a:pPr lvl="0"/>
            <a:r>
              <a:rPr lang="en-US" dirty="0"/>
              <a:t>Dolor </a:t>
            </a:r>
            <a:r>
              <a:rPr lang="en-US" dirty="0" err="1"/>
              <a:t>quam</a:t>
            </a:r>
            <a:r>
              <a:rPr lang="en-US" dirty="0"/>
              <a:t> sit</a:t>
            </a:r>
          </a:p>
        </p:txBody>
      </p:sp>
      <p:sp>
        <p:nvSpPr>
          <p:cNvPr id="44" name="Text Placeholder 6">
            <a:extLst>
              <a:ext uri="{FF2B5EF4-FFF2-40B4-BE49-F238E27FC236}">
                <a16:creationId xmlns:a16="http://schemas.microsoft.com/office/drawing/2014/main" id="{7BBAD0B5-EFCA-6A47-9932-00980FFDB2EB}"/>
              </a:ext>
            </a:extLst>
          </p:cNvPr>
          <p:cNvSpPr>
            <a:spLocks noGrp="1"/>
          </p:cNvSpPr>
          <p:nvPr>
            <p:ph type="body" sz="quarter" idx="25"/>
          </p:nvPr>
        </p:nvSpPr>
        <p:spPr>
          <a:xfrm>
            <a:off x="5328234" y="4462074"/>
            <a:ext cx="1986966" cy="2808287"/>
          </a:xfrm>
          <a:prstGeom prst="rect">
            <a:avLst/>
          </a:prstGeom>
        </p:spPr>
        <p:txBody>
          <a:bodyPr/>
          <a:lstStyle>
            <a:lvl1pPr marL="160020" indent="-160020">
              <a:buFont typeface="+mj-lt"/>
              <a:buAutoNum type="arabicPeriod"/>
              <a:defRPr sz="1400"/>
            </a:lvl1pPr>
          </a:lstStyle>
          <a:p>
            <a:pPr lvl="0"/>
            <a:r>
              <a:rPr lang="en-US" dirty="0"/>
              <a:t>Click to edit Master text styles</a:t>
            </a:r>
          </a:p>
          <a:p>
            <a:pPr lvl="0"/>
            <a:r>
              <a:rPr lang="en-US" dirty="0"/>
              <a:t>Lorem ipsum</a:t>
            </a:r>
          </a:p>
          <a:p>
            <a:pPr lvl="0"/>
            <a:r>
              <a:rPr lang="en-US" dirty="0"/>
              <a:t>Dolor </a:t>
            </a:r>
            <a:r>
              <a:rPr lang="en-US" dirty="0" err="1"/>
              <a:t>quam</a:t>
            </a:r>
            <a:r>
              <a:rPr lang="en-US" dirty="0"/>
              <a:t> sit</a:t>
            </a:r>
          </a:p>
        </p:txBody>
      </p:sp>
      <p:sp>
        <p:nvSpPr>
          <p:cNvPr id="45" name="Text Placeholder 6">
            <a:extLst>
              <a:ext uri="{FF2B5EF4-FFF2-40B4-BE49-F238E27FC236}">
                <a16:creationId xmlns:a16="http://schemas.microsoft.com/office/drawing/2014/main" id="{77E3F343-3041-F649-A069-B13C78193DDA}"/>
              </a:ext>
            </a:extLst>
          </p:cNvPr>
          <p:cNvSpPr>
            <a:spLocks noGrp="1"/>
          </p:cNvSpPr>
          <p:nvPr>
            <p:ph type="body" sz="quarter" idx="26" hasCustomPrompt="1"/>
          </p:nvPr>
        </p:nvSpPr>
        <p:spPr>
          <a:xfrm>
            <a:off x="3058420" y="3961397"/>
            <a:ext cx="1986966" cy="436562"/>
          </a:xfrm>
          <a:prstGeom prst="rect">
            <a:avLst/>
          </a:prstGeom>
        </p:spPr>
        <p:txBody>
          <a:bodyPr anchor="b"/>
          <a:lstStyle>
            <a:lvl1pPr marL="0" indent="0">
              <a:buNone/>
              <a:defRPr sz="1800" b="1" i="0">
                <a:latin typeface="Calibri" panose="020F0502020204030204" pitchFamily="34" charset="0"/>
                <a:cs typeface="Calibri" panose="020F0502020204030204" pitchFamily="34" charset="0"/>
              </a:defRPr>
            </a:lvl1pPr>
          </a:lstStyle>
          <a:p>
            <a:pPr lvl="0"/>
            <a:r>
              <a:rPr lang="en-US" dirty="0"/>
              <a:t>Subtitle here </a:t>
            </a:r>
          </a:p>
        </p:txBody>
      </p:sp>
      <p:sp>
        <p:nvSpPr>
          <p:cNvPr id="46" name="Text Placeholder 6">
            <a:extLst>
              <a:ext uri="{FF2B5EF4-FFF2-40B4-BE49-F238E27FC236}">
                <a16:creationId xmlns:a16="http://schemas.microsoft.com/office/drawing/2014/main" id="{D883090E-F470-864A-8B06-991BCA4AD8A0}"/>
              </a:ext>
            </a:extLst>
          </p:cNvPr>
          <p:cNvSpPr>
            <a:spLocks noGrp="1"/>
          </p:cNvSpPr>
          <p:nvPr>
            <p:ph type="body" sz="quarter" idx="27"/>
          </p:nvPr>
        </p:nvSpPr>
        <p:spPr>
          <a:xfrm>
            <a:off x="3058420" y="4462074"/>
            <a:ext cx="1986966" cy="2808287"/>
          </a:xfrm>
          <a:prstGeom prst="rect">
            <a:avLst/>
          </a:prstGeom>
        </p:spPr>
        <p:txBody>
          <a:bodyPr/>
          <a:lstStyle>
            <a:lvl1pPr marL="160020" indent="-160020">
              <a:buFont typeface="+mj-lt"/>
              <a:buAutoNum type="arabicPeriod"/>
              <a:defRPr sz="1400"/>
            </a:lvl1pPr>
          </a:lstStyle>
          <a:p>
            <a:pPr lvl="0"/>
            <a:r>
              <a:rPr lang="en-US" dirty="0"/>
              <a:t>Click to edit Master text styles</a:t>
            </a:r>
          </a:p>
          <a:p>
            <a:pPr lvl="0"/>
            <a:r>
              <a:rPr lang="en-US" dirty="0"/>
              <a:t>Lorem ipsum</a:t>
            </a:r>
          </a:p>
          <a:p>
            <a:pPr lvl="0"/>
            <a:r>
              <a:rPr lang="en-US" dirty="0"/>
              <a:t>Dolor </a:t>
            </a:r>
            <a:r>
              <a:rPr lang="en-US" dirty="0" err="1"/>
              <a:t>quam</a:t>
            </a:r>
            <a:r>
              <a:rPr lang="en-US" dirty="0"/>
              <a:t> sit</a:t>
            </a:r>
          </a:p>
        </p:txBody>
      </p:sp>
      <p:sp>
        <p:nvSpPr>
          <p:cNvPr id="47" name="Text Placeholder 6">
            <a:extLst>
              <a:ext uri="{FF2B5EF4-FFF2-40B4-BE49-F238E27FC236}">
                <a16:creationId xmlns:a16="http://schemas.microsoft.com/office/drawing/2014/main" id="{24F07615-6307-0F47-B1EE-CA979E62A9CF}"/>
              </a:ext>
            </a:extLst>
          </p:cNvPr>
          <p:cNvSpPr>
            <a:spLocks noGrp="1"/>
          </p:cNvSpPr>
          <p:nvPr>
            <p:ph type="body" sz="quarter" idx="28" hasCustomPrompt="1"/>
          </p:nvPr>
        </p:nvSpPr>
        <p:spPr>
          <a:xfrm>
            <a:off x="7517299" y="3961397"/>
            <a:ext cx="1986966" cy="436562"/>
          </a:xfrm>
          <a:prstGeom prst="rect">
            <a:avLst/>
          </a:prstGeom>
        </p:spPr>
        <p:txBody>
          <a:bodyPr anchor="b"/>
          <a:lstStyle>
            <a:lvl1pPr marL="0" indent="0">
              <a:buNone/>
              <a:defRPr sz="1800" b="1" i="0">
                <a:latin typeface="Calibri" panose="020F0502020204030204" pitchFamily="34" charset="0"/>
                <a:cs typeface="Calibri" panose="020F0502020204030204" pitchFamily="34" charset="0"/>
              </a:defRPr>
            </a:lvl1pPr>
          </a:lstStyle>
          <a:p>
            <a:pPr lvl="0"/>
            <a:r>
              <a:rPr lang="en-US" dirty="0"/>
              <a:t>Subtitle here </a:t>
            </a:r>
          </a:p>
        </p:txBody>
      </p:sp>
      <p:sp>
        <p:nvSpPr>
          <p:cNvPr id="48" name="Text Placeholder 6">
            <a:extLst>
              <a:ext uri="{FF2B5EF4-FFF2-40B4-BE49-F238E27FC236}">
                <a16:creationId xmlns:a16="http://schemas.microsoft.com/office/drawing/2014/main" id="{FFC0A05B-E18E-8F4A-83F0-E4FCFBFC503A}"/>
              </a:ext>
            </a:extLst>
          </p:cNvPr>
          <p:cNvSpPr>
            <a:spLocks noGrp="1"/>
          </p:cNvSpPr>
          <p:nvPr>
            <p:ph type="body" sz="quarter" idx="29"/>
          </p:nvPr>
        </p:nvSpPr>
        <p:spPr>
          <a:xfrm>
            <a:off x="7517299" y="4462074"/>
            <a:ext cx="1986966" cy="2808287"/>
          </a:xfrm>
          <a:prstGeom prst="rect">
            <a:avLst/>
          </a:prstGeom>
        </p:spPr>
        <p:txBody>
          <a:bodyPr/>
          <a:lstStyle>
            <a:lvl1pPr marL="160020" indent="-160020">
              <a:buFont typeface="+mj-lt"/>
              <a:buAutoNum type="arabicPeriod"/>
              <a:defRPr sz="1400"/>
            </a:lvl1pPr>
          </a:lstStyle>
          <a:p>
            <a:pPr lvl="0"/>
            <a:r>
              <a:rPr lang="en-US" dirty="0"/>
              <a:t>Click to edit Master text styles</a:t>
            </a:r>
          </a:p>
          <a:p>
            <a:pPr lvl="0"/>
            <a:r>
              <a:rPr lang="en-US" dirty="0"/>
              <a:t>Lorem ipsum</a:t>
            </a:r>
          </a:p>
          <a:p>
            <a:pPr lvl="0"/>
            <a:r>
              <a:rPr lang="en-US" dirty="0"/>
              <a:t>Dolor </a:t>
            </a:r>
            <a:r>
              <a:rPr lang="en-US" dirty="0" err="1"/>
              <a:t>quam</a:t>
            </a:r>
            <a:r>
              <a:rPr lang="en-US" dirty="0"/>
              <a:t> sit</a:t>
            </a:r>
          </a:p>
        </p:txBody>
      </p:sp>
      <p:sp>
        <p:nvSpPr>
          <p:cNvPr id="49" name="Text Placeholder 6">
            <a:extLst>
              <a:ext uri="{FF2B5EF4-FFF2-40B4-BE49-F238E27FC236}">
                <a16:creationId xmlns:a16="http://schemas.microsoft.com/office/drawing/2014/main" id="{1CE051D9-52F3-B247-B722-55820E1E5FD9}"/>
              </a:ext>
            </a:extLst>
          </p:cNvPr>
          <p:cNvSpPr>
            <a:spLocks noGrp="1"/>
          </p:cNvSpPr>
          <p:nvPr>
            <p:ph type="body" sz="quarter" idx="30" hasCustomPrompt="1"/>
          </p:nvPr>
        </p:nvSpPr>
        <p:spPr>
          <a:xfrm>
            <a:off x="9751452" y="3961397"/>
            <a:ext cx="1986966" cy="436562"/>
          </a:xfrm>
          <a:prstGeom prst="rect">
            <a:avLst/>
          </a:prstGeom>
        </p:spPr>
        <p:txBody>
          <a:bodyPr anchor="b"/>
          <a:lstStyle>
            <a:lvl1pPr marL="0" indent="0">
              <a:buNone/>
              <a:defRPr sz="1800" b="1" i="0">
                <a:latin typeface="Calibri" panose="020F0502020204030204" pitchFamily="34" charset="0"/>
                <a:cs typeface="Calibri" panose="020F0502020204030204" pitchFamily="34" charset="0"/>
              </a:defRPr>
            </a:lvl1pPr>
          </a:lstStyle>
          <a:p>
            <a:pPr lvl="0"/>
            <a:r>
              <a:rPr lang="en-US" dirty="0"/>
              <a:t>Subtitle here </a:t>
            </a:r>
          </a:p>
        </p:txBody>
      </p:sp>
      <p:sp>
        <p:nvSpPr>
          <p:cNvPr id="50" name="Text Placeholder 6">
            <a:extLst>
              <a:ext uri="{FF2B5EF4-FFF2-40B4-BE49-F238E27FC236}">
                <a16:creationId xmlns:a16="http://schemas.microsoft.com/office/drawing/2014/main" id="{BBA640FB-62F8-9A4E-8A4E-302001216FF8}"/>
              </a:ext>
            </a:extLst>
          </p:cNvPr>
          <p:cNvSpPr>
            <a:spLocks noGrp="1"/>
          </p:cNvSpPr>
          <p:nvPr>
            <p:ph type="body" sz="quarter" idx="31"/>
          </p:nvPr>
        </p:nvSpPr>
        <p:spPr>
          <a:xfrm>
            <a:off x="9751452" y="4462074"/>
            <a:ext cx="1986966" cy="2808287"/>
          </a:xfrm>
          <a:prstGeom prst="rect">
            <a:avLst/>
          </a:prstGeom>
        </p:spPr>
        <p:txBody>
          <a:bodyPr/>
          <a:lstStyle>
            <a:lvl1pPr marL="160020" indent="-160020">
              <a:buFont typeface="+mj-lt"/>
              <a:buAutoNum type="arabicPeriod"/>
              <a:defRPr sz="1400"/>
            </a:lvl1pPr>
          </a:lstStyle>
          <a:p>
            <a:pPr lvl="0"/>
            <a:r>
              <a:rPr lang="en-US" dirty="0"/>
              <a:t>Click to edit Master text styles</a:t>
            </a:r>
          </a:p>
          <a:p>
            <a:pPr lvl="0"/>
            <a:r>
              <a:rPr lang="en-US" dirty="0"/>
              <a:t>Lorem ipsum</a:t>
            </a:r>
          </a:p>
          <a:p>
            <a:pPr lvl="0"/>
            <a:r>
              <a:rPr lang="en-US" dirty="0"/>
              <a:t>Dolor </a:t>
            </a:r>
            <a:r>
              <a:rPr lang="en-US" dirty="0" err="1"/>
              <a:t>quam</a:t>
            </a:r>
            <a:r>
              <a:rPr lang="en-US" dirty="0"/>
              <a:t> sit</a:t>
            </a:r>
          </a:p>
        </p:txBody>
      </p:sp>
      <p:sp>
        <p:nvSpPr>
          <p:cNvPr id="51" name="Text Placeholder 6">
            <a:extLst>
              <a:ext uri="{FF2B5EF4-FFF2-40B4-BE49-F238E27FC236}">
                <a16:creationId xmlns:a16="http://schemas.microsoft.com/office/drawing/2014/main" id="{D81ADA05-09C1-3947-AB9F-636ABD786FB8}"/>
              </a:ext>
            </a:extLst>
          </p:cNvPr>
          <p:cNvSpPr>
            <a:spLocks noGrp="1"/>
          </p:cNvSpPr>
          <p:nvPr>
            <p:ph type="body" sz="quarter" idx="32" hasCustomPrompt="1"/>
          </p:nvPr>
        </p:nvSpPr>
        <p:spPr>
          <a:xfrm>
            <a:off x="11995032" y="3961397"/>
            <a:ext cx="1986966" cy="436562"/>
          </a:xfrm>
          <a:prstGeom prst="rect">
            <a:avLst/>
          </a:prstGeom>
        </p:spPr>
        <p:txBody>
          <a:bodyPr anchor="b"/>
          <a:lstStyle>
            <a:lvl1pPr marL="0" indent="0">
              <a:buNone/>
              <a:defRPr sz="1800" b="1" i="0">
                <a:latin typeface="Calibri" panose="020F0502020204030204" pitchFamily="34" charset="0"/>
                <a:cs typeface="Calibri" panose="020F0502020204030204" pitchFamily="34" charset="0"/>
              </a:defRPr>
            </a:lvl1pPr>
          </a:lstStyle>
          <a:p>
            <a:pPr lvl="0"/>
            <a:r>
              <a:rPr lang="en-US" dirty="0"/>
              <a:t>Subtitle here </a:t>
            </a:r>
          </a:p>
        </p:txBody>
      </p:sp>
      <p:sp>
        <p:nvSpPr>
          <p:cNvPr id="52" name="Text Placeholder 6">
            <a:extLst>
              <a:ext uri="{FF2B5EF4-FFF2-40B4-BE49-F238E27FC236}">
                <a16:creationId xmlns:a16="http://schemas.microsoft.com/office/drawing/2014/main" id="{2082986D-87BE-B44F-AC1B-02245E972CB6}"/>
              </a:ext>
            </a:extLst>
          </p:cNvPr>
          <p:cNvSpPr>
            <a:spLocks noGrp="1"/>
          </p:cNvSpPr>
          <p:nvPr>
            <p:ph type="body" sz="quarter" idx="33"/>
          </p:nvPr>
        </p:nvSpPr>
        <p:spPr>
          <a:xfrm>
            <a:off x="11995032" y="4462074"/>
            <a:ext cx="1986966" cy="2808287"/>
          </a:xfrm>
          <a:prstGeom prst="rect">
            <a:avLst/>
          </a:prstGeom>
        </p:spPr>
        <p:txBody>
          <a:bodyPr/>
          <a:lstStyle>
            <a:lvl1pPr marL="160020" indent="-160020">
              <a:buFont typeface="+mj-lt"/>
              <a:buAutoNum type="arabicPeriod"/>
              <a:defRPr sz="1400"/>
            </a:lvl1pPr>
          </a:lstStyle>
          <a:p>
            <a:pPr lvl="0"/>
            <a:r>
              <a:rPr lang="en-US" dirty="0"/>
              <a:t>Click to edit Master text styles</a:t>
            </a:r>
          </a:p>
          <a:p>
            <a:pPr lvl="0"/>
            <a:r>
              <a:rPr lang="en-US" dirty="0"/>
              <a:t>Lorem ipsum</a:t>
            </a:r>
          </a:p>
          <a:p>
            <a:pPr lvl="0"/>
            <a:r>
              <a:rPr lang="en-US" dirty="0"/>
              <a:t>Dolor </a:t>
            </a:r>
            <a:r>
              <a:rPr lang="en-US" dirty="0" err="1"/>
              <a:t>quam</a:t>
            </a:r>
            <a:r>
              <a:rPr lang="en-US" dirty="0"/>
              <a:t> sit</a:t>
            </a:r>
          </a:p>
        </p:txBody>
      </p:sp>
      <p:grpSp>
        <p:nvGrpSpPr>
          <p:cNvPr id="60" name="Group 59">
            <a:extLst>
              <a:ext uri="{FF2B5EF4-FFF2-40B4-BE49-F238E27FC236}">
                <a16:creationId xmlns:a16="http://schemas.microsoft.com/office/drawing/2014/main" id="{0793D40C-A05C-ED4A-BAEB-F4F1D3EAE406}"/>
              </a:ext>
            </a:extLst>
          </p:cNvPr>
          <p:cNvGrpSpPr/>
          <p:nvPr userDrawn="1"/>
        </p:nvGrpSpPr>
        <p:grpSpPr>
          <a:xfrm>
            <a:off x="735013" y="2992769"/>
            <a:ext cx="13319709" cy="339702"/>
            <a:chOff x="735013" y="2992769"/>
            <a:chExt cx="13088389" cy="339702"/>
          </a:xfrm>
        </p:grpSpPr>
        <p:sp>
          <p:nvSpPr>
            <p:cNvPr id="58" name="Rectangle 57">
              <a:extLst>
                <a:ext uri="{FF2B5EF4-FFF2-40B4-BE49-F238E27FC236}">
                  <a16:creationId xmlns:a16="http://schemas.microsoft.com/office/drawing/2014/main" id="{5D974920-848F-F84D-AA84-6E423E3246CB}"/>
                </a:ext>
              </a:extLst>
            </p:cNvPr>
            <p:cNvSpPr/>
            <p:nvPr userDrawn="1"/>
          </p:nvSpPr>
          <p:spPr>
            <a:xfrm>
              <a:off x="735013" y="2992769"/>
              <a:ext cx="12968287" cy="339702"/>
            </a:xfrm>
            <a:prstGeom prst="rect">
              <a:avLst/>
            </a:prstGeom>
            <a:solidFill>
              <a:srgbClr val="E72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C2C98D37-7B80-5044-B99D-766E77FB407A}"/>
                </a:ext>
              </a:extLst>
            </p:cNvPr>
            <p:cNvSpPr/>
            <p:nvPr userDrawn="1"/>
          </p:nvSpPr>
          <p:spPr>
            <a:xfrm rot="2700000">
              <a:off x="13583195" y="3042518"/>
              <a:ext cx="240207" cy="240207"/>
            </a:xfrm>
            <a:prstGeom prst="rect">
              <a:avLst/>
            </a:prstGeom>
            <a:solidFill>
              <a:srgbClr val="E41F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Text Placeholder 6">
            <a:extLst>
              <a:ext uri="{FF2B5EF4-FFF2-40B4-BE49-F238E27FC236}">
                <a16:creationId xmlns:a16="http://schemas.microsoft.com/office/drawing/2014/main" id="{5D58B761-2906-354F-95AA-761AB6B35692}"/>
              </a:ext>
            </a:extLst>
          </p:cNvPr>
          <p:cNvSpPr>
            <a:spLocks noGrp="1"/>
          </p:cNvSpPr>
          <p:nvPr>
            <p:ph type="body" sz="quarter" idx="34" hasCustomPrompt="1"/>
          </p:nvPr>
        </p:nvSpPr>
        <p:spPr>
          <a:xfrm>
            <a:off x="824267" y="3005726"/>
            <a:ext cx="1986966" cy="302036"/>
          </a:xfrm>
          <a:prstGeom prst="rect">
            <a:avLst/>
          </a:prstGeom>
        </p:spPr>
        <p:txBody>
          <a:bodyPr anchor="ctr"/>
          <a:lstStyle>
            <a:lvl1pPr marL="0" indent="0">
              <a:buNone/>
              <a:defRPr sz="1800" b="1" i="0">
                <a:solidFill>
                  <a:schemeClr val="bg1"/>
                </a:solidFill>
                <a:latin typeface="Calibri" panose="020F0502020204030204" pitchFamily="34" charset="0"/>
                <a:cs typeface="Calibri" panose="020F0502020204030204" pitchFamily="34" charset="0"/>
              </a:defRPr>
            </a:lvl1pPr>
          </a:lstStyle>
          <a:p>
            <a:pPr lvl="0"/>
            <a:r>
              <a:rPr lang="en-US" dirty="0"/>
              <a:t>Date/time</a:t>
            </a:r>
          </a:p>
        </p:txBody>
      </p:sp>
      <p:sp>
        <p:nvSpPr>
          <p:cNvPr id="62" name="Text Placeholder 6">
            <a:extLst>
              <a:ext uri="{FF2B5EF4-FFF2-40B4-BE49-F238E27FC236}">
                <a16:creationId xmlns:a16="http://schemas.microsoft.com/office/drawing/2014/main" id="{02ED9E5D-E651-454C-ADE1-9CFCEE8179B5}"/>
              </a:ext>
            </a:extLst>
          </p:cNvPr>
          <p:cNvSpPr>
            <a:spLocks noGrp="1"/>
          </p:cNvSpPr>
          <p:nvPr>
            <p:ph type="body" sz="quarter" idx="35" hasCustomPrompt="1"/>
          </p:nvPr>
        </p:nvSpPr>
        <p:spPr>
          <a:xfrm>
            <a:off x="3071811" y="3005726"/>
            <a:ext cx="1986966" cy="302036"/>
          </a:xfrm>
          <a:prstGeom prst="rect">
            <a:avLst/>
          </a:prstGeom>
        </p:spPr>
        <p:txBody>
          <a:bodyPr anchor="ctr"/>
          <a:lstStyle>
            <a:lvl1pPr marL="0" indent="0">
              <a:buNone/>
              <a:defRPr sz="1800" b="1" i="0">
                <a:solidFill>
                  <a:schemeClr val="bg1"/>
                </a:solidFill>
                <a:latin typeface="Calibri" panose="020F0502020204030204" pitchFamily="34" charset="0"/>
                <a:cs typeface="Calibri" panose="020F0502020204030204" pitchFamily="34" charset="0"/>
              </a:defRPr>
            </a:lvl1pPr>
          </a:lstStyle>
          <a:p>
            <a:pPr lvl="0"/>
            <a:r>
              <a:rPr lang="en-US" dirty="0"/>
              <a:t>Date/time</a:t>
            </a:r>
          </a:p>
        </p:txBody>
      </p:sp>
      <p:sp>
        <p:nvSpPr>
          <p:cNvPr id="63" name="Text Placeholder 6">
            <a:extLst>
              <a:ext uri="{FF2B5EF4-FFF2-40B4-BE49-F238E27FC236}">
                <a16:creationId xmlns:a16="http://schemas.microsoft.com/office/drawing/2014/main" id="{46AF0A0C-133C-0F44-8AAC-067210D7EE78}"/>
              </a:ext>
            </a:extLst>
          </p:cNvPr>
          <p:cNvSpPr>
            <a:spLocks noGrp="1"/>
          </p:cNvSpPr>
          <p:nvPr>
            <p:ph type="body" sz="quarter" idx="36" hasCustomPrompt="1"/>
          </p:nvPr>
        </p:nvSpPr>
        <p:spPr>
          <a:xfrm>
            <a:off x="5327901" y="3005726"/>
            <a:ext cx="1986966" cy="302036"/>
          </a:xfrm>
          <a:prstGeom prst="rect">
            <a:avLst/>
          </a:prstGeom>
        </p:spPr>
        <p:txBody>
          <a:bodyPr anchor="ctr"/>
          <a:lstStyle>
            <a:lvl1pPr marL="0" indent="0">
              <a:buNone/>
              <a:defRPr sz="1800" b="1" i="0">
                <a:solidFill>
                  <a:schemeClr val="bg1"/>
                </a:solidFill>
                <a:latin typeface="Calibri" panose="020F0502020204030204" pitchFamily="34" charset="0"/>
                <a:cs typeface="Calibri" panose="020F0502020204030204" pitchFamily="34" charset="0"/>
              </a:defRPr>
            </a:lvl1pPr>
          </a:lstStyle>
          <a:p>
            <a:pPr lvl="0"/>
            <a:r>
              <a:rPr lang="en-US" dirty="0"/>
              <a:t>Date/time</a:t>
            </a:r>
          </a:p>
        </p:txBody>
      </p:sp>
      <p:sp>
        <p:nvSpPr>
          <p:cNvPr id="64" name="Text Placeholder 6">
            <a:extLst>
              <a:ext uri="{FF2B5EF4-FFF2-40B4-BE49-F238E27FC236}">
                <a16:creationId xmlns:a16="http://schemas.microsoft.com/office/drawing/2014/main" id="{20FAC11B-0A79-DB40-B1F4-47B86B2E3744}"/>
              </a:ext>
            </a:extLst>
          </p:cNvPr>
          <p:cNvSpPr>
            <a:spLocks noGrp="1"/>
          </p:cNvSpPr>
          <p:nvPr>
            <p:ph type="body" sz="quarter" idx="37" hasCustomPrompt="1"/>
          </p:nvPr>
        </p:nvSpPr>
        <p:spPr>
          <a:xfrm>
            <a:off x="7515624" y="3005726"/>
            <a:ext cx="1986966" cy="302036"/>
          </a:xfrm>
          <a:prstGeom prst="rect">
            <a:avLst/>
          </a:prstGeom>
        </p:spPr>
        <p:txBody>
          <a:bodyPr anchor="ctr"/>
          <a:lstStyle>
            <a:lvl1pPr marL="0" indent="0">
              <a:buNone/>
              <a:defRPr sz="1800" b="1" i="0">
                <a:solidFill>
                  <a:schemeClr val="bg1"/>
                </a:solidFill>
                <a:latin typeface="Calibri" panose="020F0502020204030204" pitchFamily="34" charset="0"/>
                <a:cs typeface="Calibri" panose="020F0502020204030204" pitchFamily="34" charset="0"/>
              </a:defRPr>
            </a:lvl1pPr>
          </a:lstStyle>
          <a:p>
            <a:pPr lvl="0"/>
            <a:r>
              <a:rPr lang="en-US" dirty="0"/>
              <a:t>Date/time</a:t>
            </a:r>
          </a:p>
        </p:txBody>
      </p:sp>
      <p:sp>
        <p:nvSpPr>
          <p:cNvPr id="65" name="Text Placeholder 6">
            <a:extLst>
              <a:ext uri="{FF2B5EF4-FFF2-40B4-BE49-F238E27FC236}">
                <a16:creationId xmlns:a16="http://schemas.microsoft.com/office/drawing/2014/main" id="{F8465CC8-3CF1-7244-84EE-D32348E37014}"/>
              </a:ext>
            </a:extLst>
          </p:cNvPr>
          <p:cNvSpPr>
            <a:spLocks noGrp="1"/>
          </p:cNvSpPr>
          <p:nvPr>
            <p:ph type="body" sz="quarter" idx="38" hasCustomPrompt="1"/>
          </p:nvPr>
        </p:nvSpPr>
        <p:spPr>
          <a:xfrm>
            <a:off x="9720439" y="3005726"/>
            <a:ext cx="1986966" cy="302036"/>
          </a:xfrm>
          <a:prstGeom prst="rect">
            <a:avLst/>
          </a:prstGeom>
        </p:spPr>
        <p:txBody>
          <a:bodyPr anchor="ctr"/>
          <a:lstStyle>
            <a:lvl1pPr marL="0" indent="0">
              <a:buNone/>
              <a:defRPr sz="1800" b="1" i="0">
                <a:solidFill>
                  <a:schemeClr val="bg1"/>
                </a:solidFill>
                <a:latin typeface="Calibri" panose="020F0502020204030204" pitchFamily="34" charset="0"/>
                <a:cs typeface="Calibri" panose="020F0502020204030204" pitchFamily="34" charset="0"/>
              </a:defRPr>
            </a:lvl1pPr>
          </a:lstStyle>
          <a:p>
            <a:pPr lvl="0"/>
            <a:r>
              <a:rPr lang="en-US" dirty="0"/>
              <a:t>Date/time</a:t>
            </a:r>
          </a:p>
        </p:txBody>
      </p:sp>
      <p:sp>
        <p:nvSpPr>
          <p:cNvPr id="67" name="Text Placeholder 6">
            <a:extLst>
              <a:ext uri="{FF2B5EF4-FFF2-40B4-BE49-F238E27FC236}">
                <a16:creationId xmlns:a16="http://schemas.microsoft.com/office/drawing/2014/main" id="{E8AFD360-0FB3-554D-848A-B85AA772D8EE}"/>
              </a:ext>
            </a:extLst>
          </p:cNvPr>
          <p:cNvSpPr>
            <a:spLocks noGrp="1"/>
          </p:cNvSpPr>
          <p:nvPr>
            <p:ph type="body" sz="quarter" idx="39" hasCustomPrompt="1"/>
          </p:nvPr>
        </p:nvSpPr>
        <p:spPr>
          <a:xfrm>
            <a:off x="11957453" y="3005726"/>
            <a:ext cx="1986966" cy="302036"/>
          </a:xfrm>
          <a:prstGeom prst="rect">
            <a:avLst/>
          </a:prstGeom>
        </p:spPr>
        <p:txBody>
          <a:bodyPr anchor="ctr"/>
          <a:lstStyle>
            <a:lvl1pPr marL="0" indent="0">
              <a:buNone/>
              <a:defRPr sz="1800" b="1" i="0">
                <a:solidFill>
                  <a:schemeClr val="bg1"/>
                </a:solidFill>
                <a:latin typeface="Calibri" panose="020F0502020204030204" pitchFamily="34" charset="0"/>
                <a:cs typeface="Calibri" panose="020F0502020204030204" pitchFamily="34" charset="0"/>
              </a:defRPr>
            </a:lvl1pPr>
          </a:lstStyle>
          <a:p>
            <a:pPr lvl="0"/>
            <a:r>
              <a:rPr lang="en-US" dirty="0"/>
              <a:t>Date/time</a:t>
            </a:r>
          </a:p>
        </p:txBody>
      </p:sp>
      <p:sp>
        <p:nvSpPr>
          <p:cNvPr id="66" name="Text Placeholder 10">
            <a:extLst>
              <a:ext uri="{FF2B5EF4-FFF2-40B4-BE49-F238E27FC236}">
                <a16:creationId xmlns:a16="http://schemas.microsoft.com/office/drawing/2014/main" id="{223DCBF6-4762-434C-9DE0-B19479CFC938}"/>
              </a:ext>
            </a:extLst>
          </p:cNvPr>
          <p:cNvSpPr>
            <a:spLocks noGrp="1"/>
          </p:cNvSpPr>
          <p:nvPr>
            <p:ph type="body" sz="quarter" idx="40" hasCustomPrompt="1"/>
          </p:nvPr>
        </p:nvSpPr>
        <p:spPr>
          <a:xfrm>
            <a:off x="748265" y="1287340"/>
            <a:ext cx="5841985" cy="438150"/>
          </a:xfrm>
          <a:prstGeom prst="rect">
            <a:avLst/>
          </a:prstGeom>
        </p:spPr>
        <p:txBody>
          <a:bodyPr anchor="t"/>
          <a:lstStyle>
            <a:lvl1pPr marL="0" indent="0">
              <a:lnSpc>
                <a:spcPct val="85000"/>
              </a:lnSpc>
              <a:buFontTx/>
              <a:buNone/>
              <a:defRPr sz="2400" b="1" i="0">
                <a:solidFill>
                  <a:srgbClr val="E41F35"/>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68" name="Text Placeholder 10">
            <a:extLst>
              <a:ext uri="{FF2B5EF4-FFF2-40B4-BE49-F238E27FC236}">
                <a16:creationId xmlns:a16="http://schemas.microsoft.com/office/drawing/2014/main" id="{E8AEDEC9-92D0-C844-9619-E5EE3F70AFA9}"/>
              </a:ext>
            </a:extLst>
          </p:cNvPr>
          <p:cNvSpPr>
            <a:spLocks noGrp="1"/>
          </p:cNvSpPr>
          <p:nvPr>
            <p:ph type="body" sz="quarter" idx="41" hasCustomPrompt="1"/>
          </p:nvPr>
        </p:nvSpPr>
        <p:spPr>
          <a:xfrm>
            <a:off x="685421" y="1725491"/>
            <a:ext cx="7338771" cy="885672"/>
          </a:xfrm>
          <a:prstGeom prst="rect">
            <a:avLst/>
          </a:prstGeom>
        </p:spPr>
        <p:txBody>
          <a:bodyPr anchor="t"/>
          <a:lstStyle>
            <a:lvl1pPr marL="0" indent="0">
              <a:lnSpc>
                <a:spcPct val="85000"/>
              </a:lnSpc>
              <a:buFontTx/>
              <a:buNone/>
              <a:defRPr sz="7200" b="0" i="0">
                <a:solidFill>
                  <a:schemeClr val="tx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Headline goes here</a:t>
            </a:r>
          </a:p>
        </p:txBody>
      </p:sp>
      <p:sp>
        <p:nvSpPr>
          <p:cNvPr id="69" name="Text Placeholder 3">
            <a:extLst>
              <a:ext uri="{FF2B5EF4-FFF2-40B4-BE49-F238E27FC236}">
                <a16:creationId xmlns:a16="http://schemas.microsoft.com/office/drawing/2014/main" id="{B2655091-8318-2B49-85F9-F96001CB2793}"/>
              </a:ext>
            </a:extLst>
          </p:cNvPr>
          <p:cNvSpPr>
            <a:spLocks noGrp="1"/>
          </p:cNvSpPr>
          <p:nvPr>
            <p:ph type="body" sz="quarter" idx="17" hasCustomPrompt="1"/>
          </p:nvPr>
        </p:nvSpPr>
        <p:spPr>
          <a:xfrm>
            <a:off x="8447329" y="1443783"/>
            <a:ext cx="5444642" cy="1167379"/>
          </a:xfrm>
          <a:prstGeom prst="rect">
            <a:avLst/>
          </a:prstGeom>
        </p:spPr>
        <p:txBody>
          <a:bodyPr anchor="b"/>
          <a:lstStyle>
            <a:lvl1pPr marL="0" indent="0">
              <a:lnSpc>
                <a:spcPct val="100000"/>
              </a:lnSpc>
              <a:buFontTx/>
              <a:buNone/>
              <a:defRPr lang="en-US" sz="1800" smtClean="0">
                <a:solidFill>
                  <a:schemeClr val="tx1"/>
                </a:solidFill>
                <a:effectLs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US" dirty="0">
                <a:effectLst/>
                <a:latin typeface="Calibri Light" panose="020F0302020204030204" pitchFamily="34" charset="0"/>
              </a:rPr>
              <a:t>Lorem ipsum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par </a:t>
            </a:r>
            <a:r>
              <a:rPr lang="en-US" dirty="0" err="1">
                <a:effectLst/>
                <a:latin typeface="Calibri Light" panose="020F0302020204030204" pitchFamily="34" charset="0"/>
              </a:rPr>
              <a:t>chil</a:t>
            </a:r>
            <a:r>
              <a:rPr lang="en-US" dirty="0">
                <a:effectLst/>
                <a:latin typeface="Calibri Light" panose="020F0302020204030204" pitchFamily="34" charset="0"/>
              </a:rPr>
              <a:t> </a:t>
            </a:r>
            <a:r>
              <a:rPr lang="en-US" dirty="0" err="1">
                <a:effectLst/>
                <a:latin typeface="Calibri Light" panose="020F0302020204030204" pitchFamily="34" charset="0"/>
              </a:rPr>
              <a:t>iqui</a:t>
            </a:r>
            <a:r>
              <a:rPr lang="en-US" dirty="0">
                <a:effectLst/>
                <a:latin typeface="Calibri Light" panose="020F0302020204030204" pitchFamily="34" charset="0"/>
              </a:rPr>
              <a:t> cu. </a:t>
            </a:r>
            <a:r>
              <a:rPr lang="en-US" dirty="0" err="1">
                <a:effectLst/>
                <a:latin typeface="Calibri Light" panose="020F0302020204030204" pitchFamily="34" charset="0"/>
              </a:rPr>
              <a:t>Aximus</a:t>
            </a:r>
            <a:r>
              <a:rPr lang="en-US" dirty="0">
                <a:effectLst/>
                <a:latin typeface="Calibri Light" panose="020F0302020204030204" pitchFamily="34" charset="0"/>
              </a:rPr>
              <a:t> </a:t>
            </a:r>
            <a:r>
              <a:rPr lang="en-US" dirty="0" err="1">
                <a:effectLst/>
                <a:latin typeface="Calibri Light" panose="020F0302020204030204" pitchFamily="34" charset="0"/>
              </a:rPr>
              <a:t>explit</a:t>
            </a:r>
            <a:r>
              <a:rPr lang="en-US" dirty="0">
                <a:effectLst/>
                <a:latin typeface="Calibri Light" panose="020F0302020204030204" pitchFamily="34" charset="0"/>
              </a:rPr>
              <a:t> et </a:t>
            </a:r>
            <a:r>
              <a:rPr lang="en-US" dirty="0" err="1">
                <a:effectLst/>
                <a:latin typeface="Calibri Light" panose="020F0302020204030204" pitchFamily="34" charset="0"/>
              </a:rPr>
              <a:t>vitis</a:t>
            </a:r>
            <a:r>
              <a:rPr lang="en-US" dirty="0">
                <a:effectLst/>
                <a:latin typeface="Calibri Light" panose="020F0302020204030204" pitchFamily="34" charset="0"/>
              </a:rPr>
              <a:t> </a:t>
            </a:r>
            <a:r>
              <a:rPr lang="en-US" dirty="0" err="1">
                <a:effectLst/>
                <a:latin typeface="Calibri Light" panose="020F0302020204030204" pitchFamily="34" charset="0"/>
              </a:rPr>
              <a:t>tu</a:t>
            </a:r>
            <a:r>
              <a:rPr lang="en-US" dirty="0">
                <a:effectLst/>
                <a:latin typeface="Calibri Light" panose="020F0302020204030204" pitchFamily="34" charset="0"/>
              </a:rPr>
              <a:t>? Am </a:t>
            </a:r>
            <a:r>
              <a:rPr lang="en-US" dirty="0" err="1">
                <a:effectLst/>
                <a:latin typeface="Calibri Light" panose="020F0302020204030204" pitchFamily="34" charset="0"/>
              </a:rPr>
              <a:t>quia</a:t>
            </a:r>
            <a:r>
              <a:rPr lang="en-US" dirty="0">
                <a:effectLst/>
                <a:latin typeface="Calibri Light" panose="020F0302020204030204" pitchFamily="34" charset="0"/>
              </a:rPr>
              <a:t> </a:t>
            </a:r>
            <a:r>
              <a:rPr lang="en-US" dirty="0" err="1">
                <a:effectLst/>
                <a:latin typeface="Calibri Light" panose="020F0302020204030204" pitchFamily="34" charset="0"/>
              </a:rPr>
              <a:t>nihit</a:t>
            </a:r>
            <a:r>
              <a:rPr lang="en-US" dirty="0">
                <a:effectLst/>
                <a:latin typeface="Calibri Light" panose="020F0302020204030204" pitchFamily="34" charset="0"/>
              </a:rPr>
              <a:t>, cor. </a:t>
            </a: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a:t>
            </a:r>
          </a:p>
        </p:txBody>
      </p:sp>
    </p:spTree>
    <p:extLst>
      <p:ext uri="{BB962C8B-B14F-4D97-AF65-F5344CB8AC3E}">
        <p14:creationId xmlns:p14="http://schemas.microsoft.com/office/powerpoint/2010/main" val="2589297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meline_3">
    <p:spTree>
      <p:nvGrpSpPr>
        <p:cNvPr id="1" name=""/>
        <p:cNvGrpSpPr/>
        <p:nvPr/>
      </p:nvGrpSpPr>
      <p:grpSpPr>
        <a:xfrm>
          <a:off x="0" y="0"/>
          <a:ext cx="0" cy="0"/>
          <a:chOff x="0" y="0"/>
          <a:chExt cx="0" cy="0"/>
        </a:xfrm>
      </p:grpSpPr>
      <p:cxnSp>
        <p:nvCxnSpPr>
          <p:cNvPr id="68" name="Straight Connector 67">
            <a:extLst>
              <a:ext uri="{FF2B5EF4-FFF2-40B4-BE49-F238E27FC236}">
                <a16:creationId xmlns:a16="http://schemas.microsoft.com/office/drawing/2014/main" id="{677B0946-F469-1C47-8B51-8789A5F68241}"/>
              </a:ext>
            </a:extLst>
          </p:cNvPr>
          <p:cNvCxnSpPr>
            <a:cxnSpLocks/>
          </p:cNvCxnSpPr>
          <p:nvPr userDrawn="1"/>
        </p:nvCxnSpPr>
        <p:spPr>
          <a:xfrm flipH="1">
            <a:off x="10528273" y="863602"/>
            <a:ext cx="1097280" cy="0"/>
          </a:xfrm>
          <a:prstGeom prst="line">
            <a:avLst/>
          </a:prstGeom>
          <a:ln w="28575">
            <a:solidFill>
              <a:srgbClr val="E41F35"/>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F545E88-5675-364E-8E23-3777AB4A074E}"/>
              </a:ext>
            </a:extLst>
          </p:cNvPr>
          <p:cNvCxnSpPr>
            <a:cxnSpLocks/>
          </p:cNvCxnSpPr>
          <p:nvPr userDrawn="1"/>
        </p:nvCxnSpPr>
        <p:spPr>
          <a:xfrm flipH="1">
            <a:off x="10550031" y="3405634"/>
            <a:ext cx="1097280" cy="0"/>
          </a:xfrm>
          <a:prstGeom prst="line">
            <a:avLst/>
          </a:prstGeom>
          <a:ln w="28575">
            <a:solidFill>
              <a:srgbClr val="E41F35"/>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3ACEC588-105A-1949-A8C5-85633F625F54}"/>
              </a:ext>
            </a:extLst>
          </p:cNvPr>
          <p:cNvCxnSpPr>
            <a:cxnSpLocks/>
          </p:cNvCxnSpPr>
          <p:nvPr userDrawn="1"/>
        </p:nvCxnSpPr>
        <p:spPr>
          <a:xfrm flipH="1">
            <a:off x="10544545" y="5947666"/>
            <a:ext cx="1097280" cy="0"/>
          </a:xfrm>
          <a:prstGeom prst="line">
            <a:avLst/>
          </a:prstGeom>
          <a:ln w="28575">
            <a:solidFill>
              <a:srgbClr val="E41F35"/>
            </a:solidFill>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FA1359A4-8628-F44F-A401-9AA72B40FEA0}"/>
              </a:ext>
            </a:extLst>
          </p:cNvPr>
          <p:cNvSpPr/>
          <p:nvPr userDrawn="1"/>
        </p:nvSpPr>
        <p:spPr>
          <a:xfrm>
            <a:off x="9591522" y="336181"/>
            <a:ext cx="1080243" cy="1080243"/>
          </a:xfrm>
          <a:prstGeom prst="ellipse">
            <a:avLst/>
          </a:prstGeom>
          <a:solidFill>
            <a:schemeClr val="bg1"/>
          </a:solidFill>
          <a:ln w="38100">
            <a:solidFill>
              <a:srgbClr val="E41F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E89E2EBE-5212-2141-B96A-3742C8B68B37}"/>
              </a:ext>
            </a:extLst>
          </p:cNvPr>
          <p:cNvSpPr/>
          <p:nvPr userDrawn="1"/>
        </p:nvSpPr>
        <p:spPr>
          <a:xfrm>
            <a:off x="9575756" y="2848175"/>
            <a:ext cx="1080243" cy="1080243"/>
          </a:xfrm>
          <a:prstGeom prst="ellipse">
            <a:avLst/>
          </a:prstGeom>
          <a:solidFill>
            <a:schemeClr val="bg1"/>
          </a:solidFill>
          <a:ln w="38100">
            <a:solidFill>
              <a:srgbClr val="E41F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885894F3-EEA1-D445-A128-22778C31668F}"/>
              </a:ext>
            </a:extLst>
          </p:cNvPr>
          <p:cNvSpPr/>
          <p:nvPr userDrawn="1"/>
        </p:nvSpPr>
        <p:spPr>
          <a:xfrm>
            <a:off x="11480887" y="1566028"/>
            <a:ext cx="1080243" cy="1080243"/>
          </a:xfrm>
          <a:prstGeom prst="ellipse">
            <a:avLst/>
          </a:prstGeom>
          <a:solidFill>
            <a:schemeClr val="bg1"/>
          </a:solidFill>
          <a:ln w="38100">
            <a:solidFill>
              <a:srgbClr val="E41F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1D199341-46E9-594E-B244-418E17C91E34}"/>
              </a:ext>
            </a:extLst>
          </p:cNvPr>
          <p:cNvSpPr/>
          <p:nvPr userDrawn="1"/>
        </p:nvSpPr>
        <p:spPr>
          <a:xfrm>
            <a:off x="11480887" y="4009547"/>
            <a:ext cx="1080243" cy="1080243"/>
          </a:xfrm>
          <a:prstGeom prst="ellipse">
            <a:avLst/>
          </a:prstGeom>
          <a:solidFill>
            <a:schemeClr val="bg1"/>
          </a:solidFill>
          <a:ln w="38100">
            <a:solidFill>
              <a:srgbClr val="E41F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ABFC403F-4F32-F349-8160-2F87A09680F8}"/>
              </a:ext>
            </a:extLst>
          </p:cNvPr>
          <p:cNvSpPr/>
          <p:nvPr userDrawn="1"/>
        </p:nvSpPr>
        <p:spPr>
          <a:xfrm>
            <a:off x="11480887" y="6644837"/>
            <a:ext cx="1080243" cy="1080243"/>
          </a:xfrm>
          <a:prstGeom prst="ellipse">
            <a:avLst/>
          </a:prstGeom>
          <a:solidFill>
            <a:schemeClr val="bg1"/>
          </a:solidFill>
          <a:ln w="38100">
            <a:solidFill>
              <a:srgbClr val="E41F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EC09ADCE-2C70-0D4E-A6CC-25454D5361AC}"/>
              </a:ext>
            </a:extLst>
          </p:cNvPr>
          <p:cNvSpPr/>
          <p:nvPr userDrawn="1"/>
        </p:nvSpPr>
        <p:spPr>
          <a:xfrm>
            <a:off x="9613100" y="5312335"/>
            <a:ext cx="1080243" cy="1080243"/>
          </a:xfrm>
          <a:prstGeom prst="ellipse">
            <a:avLst/>
          </a:prstGeom>
          <a:solidFill>
            <a:schemeClr val="bg1"/>
          </a:solidFill>
          <a:ln w="38100">
            <a:solidFill>
              <a:srgbClr val="E41F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34C883AE-A50B-9E46-8AC3-166EA19F98D0}"/>
              </a:ext>
            </a:extLst>
          </p:cNvPr>
          <p:cNvSpPr>
            <a:spLocks noGrp="1"/>
          </p:cNvSpPr>
          <p:nvPr>
            <p:ph type="body" sz="quarter" idx="13" hasCustomPrompt="1"/>
          </p:nvPr>
        </p:nvSpPr>
        <p:spPr>
          <a:xfrm>
            <a:off x="756785" y="2193398"/>
            <a:ext cx="5841985" cy="438150"/>
          </a:xfrm>
          <a:prstGeom prst="rect">
            <a:avLst/>
          </a:prstGeom>
        </p:spPr>
        <p:txBody>
          <a:bodyPr anchor="t"/>
          <a:lstStyle>
            <a:lvl1pPr marL="0" indent="0">
              <a:lnSpc>
                <a:spcPct val="85000"/>
              </a:lnSpc>
              <a:buFontTx/>
              <a:buNone/>
              <a:defRPr sz="2800" b="1" i="0">
                <a:solidFill>
                  <a:srgbClr val="E7212F"/>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12" name="Text Placeholder 10">
            <a:extLst>
              <a:ext uri="{FF2B5EF4-FFF2-40B4-BE49-F238E27FC236}">
                <a16:creationId xmlns:a16="http://schemas.microsoft.com/office/drawing/2014/main" id="{B8B7772E-D635-0145-8D76-C348BE2C2826}"/>
              </a:ext>
            </a:extLst>
          </p:cNvPr>
          <p:cNvSpPr>
            <a:spLocks noGrp="1"/>
          </p:cNvSpPr>
          <p:nvPr>
            <p:ph type="body" sz="quarter" idx="15" hasCustomPrompt="1"/>
          </p:nvPr>
        </p:nvSpPr>
        <p:spPr>
          <a:xfrm>
            <a:off x="738429" y="2679084"/>
            <a:ext cx="6738136" cy="815993"/>
          </a:xfrm>
          <a:prstGeom prst="rect">
            <a:avLst/>
          </a:prstGeom>
        </p:spPr>
        <p:txBody>
          <a:bodyPr anchor="t"/>
          <a:lstStyle>
            <a:lvl1pPr marL="0" indent="0">
              <a:lnSpc>
                <a:spcPct val="85000"/>
              </a:lnSpc>
              <a:buFontTx/>
              <a:buNone/>
              <a:defRPr sz="7200" b="0" i="0">
                <a:solidFill>
                  <a:schemeClr val="tx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Timeline headline</a:t>
            </a:r>
          </a:p>
        </p:txBody>
      </p:sp>
      <p:pic>
        <p:nvPicPr>
          <p:cNvPr id="13" name="Picture 12">
            <a:extLst>
              <a:ext uri="{FF2B5EF4-FFF2-40B4-BE49-F238E27FC236}">
                <a16:creationId xmlns:a16="http://schemas.microsoft.com/office/drawing/2014/main" id="{5544213B-A467-BF45-AC66-B01BEF8ACD36}"/>
              </a:ext>
            </a:extLst>
          </p:cNvPr>
          <p:cNvPicPr>
            <a:picLocks noChangeAspect="1"/>
          </p:cNvPicPr>
          <p:nvPr userDrawn="1"/>
        </p:nvPicPr>
        <p:blipFill>
          <a:blip r:embed="rId2"/>
          <a:stretch>
            <a:fillRect/>
          </a:stretch>
        </p:blipFill>
        <p:spPr>
          <a:xfrm>
            <a:off x="832984" y="3706582"/>
            <a:ext cx="2025650" cy="69679"/>
          </a:xfrm>
          <a:prstGeom prst="rect">
            <a:avLst/>
          </a:prstGeom>
        </p:spPr>
      </p:pic>
      <p:sp>
        <p:nvSpPr>
          <p:cNvPr id="28" name="TextBox 27">
            <a:extLst>
              <a:ext uri="{FF2B5EF4-FFF2-40B4-BE49-F238E27FC236}">
                <a16:creationId xmlns:a16="http://schemas.microsoft.com/office/drawing/2014/main" id="{A22317FF-05FB-8A46-96E0-11160B54A9EA}"/>
              </a:ext>
            </a:extLst>
          </p:cNvPr>
          <p:cNvSpPr txBox="1"/>
          <p:nvPr userDrawn="1"/>
        </p:nvSpPr>
        <p:spPr>
          <a:xfrm>
            <a:off x="4428446" y="3157471"/>
            <a:ext cx="1727200" cy="1384995"/>
          </a:xfrm>
          <a:prstGeom prst="rect">
            <a:avLst/>
          </a:prstGeom>
          <a:noFill/>
        </p:spPr>
        <p:txBody>
          <a:bodyPr wrap="square" rtlCol="0">
            <a:spAutoFit/>
          </a:bodyPr>
          <a:lstStyle/>
          <a:p>
            <a:r>
              <a:rPr lang="en-US" sz="8400" b="1" i="0" dirty="0">
                <a:solidFill>
                  <a:schemeClr val="bg1"/>
                </a:solidFill>
                <a:effectLst/>
                <a:latin typeface="Calibri" panose="020F0502020204030204" pitchFamily="34" charset="0"/>
                <a:cs typeface="Calibri" panose="020F0502020204030204" pitchFamily="34" charset="0"/>
              </a:rPr>
              <a:t>02</a:t>
            </a:r>
            <a:endParaRPr lang="en-US" sz="8400" b="1" i="0" dirty="0">
              <a:solidFill>
                <a:schemeClr val="bg1"/>
              </a:solidFill>
              <a:latin typeface="Calibri" panose="020F0502020204030204" pitchFamily="34" charset="0"/>
              <a:cs typeface="Calibri" panose="020F0502020204030204" pitchFamily="34" charset="0"/>
            </a:endParaRPr>
          </a:p>
        </p:txBody>
      </p:sp>
      <p:sp>
        <p:nvSpPr>
          <p:cNvPr id="44" name="Text Placeholder 3">
            <a:extLst>
              <a:ext uri="{FF2B5EF4-FFF2-40B4-BE49-F238E27FC236}">
                <a16:creationId xmlns:a16="http://schemas.microsoft.com/office/drawing/2014/main" id="{61703589-38D4-2643-9ED5-BDD7573EDA80}"/>
              </a:ext>
            </a:extLst>
          </p:cNvPr>
          <p:cNvSpPr>
            <a:spLocks noGrp="1"/>
          </p:cNvSpPr>
          <p:nvPr>
            <p:ph type="body" sz="quarter" idx="16" hasCustomPrompt="1"/>
          </p:nvPr>
        </p:nvSpPr>
        <p:spPr>
          <a:xfrm>
            <a:off x="735013" y="4008564"/>
            <a:ext cx="6738133" cy="1946867"/>
          </a:xfrm>
          <a:prstGeom prst="rect">
            <a:avLst/>
          </a:prstGeom>
        </p:spPr>
        <p:txBody>
          <a:bodyPr numCol="2" spcCol="365760" anchor="t"/>
          <a:lstStyle>
            <a:lvl1pPr marL="0" indent="0">
              <a:lnSpc>
                <a:spcPct val="100000"/>
              </a:lnSpc>
              <a:buFontTx/>
              <a:buNone/>
              <a:defRPr lang="en-US" sz="1800" smtClean="0">
                <a:solidFill>
                  <a:schemeClr val="tx1"/>
                </a:solidFill>
                <a:effectLs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US" dirty="0">
                <a:effectLst/>
                <a:latin typeface="Calibri Light" panose="020F0302020204030204" pitchFamily="34" charset="0"/>
              </a:rPr>
              <a:t>Lorem ipsum dolor </a:t>
            </a:r>
            <a:r>
              <a:rPr lang="en-US" dirty="0" err="1">
                <a:effectLst/>
                <a:latin typeface="Calibri Light" panose="020F0302020204030204" pitchFamily="34" charset="0"/>
              </a:rPr>
              <a:t>quam</a:t>
            </a:r>
            <a:r>
              <a:rPr lang="en-US" dirty="0">
                <a:effectLst/>
                <a:latin typeface="Calibri Light" panose="020F0302020204030204" pitchFamily="34" charset="0"/>
              </a:rPr>
              <a:t> Un </a:t>
            </a:r>
            <a:r>
              <a:rPr lang="en-US" dirty="0" err="1">
                <a:effectLst/>
                <a:latin typeface="Calibri Light" panose="020F0302020204030204" pitchFamily="34" charset="0"/>
              </a:rPr>
              <a:t>tio</a:t>
            </a:r>
            <a:r>
              <a:rPr lang="en-US" dirty="0">
                <a:effectLst/>
                <a:latin typeface="Calibri Light" panose="020F0302020204030204" pitchFamily="34" charset="0"/>
              </a:rPr>
              <a:t>. Tas ex </a:t>
            </a:r>
            <a:r>
              <a:rPr lang="en-US" dirty="0" err="1">
                <a:effectLst/>
                <a:latin typeface="Calibri Light" panose="020F0302020204030204" pitchFamily="34" charset="0"/>
              </a:rPr>
              <a:t>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a:t>
            </a:r>
            <a:r>
              <a:rPr lang="en-US" dirty="0" err="1">
                <a:effectLst/>
                <a:latin typeface="Calibri Light" panose="020F0302020204030204" pitchFamily="34" charset="0"/>
              </a:rPr>
              <a:t>voluptatet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a:t>
            </a:r>
            <a:r>
              <a:rPr lang="en-US" dirty="0" err="1">
                <a:effectLst/>
                <a:latin typeface="Calibri Light" panose="020F0302020204030204" pitchFamily="34" charset="0"/>
              </a:rPr>
              <a:t>parchiliqui</a:t>
            </a:r>
            <a:r>
              <a:rPr lang="en-US" dirty="0">
                <a:effectLst/>
                <a:latin typeface="Calibri Light" panose="020F0302020204030204" pitchFamily="34" charset="0"/>
              </a:rPr>
              <a:t> </a:t>
            </a:r>
            <a:r>
              <a:rPr lang="en-US" dirty="0" err="1">
                <a:effectLst/>
                <a:latin typeface="Calibri Light" panose="020F0302020204030204" pitchFamily="34" charset="0"/>
              </a:rPr>
              <a:t>cu.Gia</a:t>
            </a:r>
            <a:r>
              <a:rPr lang="en-US" dirty="0">
                <a:effectLst/>
                <a:latin typeface="Calibri Light" panose="020F0302020204030204" pitchFamily="34" charset="0"/>
              </a:rPr>
              <a:t> </a:t>
            </a:r>
            <a:r>
              <a:rPr lang="en-US" dirty="0" err="1">
                <a:effectLst/>
                <a:latin typeface="Calibri Light" panose="020F0302020204030204" pitchFamily="34" charset="0"/>
              </a:rPr>
              <a:t>voluptat</a:t>
            </a:r>
            <a:r>
              <a:rPr lang="en-US" dirty="0">
                <a:effectLst/>
                <a:latin typeface="Calibri Light" panose="020F0302020204030204" pitchFamily="34" charset="0"/>
              </a:rPr>
              <a:t> </a:t>
            </a:r>
            <a:r>
              <a:rPr lang="en-US" dirty="0" err="1">
                <a:effectLst/>
                <a:latin typeface="Calibri Light" panose="020F0302020204030204" pitchFamily="34" charset="0"/>
              </a:rPr>
              <a:t>magnis</a:t>
            </a:r>
            <a:r>
              <a:rPr lang="en-US" dirty="0">
                <a:effectLst/>
                <a:latin typeface="Calibri Light" panose="020F0302020204030204" pitchFamily="34" charset="0"/>
              </a:rPr>
              <a:t> sit </a:t>
            </a:r>
            <a:r>
              <a:rPr lang="en-US" dirty="0" err="1">
                <a:effectLst/>
                <a:latin typeface="Calibri Light" panose="020F0302020204030204" pitchFamily="34" charset="0"/>
              </a:rPr>
              <a:t>facessim</a:t>
            </a:r>
            <a:r>
              <a:rPr lang="en-US" dirty="0">
                <a:effectLst/>
                <a:latin typeface="Calibri Light" panose="020F0302020204030204" pitchFamily="34" charset="0"/>
              </a:rPr>
              <a:t> et </a:t>
            </a:r>
            <a:r>
              <a:rPr lang="en-US" dirty="0" err="1">
                <a:effectLst/>
                <a:latin typeface="Calibri Light" panose="020F0302020204030204" pitchFamily="34" charset="0"/>
              </a:rPr>
              <a:t>lande</a:t>
            </a:r>
            <a:r>
              <a:rPr lang="en-US" dirty="0">
                <a:effectLst/>
                <a:latin typeface="Calibri Light" panose="020F0302020204030204" pitchFamily="34" charset="0"/>
              </a:rPr>
              <a:t> </a:t>
            </a:r>
            <a:r>
              <a:rPr lang="en-US" dirty="0" err="1">
                <a:effectLst/>
                <a:latin typeface="Calibri Light" panose="020F0302020204030204" pitchFamily="34" charset="0"/>
              </a:rPr>
              <a:t>enda</a:t>
            </a:r>
            <a:r>
              <a:rPr lang="en-US" dirty="0">
                <a:effectLst/>
                <a:latin typeface="Calibri Light" panose="020F0302020204030204" pitchFamily="34" charset="0"/>
              </a:rPr>
              <a:t> </a:t>
            </a:r>
            <a:r>
              <a:rPr lang="en-US" dirty="0" err="1">
                <a:effectLst/>
                <a:latin typeface="Calibri Light" panose="020F0302020204030204" pitchFamily="34" charset="0"/>
              </a:rPr>
              <a:t>debist</a:t>
            </a:r>
            <a:r>
              <a:rPr lang="en-US" dirty="0">
                <a:effectLst/>
                <a:latin typeface="Calibri Light" panose="020F0302020204030204" pitchFamily="34" charset="0"/>
              </a:rPr>
              <a:t>, </a:t>
            </a:r>
            <a:r>
              <a:rPr lang="en-US" dirty="0" err="1">
                <a:effectLst/>
                <a:latin typeface="Calibri Light" panose="020F0302020204030204" pitchFamily="34" charset="0"/>
              </a:rPr>
              <a:t>omnissi</a:t>
            </a:r>
            <a:r>
              <a:rPr lang="en-US" dirty="0">
                <a:effectLst/>
                <a:latin typeface="Calibri Light" panose="020F0302020204030204" pitchFamily="34" charset="0"/>
              </a:rPr>
              <a:t> </a:t>
            </a:r>
            <a:r>
              <a:rPr lang="en-US" dirty="0" err="1">
                <a:effectLst/>
                <a:latin typeface="Calibri Light" panose="020F0302020204030204" pitchFamily="34" charset="0"/>
              </a:rPr>
              <a:t>susam</a:t>
            </a:r>
            <a:r>
              <a:rPr lang="en-US" dirty="0">
                <a:effectLst/>
                <a:latin typeface="Calibri Light" panose="020F0302020204030204" pitchFamily="34" charset="0"/>
              </a:rPr>
              <a:t> </a:t>
            </a:r>
            <a:r>
              <a:rPr lang="en-US" dirty="0" err="1">
                <a:effectLst/>
                <a:latin typeface="Calibri Light" panose="020F0302020204030204" pitchFamily="34" charset="0"/>
              </a:rPr>
              <a:t>sam</a:t>
            </a:r>
            <a:r>
              <a:rPr lang="en-US" dirty="0">
                <a:effectLst/>
                <a:latin typeface="Calibri Light" panose="020F0302020204030204" pitchFamily="34" charset="0"/>
              </a:rPr>
              <a:t> </a:t>
            </a:r>
            <a:r>
              <a:rPr lang="en-US" dirty="0" err="1">
                <a:effectLst/>
                <a:latin typeface="Calibri Light" panose="020F0302020204030204" pitchFamily="34" charset="0"/>
              </a:rPr>
              <a:t>cus</a:t>
            </a:r>
            <a:r>
              <a:rPr lang="en-US" dirty="0">
                <a:effectLst/>
                <a:latin typeface="Calibri Light" panose="020F0302020204030204" pitchFamily="34" charset="0"/>
              </a:rPr>
              <a:t>, </a:t>
            </a:r>
            <a:r>
              <a:rPr lang="en-US" dirty="0" err="1">
                <a:effectLst/>
                <a:latin typeface="Calibri Light" panose="020F0302020204030204" pitchFamily="34" charset="0"/>
              </a:rPr>
              <a:t>imus</a:t>
            </a:r>
            <a:r>
              <a:rPr lang="en-US" dirty="0">
                <a:effectLst/>
                <a:latin typeface="Calibri Light" panose="020F0302020204030204" pitchFamily="34" charset="0"/>
              </a:rPr>
              <a:t> </a:t>
            </a:r>
            <a:r>
              <a:rPr lang="en-US" dirty="0" err="1">
                <a:effectLst/>
                <a:latin typeface="Calibri Light" panose="020F0302020204030204" pitchFamily="34" charset="0"/>
              </a:rPr>
              <a:t>molute</a:t>
            </a:r>
            <a:r>
              <a:rPr lang="en-US" dirty="0">
                <a:effectLst/>
                <a:latin typeface="Calibri Light" panose="020F0302020204030204" pitchFamily="34" charset="0"/>
              </a:rPr>
              <a:t> </a:t>
            </a:r>
            <a:r>
              <a:rPr lang="en-US" dirty="0" err="1">
                <a:effectLst/>
                <a:latin typeface="Calibri Light" panose="020F0302020204030204" pitchFamily="34" charset="0"/>
              </a:rPr>
              <a:t>dolestrumet</a:t>
            </a:r>
            <a:r>
              <a:rPr lang="en-US" dirty="0">
                <a:effectLst/>
                <a:latin typeface="Calibri Light" panose="020F0302020204030204" pitchFamily="34" charset="0"/>
              </a:rPr>
              <a:t> </a:t>
            </a:r>
            <a:r>
              <a:rPr lang="en-US" dirty="0" err="1">
                <a:effectLst/>
                <a:latin typeface="Calibri Light" panose="020F0302020204030204" pitchFamily="34" charset="0"/>
              </a:rPr>
              <a:t>accab</a:t>
            </a:r>
            <a:r>
              <a:rPr lang="en-US" dirty="0">
                <a:effectLst/>
                <a:latin typeface="Calibri Light" panose="020F0302020204030204" pitchFamily="34" charset="0"/>
              </a:rPr>
              <a:t> in nus </a:t>
            </a:r>
            <a:r>
              <a:rPr lang="en-US" dirty="0" err="1">
                <a:effectLst/>
                <a:latin typeface="Calibri Light" panose="020F0302020204030204" pitchFamily="34" charset="0"/>
              </a:rPr>
              <a:t>estiam</a:t>
            </a:r>
            <a:r>
              <a:rPr lang="en-US" dirty="0">
                <a:effectLst/>
                <a:latin typeface="Calibri Light" panose="020F0302020204030204" pitchFamily="34" charset="0"/>
              </a:rPr>
              <a:t> </a:t>
            </a:r>
            <a:r>
              <a:rPr lang="en-US" dirty="0" err="1">
                <a:effectLst/>
                <a:latin typeface="Calibri Light" panose="020F0302020204030204" pitchFamily="34" charset="0"/>
              </a:rPr>
              <a:t>ent</a:t>
            </a:r>
            <a:r>
              <a:rPr lang="en-US" dirty="0">
                <a:effectLst/>
                <a:latin typeface="Calibri Light" panose="020F0302020204030204" pitchFamily="34" charset="0"/>
              </a:rPr>
              <a:t> </a:t>
            </a:r>
            <a:r>
              <a:rPr lang="en-US" dirty="0" err="1">
                <a:effectLst/>
                <a:latin typeface="Calibri Light" panose="020F0302020204030204" pitchFamily="34" charset="0"/>
              </a:rPr>
              <a:t>occulpario</a:t>
            </a:r>
            <a:r>
              <a:rPr lang="en-US" dirty="0">
                <a:effectLst/>
                <a:latin typeface="Calibri Light" panose="020F0302020204030204" pitchFamily="34" charset="0"/>
              </a:rPr>
              <a:t>. Ut </a:t>
            </a:r>
            <a:r>
              <a:rPr lang="en-US" dirty="0" err="1">
                <a:effectLst/>
                <a:latin typeface="Calibri Light" panose="020F0302020204030204" pitchFamily="34" charset="0"/>
              </a:rPr>
              <a:t>eici</a:t>
            </a:r>
            <a:r>
              <a:rPr lang="en-US" dirty="0">
                <a:effectLst/>
                <a:latin typeface="Calibri Light" panose="020F0302020204030204" pitchFamily="34" charset="0"/>
              </a:rPr>
              <a:t> </a:t>
            </a:r>
            <a:r>
              <a:rPr lang="en-US" dirty="0" err="1">
                <a:effectLst/>
                <a:latin typeface="Calibri Light" panose="020F0302020204030204" pitchFamily="34" charset="0"/>
              </a:rPr>
              <a:t>ommodit</a:t>
            </a:r>
            <a:r>
              <a:rPr lang="en-US" dirty="0">
                <a:effectLst/>
                <a:latin typeface="Calibri Light" panose="020F0302020204030204" pitchFamily="34" charset="0"/>
              </a:rPr>
              <a:t>, net </a:t>
            </a:r>
            <a:r>
              <a:rPr lang="en-US" dirty="0" err="1">
                <a:effectLst/>
                <a:latin typeface="Calibri Light" panose="020F0302020204030204" pitchFamily="34" charset="0"/>
              </a:rPr>
              <a:t>autaectem</a:t>
            </a:r>
            <a:r>
              <a:rPr lang="en-US" dirty="0">
                <a:effectLst/>
                <a:latin typeface="Calibri Light" panose="020F0302020204030204" pitchFamily="34" charset="0"/>
              </a:rPr>
              <a:t> fugit </a:t>
            </a:r>
            <a:r>
              <a:rPr lang="en-US" dirty="0" err="1">
                <a:effectLst/>
                <a:latin typeface="Calibri Light" panose="020F0302020204030204" pitchFamily="34" charset="0"/>
              </a:rPr>
              <a:t>facius</a:t>
            </a:r>
            <a:r>
              <a:rPr lang="en-US" dirty="0">
                <a:effectLst/>
                <a:latin typeface="Calibri Light" panose="020F0302020204030204" pitchFamily="34" charset="0"/>
              </a:rPr>
              <a:t> quo </a:t>
            </a:r>
            <a:r>
              <a:rPr lang="en-US" dirty="0" err="1">
                <a:effectLst/>
                <a:latin typeface="Calibri Light" panose="020F0302020204030204" pitchFamily="34" charset="0"/>
              </a:rPr>
              <a:t>eos</a:t>
            </a:r>
            <a:r>
              <a:rPr lang="en-US" dirty="0">
                <a:effectLst/>
                <a:latin typeface="Calibri Light" panose="020F0302020204030204" pitchFamily="34" charset="0"/>
              </a:rPr>
              <a:t> ad </a:t>
            </a:r>
            <a:r>
              <a:rPr lang="en-US" dirty="0" err="1">
                <a:effectLst/>
                <a:latin typeface="Calibri Light" panose="020F0302020204030204" pitchFamily="34" charset="0"/>
              </a:rPr>
              <a:t>eumquam</a:t>
            </a:r>
            <a:r>
              <a:rPr lang="en-US" dirty="0">
                <a:effectLst/>
                <a:latin typeface="Calibri Light" panose="020F0302020204030204" pitchFamily="34" charset="0"/>
              </a:rPr>
              <a:t> </a:t>
            </a:r>
            <a:r>
              <a:rPr lang="en-US" dirty="0" err="1">
                <a:effectLst/>
                <a:latin typeface="Calibri Light" panose="020F0302020204030204" pitchFamily="34" charset="0"/>
              </a:rPr>
              <a:t>quat.Mod</a:t>
            </a:r>
            <a:r>
              <a:rPr lang="en-US" dirty="0">
                <a:effectLst/>
                <a:latin typeface="Calibri Light" panose="020F0302020204030204" pitchFamily="34" charset="0"/>
              </a:rPr>
              <a:t> </a:t>
            </a:r>
            <a:r>
              <a:rPr lang="en-US" dirty="0" err="1">
                <a:effectLst/>
                <a:latin typeface="Calibri Light" panose="020F0302020204030204" pitchFamily="34" charset="0"/>
              </a:rPr>
              <a:t>ea</a:t>
            </a:r>
            <a:r>
              <a:rPr lang="en-US" dirty="0">
                <a:effectLst/>
                <a:latin typeface="Calibri Light" panose="020F0302020204030204" pitchFamily="34" charset="0"/>
              </a:rPr>
              <a:t> </a:t>
            </a:r>
            <a:r>
              <a:rPr lang="en-US" dirty="0" err="1">
                <a:effectLst/>
                <a:latin typeface="Calibri Light" panose="020F0302020204030204" pitchFamily="34" charset="0"/>
              </a:rPr>
              <a:t>sitint</a:t>
            </a:r>
            <a:r>
              <a:rPr lang="en-US" dirty="0">
                <a:effectLst/>
                <a:latin typeface="Calibri Light" panose="020F0302020204030204" pitchFamily="34" charset="0"/>
              </a:rPr>
              <a:t>, </a:t>
            </a:r>
            <a:r>
              <a:rPr lang="en-US" dirty="0" err="1">
                <a:effectLst/>
                <a:latin typeface="Calibri Light" panose="020F0302020204030204" pitchFamily="34" charset="0"/>
              </a:rPr>
              <a:t>cusae</a:t>
            </a:r>
            <a:r>
              <a:rPr lang="en-US" dirty="0">
                <a:effectLst/>
                <a:latin typeface="Calibri Light" panose="020F0302020204030204" pitchFamily="34" charset="0"/>
              </a:rPr>
              <a:t> vid </a:t>
            </a:r>
            <a:r>
              <a:rPr lang="en-US" dirty="0" err="1">
                <a:effectLst/>
                <a:latin typeface="Calibri Light" panose="020F0302020204030204" pitchFamily="34" charset="0"/>
              </a:rPr>
              <a:t>quiaes</a:t>
            </a:r>
            <a:r>
              <a:rPr lang="en-US" dirty="0">
                <a:effectLst/>
                <a:latin typeface="Calibri Light" panose="020F0302020204030204" pitchFamily="34" charset="0"/>
              </a:rPr>
              <a:t> </a:t>
            </a:r>
            <a:r>
              <a:rPr lang="en-US" dirty="0" err="1">
                <a:effectLst/>
                <a:latin typeface="Calibri Light" panose="020F0302020204030204" pitchFamily="34" charset="0"/>
              </a:rPr>
              <a:t>dolupta</a:t>
            </a:r>
            <a:r>
              <a:rPr lang="en-US" dirty="0">
                <a:effectLst/>
                <a:latin typeface="Calibri Light" panose="020F0302020204030204" pitchFamily="34" charset="0"/>
              </a:rPr>
              <a:t> </a:t>
            </a:r>
            <a:r>
              <a:rPr lang="en-US" dirty="0" err="1">
                <a:effectLst/>
                <a:latin typeface="Calibri Light" panose="020F0302020204030204" pitchFamily="34" charset="0"/>
              </a:rPr>
              <a:t>consed</a:t>
            </a:r>
            <a:r>
              <a:rPr lang="en-US" dirty="0">
                <a:effectLst/>
                <a:latin typeface="Calibri Light" panose="020F0302020204030204" pitchFamily="34" charset="0"/>
              </a:rPr>
              <a:t> </a:t>
            </a:r>
            <a:r>
              <a:rPr lang="en-US" dirty="0" err="1">
                <a:effectLst/>
                <a:latin typeface="Calibri Light" panose="020F0302020204030204" pitchFamily="34" charset="0"/>
              </a:rPr>
              <a:t>ut</a:t>
            </a:r>
            <a:r>
              <a:rPr lang="en-US" dirty="0">
                <a:effectLst/>
                <a:latin typeface="Calibri Light" panose="020F0302020204030204" pitchFamily="34" charset="0"/>
              </a:rPr>
              <a:t> </a:t>
            </a:r>
            <a:r>
              <a:rPr lang="en-US" dirty="0" err="1">
                <a:effectLst/>
                <a:latin typeface="Calibri Light" panose="020F0302020204030204" pitchFamily="34" charset="0"/>
              </a:rPr>
              <a:t>dit</a:t>
            </a:r>
            <a:r>
              <a:rPr lang="en-US" dirty="0">
                <a:effectLst/>
                <a:latin typeface="Calibri Light" panose="020F0302020204030204" pitchFamily="34" charset="0"/>
              </a:rPr>
              <a:t> que </a:t>
            </a:r>
            <a:r>
              <a:rPr lang="en-US" dirty="0" err="1">
                <a:effectLst/>
                <a:latin typeface="Calibri Light" panose="020F0302020204030204" pitchFamily="34" charset="0"/>
              </a:rPr>
              <a:t>occab</a:t>
            </a:r>
            <a:r>
              <a:rPr lang="en-US" dirty="0">
                <a:effectLst/>
                <a:latin typeface="Calibri Light" panose="020F0302020204030204" pitchFamily="34" charset="0"/>
              </a:rPr>
              <a:t> </a:t>
            </a:r>
            <a:r>
              <a:rPr lang="en-US" dirty="0" err="1">
                <a:effectLst/>
                <a:latin typeface="Calibri Light" panose="020F0302020204030204" pitchFamily="34" charset="0"/>
              </a:rPr>
              <a:t>idemquae</a:t>
            </a:r>
            <a:r>
              <a:rPr lang="en-US" dirty="0">
                <a:effectLst/>
                <a:latin typeface="Calibri Light" panose="020F0302020204030204" pitchFamily="34" charset="0"/>
              </a:rPr>
              <a:t>. </a:t>
            </a:r>
            <a:r>
              <a:rPr lang="en-US" dirty="0" err="1">
                <a:effectLst/>
                <a:latin typeface="Calibri Light" panose="020F0302020204030204" pitchFamily="34" charset="0"/>
              </a:rPr>
              <a:t>Menduntia</a:t>
            </a:r>
            <a:r>
              <a:rPr lang="en-US" dirty="0">
                <a:effectLst/>
                <a:latin typeface="Calibri Light" panose="020F0302020204030204" pitchFamily="34" charset="0"/>
              </a:rPr>
              <a:t> </a:t>
            </a:r>
            <a:r>
              <a:rPr lang="en-US" dirty="0" err="1">
                <a:effectLst/>
                <a:latin typeface="Calibri Light" panose="020F0302020204030204" pitchFamily="34" charset="0"/>
              </a:rPr>
              <a:t>explaut</a:t>
            </a:r>
            <a:r>
              <a:rPr lang="en-US" dirty="0">
                <a:effectLst/>
                <a:latin typeface="Calibri Light" panose="020F0302020204030204" pitchFamily="34" charset="0"/>
              </a:rPr>
              <a:t> qui beat </a:t>
            </a:r>
            <a:r>
              <a:rPr lang="en-US" dirty="0" err="1">
                <a:effectLst/>
                <a:latin typeface="Calibri Light" panose="020F0302020204030204" pitchFamily="34" charset="0"/>
              </a:rPr>
              <a:t>quiuntia</a:t>
            </a:r>
            <a:r>
              <a:rPr lang="en-US" dirty="0">
                <a:effectLst/>
                <a:latin typeface="Calibri Light" panose="020F0302020204030204" pitchFamily="34" charset="0"/>
              </a:rPr>
              <a:t> </a:t>
            </a:r>
            <a:r>
              <a:rPr lang="en-US" dirty="0" err="1">
                <a:effectLst/>
                <a:latin typeface="Calibri Light" panose="020F0302020204030204" pitchFamily="34" charset="0"/>
              </a:rPr>
              <a:t>exuntia</a:t>
            </a:r>
            <a:r>
              <a:rPr lang="en-US" dirty="0">
                <a:effectLst/>
                <a:latin typeface="Calibri Light" panose="020F0302020204030204" pitchFamily="34" charset="0"/>
              </a:rPr>
              <a:t> </a:t>
            </a:r>
          </a:p>
        </p:txBody>
      </p:sp>
      <p:cxnSp>
        <p:nvCxnSpPr>
          <p:cNvPr id="25" name="Straight Connector 24">
            <a:extLst>
              <a:ext uri="{FF2B5EF4-FFF2-40B4-BE49-F238E27FC236}">
                <a16:creationId xmlns:a16="http://schemas.microsoft.com/office/drawing/2014/main" id="{6F980456-2E2F-8B47-9481-15B317641682}"/>
              </a:ext>
            </a:extLst>
          </p:cNvPr>
          <p:cNvCxnSpPr>
            <a:cxnSpLocks/>
          </p:cNvCxnSpPr>
          <p:nvPr userDrawn="1"/>
        </p:nvCxnSpPr>
        <p:spPr>
          <a:xfrm>
            <a:off x="11163163" y="0"/>
            <a:ext cx="0" cy="8231447"/>
          </a:xfrm>
          <a:prstGeom prst="line">
            <a:avLst/>
          </a:prstGeom>
          <a:ln w="38100">
            <a:solidFill>
              <a:srgbClr val="E7212F"/>
            </a:solidFill>
          </a:ln>
        </p:spPr>
        <p:style>
          <a:lnRef idx="1">
            <a:schemeClr val="accent1"/>
          </a:lnRef>
          <a:fillRef idx="0">
            <a:schemeClr val="accent1"/>
          </a:fillRef>
          <a:effectRef idx="0">
            <a:schemeClr val="accent1"/>
          </a:effectRef>
          <a:fontRef idx="minor">
            <a:schemeClr val="tx1"/>
          </a:fontRef>
        </p:style>
      </p:cxnSp>
      <p:sp>
        <p:nvSpPr>
          <p:cNvPr id="26" name="Text Placeholder 6">
            <a:extLst>
              <a:ext uri="{FF2B5EF4-FFF2-40B4-BE49-F238E27FC236}">
                <a16:creationId xmlns:a16="http://schemas.microsoft.com/office/drawing/2014/main" id="{8DA6E78A-B8FD-9544-B529-4F9A13725D33}"/>
              </a:ext>
            </a:extLst>
          </p:cNvPr>
          <p:cNvSpPr>
            <a:spLocks noGrp="1"/>
          </p:cNvSpPr>
          <p:nvPr>
            <p:ph type="body" sz="quarter" idx="20" hasCustomPrompt="1"/>
          </p:nvPr>
        </p:nvSpPr>
        <p:spPr>
          <a:xfrm>
            <a:off x="11647311" y="336181"/>
            <a:ext cx="1579614" cy="414984"/>
          </a:xfrm>
          <a:prstGeom prst="rect">
            <a:avLst/>
          </a:prstGeom>
        </p:spPr>
        <p:txBody>
          <a:bodyPr/>
          <a:lstStyle>
            <a:lvl1pPr marL="0" indent="0">
              <a:buNone/>
              <a:defRPr sz="1800" b="1" i="0">
                <a:solidFill>
                  <a:srgbClr val="E41F35"/>
                </a:solidFill>
                <a:latin typeface="Calibri" panose="020F0502020204030204" pitchFamily="34" charset="0"/>
                <a:cs typeface="Calibri" panose="020F0502020204030204" pitchFamily="34" charset="0"/>
              </a:defRPr>
            </a:lvl1pPr>
          </a:lstStyle>
          <a:p>
            <a:pPr lvl="0"/>
            <a:r>
              <a:rPr lang="en-US" dirty="0"/>
              <a:t>Phase 1</a:t>
            </a:r>
          </a:p>
        </p:txBody>
      </p:sp>
      <p:sp>
        <p:nvSpPr>
          <p:cNvPr id="27" name="Text Placeholder 6">
            <a:extLst>
              <a:ext uri="{FF2B5EF4-FFF2-40B4-BE49-F238E27FC236}">
                <a16:creationId xmlns:a16="http://schemas.microsoft.com/office/drawing/2014/main" id="{5B7CA6EC-7D0C-6C45-8099-F3E13A905E0A}"/>
              </a:ext>
            </a:extLst>
          </p:cNvPr>
          <p:cNvSpPr>
            <a:spLocks noGrp="1"/>
          </p:cNvSpPr>
          <p:nvPr>
            <p:ph type="body" sz="quarter" idx="21"/>
          </p:nvPr>
        </p:nvSpPr>
        <p:spPr>
          <a:xfrm>
            <a:off x="11647311" y="751165"/>
            <a:ext cx="1579614" cy="665259"/>
          </a:xfrm>
          <a:prstGeom prst="rect">
            <a:avLst/>
          </a:prstGeom>
        </p:spPr>
        <p:txBody>
          <a:bodyPr lIns="91440" rIns="91440"/>
          <a:lstStyle>
            <a:lvl1pPr marL="0" indent="0">
              <a:lnSpc>
                <a:spcPct val="100000"/>
              </a:lnSpc>
              <a:spcBef>
                <a:spcPts val="200"/>
              </a:spcBef>
              <a:buFont typeface="Arial" panose="020B0604020202020204" pitchFamily="34" charset="0"/>
              <a:buNone/>
              <a:defRPr sz="1400"/>
            </a:lvl1pPr>
            <a:lvl2pPr marL="457200" indent="0">
              <a:lnSpc>
                <a:spcPct val="100000"/>
              </a:lnSpc>
              <a:buNone/>
              <a:defRPr sz="1600"/>
            </a:lvl2pPr>
          </a:lstStyle>
          <a:p>
            <a:pPr lvl="0"/>
            <a:endParaRPr lang="en-US" dirty="0"/>
          </a:p>
        </p:txBody>
      </p:sp>
      <p:sp>
        <p:nvSpPr>
          <p:cNvPr id="31" name="Text Placeholder 6">
            <a:extLst>
              <a:ext uri="{FF2B5EF4-FFF2-40B4-BE49-F238E27FC236}">
                <a16:creationId xmlns:a16="http://schemas.microsoft.com/office/drawing/2014/main" id="{74B5AA4A-F634-164B-8019-80A568950BB6}"/>
              </a:ext>
            </a:extLst>
          </p:cNvPr>
          <p:cNvSpPr>
            <a:spLocks noGrp="1"/>
          </p:cNvSpPr>
          <p:nvPr>
            <p:ph type="body" sz="quarter" idx="22" hasCustomPrompt="1"/>
          </p:nvPr>
        </p:nvSpPr>
        <p:spPr>
          <a:xfrm>
            <a:off x="11637219" y="2811421"/>
            <a:ext cx="1579614" cy="414984"/>
          </a:xfrm>
          <a:prstGeom prst="rect">
            <a:avLst/>
          </a:prstGeom>
        </p:spPr>
        <p:txBody>
          <a:bodyPr/>
          <a:lstStyle>
            <a:lvl1pPr marL="0" indent="0">
              <a:buNone/>
              <a:defRPr sz="1800" b="1" i="0">
                <a:solidFill>
                  <a:srgbClr val="E41F35"/>
                </a:solidFill>
                <a:latin typeface="Calibri" panose="020F0502020204030204" pitchFamily="34" charset="0"/>
                <a:cs typeface="Calibri" panose="020F0502020204030204" pitchFamily="34" charset="0"/>
              </a:defRPr>
            </a:lvl1pPr>
          </a:lstStyle>
          <a:p>
            <a:pPr lvl="0"/>
            <a:r>
              <a:rPr lang="en-US" dirty="0"/>
              <a:t>Phase 3</a:t>
            </a:r>
          </a:p>
        </p:txBody>
      </p:sp>
      <p:sp>
        <p:nvSpPr>
          <p:cNvPr id="32" name="Text Placeholder 6">
            <a:extLst>
              <a:ext uri="{FF2B5EF4-FFF2-40B4-BE49-F238E27FC236}">
                <a16:creationId xmlns:a16="http://schemas.microsoft.com/office/drawing/2014/main" id="{19CB70CB-5AFE-C84E-B5FC-1ED590E892E5}"/>
              </a:ext>
            </a:extLst>
          </p:cNvPr>
          <p:cNvSpPr>
            <a:spLocks noGrp="1"/>
          </p:cNvSpPr>
          <p:nvPr>
            <p:ph type="body" sz="quarter" idx="23"/>
          </p:nvPr>
        </p:nvSpPr>
        <p:spPr>
          <a:xfrm>
            <a:off x="11637219" y="3226405"/>
            <a:ext cx="1579614" cy="665259"/>
          </a:xfrm>
          <a:prstGeom prst="rect">
            <a:avLst/>
          </a:prstGeom>
        </p:spPr>
        <p:txBody>
          <a:bodyPr lIns="91440" rIns="91440"/>
          <a:lstStyle>
            <a:lvl1pPr marL="0" indent="0">
              <a:lnSpc>
                <a:spcPct val="100000"/>
              </a:lnSpc>
              <a:spcBef>
                <a:spcPts val="200"/>
              </a:spcBef>
              <a:buFont typeface="Arial" panose="020B0604020202020204" pitchFamily="34" charset="0"/>
              <a:buNone/>
              <a:defRPr sz="1400"/>
            </a:lvl1pPr>
            <a:lvl2pPr marL="457200" indent="0">
              <a:lnSpc>
                <a:spcPct val="100000"/>
              </a:lnSpc>
              <a:buNone/>
              <a:defRPr sz="1600"/>
            </a:lvl2pPr>
          </a:lstStyle>
          <a:p>
            <a:pPr lvl="0"/>
            <a:endParaRPr lang="en-US" dirty="0"/>
          </a:p>
        </p:txBody>
      </p:sp>
      <p:sp>
        <p:nvSpPr>
          <p:cNvPr id="33" name="Text Placeholder 6">
            <a:extLst>
              <a:ext uri="{FF2B5EF4-FFF2-40B4-BE49-F238E27FC236}">
                <a16:creationId xmlns:a16="http://schemas.microsoft.com/office/drawing/2014/main" id="{7871B658-2D56-7C4A-B318-76BDF15F94D9}"/>
              </a:ext>
            </a:extLst>
          </p:cNvPr>
          <p:cNvSpPr>
            <a:spLocks noGrp="1"/>
          </p:cNvSpPr>
          <p:nvPr>
            <p:ph type="body" sz="quarter" idx="24" hasCustomPrompt="1"/>
          </p:nvPr>
        </p:nvSpPr>
        <p:spPr>
          <a:xfrm>
            <a:off x="11651330" y="5307915"/>
            <a:ext cx="1579614" cy="414984"/>
          </a:xfrm>
          <a:prstGeom prst="rect">
            <a:avLst/>
          </a:prstGeom>
        </p:spPr>
        <p:txBody>
          <a:bodyPr/>
          <a:lstStyle>
            <a:lvl1pPr marL="0" indent="0">
              <a:buNone/>
              <a:defRPr sz="1800" b="1" i="0">
                <a:solidFill>
                  <a:srgbClr val="E41F35"/>
                </a:solidFill>
                <a:latin typeface="Calibri" panose="020F0502020204030204" pitchFamily="34" charset="0"/>
                <a:cs typeface="Calibri" panose="020F0502020204030204" pitchFamily="34" charset="0"/>
              </a:defRPr>
            </a:lvl1pPr>
          </a:lstStyle>
          <a:p>
            <a:pPr lvl="0"/>
            <a:r>
              <a:rPr lang="en-US" dirty="0"/>
              <a:t>Phase 5</a:t>
            </a:r>
          </a:p>
        </p:txBody>
      </p:sp>
      <p:sp>
        <p:nvSpPr>
          <p:cNvPr id="34" name="Text Placeholder 6">
            <a:extLst>
              <a:ext uri="{FF2B5EF4-FFF2-40B4-BE49-F238E27FC236}">
                <a16:creationId xmlns:a16="http://schemas.microsoft.com/office/drawing/2014/main" id="{4C4BEBB2-A3C5-3A40-B952-1A152798AEA6}"/>
              </a:ext>
            </a:extLst>
          </p:cNvPr>
          <p:cNvSpPr>
            <a:spLocks noGrp="1"/>
          </p:cNvSpPr>
          <p:nvPr>
            <p:ph type="body" sz="quarter" idx="25"/>
          </p:nvPr>
        </p:nvSpPr>
        <p:spPr>
          <a:xfrm>
            <a:off x="11651330" y="5722899"/>
            <a:ext cx="1579614" cy="665259"/>
          </a:xfrm>
          <a:prstGeom prst="rect">
            <a:avLst/>
          </a:prstGeom>
        </p:spPr>
        <p:txBody>
          <a:bodyPr lIns="91440" rIns="91440"/>
          <a:lstStyle>
            <a:lvl1pPr marL="0" indent="0">
              <a:lnSpc>
                <a:spcPct val="100000"/>
              </a:lnSpc>
              <a:spcBef>
                <a:spcPts val="200"/>
              </a:spcBef>
              <a:buFont typeface="Arial" panose="020B0604020202020204" pitchFamily="34" charset="0"/>
              <a:buNone/>
              <a:defRPr sz="1400"/>
            </a:lvl1pPr>
            <a:lvl2pPr marL="457200" indent="0">
              <a:lnSpc>
                <a:spcPct val="100000"/>
              </a:lnSpc>
              <a:buNone/>
              <a:defRPr sz="1600"/>
            </a:lvl2pPr>
          </a:lstStyle>
          <a:p>
            <a:pPr lvl="0"/>
            <a:endParaRPr lang="en-US" dirty="0"/>
          </a:p>
        </p:txBody>
      </p:sp>
      <p:sp>
        <p:nvSpPr>
          <p:cNvPr id="43" name="Text Placeholder 6">
            <a:extLst>
              <a:ext uri="{FF2B5EF4-FFF2-40B4-BE49-F238E27FC236}">
                <a16:creationId xmlns:a16="http://schemas.microsoft.com/office/drawing/2014/main" id="{89C11EAA-0C2C-E84E-A997-6067EC0B343A}"/>
              </a:ext>
            </a:extLst>
          </p:cNvPr>
          <p:cNvSpPr>
            <a:spLocks noGrp="1"/>
          </p:cNvSpPr>
          <p:nvPr>
            <p:ph type="body" sz="quarter" idx="26" hasCustomPrompt="1"/>
          </p:nvPr>
        </p:nvSpPr>
        <p:spPr>
          <a:xfrm>
            <a:off x="9428632" y="1636379"/>
            <a:ext cx="1579615" cy="414984"/>
          </a:xfrm>
          <a:prstGeom prst="rect">
            <a:avLst/>
          </a:prstGeom>
        </p:spPr>
        <p:txBody>
          <a:bodyPr/>
          <a:lstStyle>
            <a:lvl1pPr marL="0" indent="0" algn="l">
              <a:buNone/>
              <a:defRPr sz="1800" b="1" i="0">
                <a:solidFill>
                  <a:srgbClr val="E41F35"/>
                </a:solidFill>
                <a:latin typeface="Calibri" panose="020F0502020204030204" pitchFamily="34" charset="0"/>
                <a:cs typeface="Calibri" panose="020F0502020204030204" pitchFamily="34" charset="0"/>
              </a:defRPr>
            </a:lvl1pPr>
          </a:lstStyle>
          <a:p>
            <a:pPr lvl="0"/>
            <a:r>
              <a:rPr lang="en-US" dirty="0"/>
              <a:t>Phase 2</a:t>
            </a:r>
          </a:p>
        </p:txBody>
      </p:sp>
      <p:sp>
        <p:nvSpPr>
          <p:cNvPr id="45" name="Text Placeholder 6">
            <a:extLst>
              <a:ext uri="{FF2B5EF4-FFF2-40B4-BE49-F238E27FC236}">
                <a16:creationId xmlns:a16="http://schemas.microsoft.com/office/drawing/2014/main" id="{5D0B4659-75FC-FE4B-BB83-D4DACE972D87}"/>
              </a:ext>
            </a:extLst>
          </p:cNvPr>
          <p:cNvSpPr>
            <a:spLocks noGrp="1"/>
          </p:cNvSpPr>
          <p:nvPr>
            <p:ph type="body" sz="quarter" idx="27"/>
          </p:nvPr>
        </p:nvSpPr>
        <p:spPr>
          <a:xfrm>
            <a:off x="9428632" y="2051363"/>
            <a:ext cx="1579615" cy="665259"/>
          </a:xfrm>
          <a:prstGeom prst="rect">
            <a:avLst/>
          </a:prstGeom>
        </p:spPr>
        <p:txBody>
          <a:bodyPr lIns="91440" rIns="91440"/>
          <a:lstStyle>
            <a:lvl1pPr marL="0" indent="0" algn="l">
              <a:lnSpc>
                <a:spcPct val="100000"/>
              </a:lnSpc>
              <a:spcBef>
                <a:spcPts val="200"/>
              </a:spcBef>
              <a:buFont typeface="Arial" panose="020B0604020202020204" pitchFamily="34" charset="0"/>
              <a:buNone/>
              <a:defRPr sz="1400"/>
            </a:lvl1pPr>
            <a:lvl2pPr marL="457200" indent="0">
              <a:lnSpc>
                <a:spcPct val="100000"/>
              </a:lnSpc>
              <a:buNone/>
              <a:defRPr sz="1600"/>
            </a:lvl2pPr>
          </a:lstStyle>
          <a:p>
            <a:pPr lvl="0"/>
            <a:endParaRPr lang="en-US" dirty="0"/>
          </a:p>
        </p:txBody>
      </p:sp>
      <p:sp>
        <p:nvSpPr>
          <p:cNvPr id="46" name="Text Placeholder 6">
            <a:extLst>
              <a:ext uri="{FF2B5EF4-FFF2-40B4-BE49-F238E27FC236}">
                <a16:creationId xmlns:a16="http://schemas.microsoft.com/office/drawing/2014/main" id="{87C65709-1485-3248-A00F-4C31FE2C1D72}"/>
              </a:ext>
            </a:extLst>
          </p:cNvPr>
          <p:cNvSpPr>
            <a:spLocks noGrp="1"/>
          </p:cNvSpPr>
          <p:nvPr>
            <p:ph type="body" sz="quarter" idx="28" hasCustomPrompt="1"/>
          </p:nvPr>
        </p:nvSpPr>
        <p:spPr>
          <a:xfrm>
            <a:off x="9428632" y="4008564"/>
            <a:ext cx="1579615" cy="414984"/>
          </a:xfrm>
          <a:prstGeom prst="rect">
            <a:avLst/>
          </a:prstGeom>
        </p:spPr>
        <p:txBody>
          <a:bodyPr/>
          <a:lstStyle>
            <a:lvl1pPr marL="0" indent="0" algn="l">
              <a:buNone/>
              <a:defRPr sz="1800" b="1" i="0">
                <a:solidFill>
                  <a:srgbClr val="E41F35"/>
                </a:solidFill>
                <a:latin typeface="Calibri" panose="020F0502020204030204" pitchFamily="34" charset="0"/>
                <a:cs typeface="Calibri" panose="020F0502020204030204" pitchFamily="34" charset="0"/>
              </a:defRPr>
            </a:lvl1pPr>
          </a:lstStyle>
          <a:p>
            <a:pPr lvl="0"/>
            <a:r>
              <a:rPr lang="en-US" dirty="0"/>
              <a:t>Phase 4</a:t>
            </a:r>
          </a:p>
        </p:txBody>
      </p:sp>
      <p:sp>
        <p:nvSpPr>
          <p:cNvPr id="47" name="Text Placeholder 6">
            <a:extLst>
              <a:ext uri="{FF2B5EF4-FFF2-40B4-BE49-F238E27FC236}">
                <a16:creationId xmlns:a16="http://schemas.microsoft.com/office/drawing/2014/main" id="{AD8355B2-4144-D044-8C8A-A6C9E5AEB5C8}"/>
              </a:ext>
            </a:extLst>
          </p:cNvPr>
          <p:cNvSpPr>
            <a:spLocks noGrp="1"/>
          </p:cNvSpPr>
          <p:nvPr>
            <p:ph type="body" sz="quarter" idx="29"/>
          </p:nvPr>
        </p:nvSpPr>
        <p:spPr>
          <a:xfrm>
            <a:off x="9428632" y="4423548"/>
            <a:ext cx="1579615" cy="665259"/>
          </a:xfrm>
          <a:prstGeom prst="rect">
            <a:avLst/>
          </a:prstGeom>
        </p:spPr>
        <p:txBody>
          <a:bodyPr lIns="91440" rIns="91440"/>
          <a:lstStyle>
            <a:lvl1pPr marL="0" indent="0" algn="l">
              <a:lnSpc>
                <a:spcPct val="100000"/>
              </a:lnSpc>
              <a:spcBef>
                <a:spcPts val="200"/>
              </a:spcBef>
              <a:buFont typeface="Arial" panose="020B0604020202020204" pitchFamily="34" charset="0"/>
              <a:buNone/>
              <a:defRPr sz="1400"/>
            </a:lvl1pPr>
            <a:lvl2pPr marL="457200" indent="0">
              <a:lnSpc>
                <a:spcPct val="100000"/>
              </a:lnSpc>
              <a:buNone/>
              <a:defRPr sz="1600"/>
            </a:lvl2pPr>
          </a:lstStyle>
          <a:p>
            <a:pPr lvl="0"/>
            <a:endParaRPr lang="en-US" dirty="0"/>
          </a:p>
        </p:txBody>
      </p:sp>
      <p:sp>
        <p:nvSpPr>
          <p:cNvPr id="48" name="Text Placeholder 6">
            <a:extLst>
              <a:ext uri="{FF2B5EF4-FFF2-40B4-BE49-F238E27FC236}">
                <a16:creationId xmlns:a16="http://schemas.microsoft.com/office/drawing/2014/main" id="{92BC4022-11AD-AC49-B715-731AA8795DA2}"/>
              </a:ext>
            </a:extLst>
          </p:cNvPr>
          <p:cNvSpPr>
            <a:spLocks noGrp="1"/>
          </p:cNvSpPr>
          <p:nvPr>
            <p:ph type="body" sz="quarter" idx="30" hasCustomPrompt="1"/>
          </p:nvPr>
        </p:nvSpPr>
        <p:spPr>
          <a:xfrm>
            <a:off x="9428632" y="6656289"/>
            <a:ext cx="1579615" cy="414984"/>
          </a:xfrm>
          <a:prstGeom prst="rect">
            <a:avLst/>
          </a:prstGeom>
        </p:spPr>
        <p:txBody>
          <a:bodyPr/>
          <a:lstStyle>
            <a:lvl1pPr marL="0" indent="0" algn="l">
              <a:buNone/>
              <a:defRPr sz="1800" b="1" i="0">
                <a:solidFill>
                  <a:srgbClr val="E41F35"/>
                </a:solidFill>
                <a:latin typeface="Calibri" panose="020F0502020204030204" pitchFamily="34" charset="0"/>
                <a:cs typeface="Calibri" panose="020F0502020204030204" pitchFamily="34" charset="0"/>
              </a:defRPr>
            </a:lvl1pPr>
          </a:lstStyle>
          <a:p>
            <a:pPr lvl="0"/>
            <a:r>
              <a:rPr lang="en-US" dirty="0"/>
              <a:t>Phase 6</a:t>
            </a:r>
          </a:p>
        </p:txBody>
      </p:sp>
      <p:sp>
        <p:nvSpPr>
          <p:cNvPr id="49" name="Text Placeholder 6">
            <a:extLst>
              <a:ext uri="{FF2B5EF4-FFF2-40B4-BE49-F238E27FC236}">
                <a16:creationId xmlns:a16="http://schemas.microsoft.com/office/drawing/2014/main" id="{77593202-BD17-9A49-B420-80B58C9D2B49}"/>
              </a:ext>
            </a:extLst>
          </p:cNvPr>
          <p:cNvSpPr>
            <a:spLocks noGrp="1"/>
          </p:cNvSpPr>
          <p:nvPr>
            <p:ph type="body" sz="quarter" idx="31"/>
          </p:nvPr>
        </p:nvSpPr>
        <p:spPr>
          <a:xfrm>
            <a:off x="9428632" y="7071273"/>
            <a:ext cx="1579615" cy="665259"/>
          </a:xfrm>
          <a:prstGeom prst="rect">
            <a:avLst/>
          </a:prstGeom>
        </p:spPr>
        <p:txBody>
          <a:bodyPr lIns="91440" rIns="91440"/>
          <a:lstStyle>
            <a:lvl1pPr marL="0" indent="0" algn="l">
              <a:lnSpc>
                <a:spcPct val="100000"/>
              </a:lnSpc>
              <a:spcBef>
                <a:spcPts val="200"/>
              </a:spcBef>
              <a:buFont typeface="Arial" panose="020B0604020202020204" pitchFamily="34" charset="0"/>
              <a:buNone/>
              <a:defRPr sz="1400"/>
            </a:lvl1pPr>
            <a:lvl2pPr marL="457200" indent="0">
              <a:lnSpc>
                <a:spcPct val="100000"/>
              </a:lnSpc>
              <a:buNone/>
              <a:defRPr sz="1600"/>
            </a:lvl2pPr>
          </a:lstStyle>
          <a:p>
            <a:pPr lvl="0"/>
            <a:endParaRPr lang="en-US" dirty="0"/>
          </a:p>
        </p:txBody>
      </p:sp>
      <p:cxnSp>
        <p:nvCxnSpPr>
          <p:cNvPr id="71" name="Straight Connector 70">
            <a:extLst>
              <a:ext uri="{FF2B5EF4-FFF2-40B4-BE49-F238E27FC236}">
                <a16:creationId xmlns:a16="http://schemas.microsoft.com/office/drawing/2014/main" id="{66DFCE78-882B-334E-81EB-C328A3118463}"/>
              </a:ext>
            </a:extLst>
          </p:cNvPr>
          <p:cNvCxnSpPr>
            <a:cxnSpLocks/>
          </p:cNvCxnSpPr>
          <p:nvPr userDrawn="1"/>
        </p:nvCxnSpPr>
        <p:spPr>
          <a:xfrm flipH="1">
            <a:off x="10859670" y="2134618"/>
            <a:ext cx="613326" cy="0"/>
          </a:xfrm>
          <a:prstGeom prst="line">
            <a:avLst/>
          </a:prstGeom>
          <a:ln w="28575">
            <a:solidFill>
              <a:srgbClr val="E41F35"/>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ABCDFE2-3FAC-B14D-BBB9-902349CAD2C3}"/>
              </a:ext>
            </a:extLst>
          </p:cNvPr>
          <p:cNvCxnSpPr>
            <a:cxnSpLocks/>
          </p:cNvCxnSpPr>
          <p:nvPr userDrawn="1"/>
        </p:nvCxnSpPr>
        <p:spPr>
          <a:xfrm flipH="1">
            <a:off x="10859670" y="4676650"/>
            <a:ext cx="613326" cy="0"/>
          </a:xfrm>
          <a:prstGeom prst="line">
            <a:avLst/>
          </a:prstGeom>
          <a:ln w="28575">
            <a:solidFill>
              <a:srgbClr val="E41F35"/>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FCE6A184-4D4A-944B-A5EA-E61160B2022B}"/>
              </a:ext>
            </a:extLst>
          </p:cNvPr>
          <p:cNvCxnSpPr>
            <a:cxnSpLocks/>
          </p:cNvCxnSpPr>
          <p:nvPr userDrawn="1"/>
        </p:nvCxnSpPr>
        <p:spPr>
          <a:xfrm flipH="1">
            <a:off x="10859670" y="7218682"/>
            <a:ext cx="613326" cy="0"/>
          </a:xfrm>
          <a:prstGeom prst="line">
            <a:avLst/>
          </a:prstGeom>
          <a:ln w="28575">
            <a:solidFill>
              <a:srgbClr val="E41F3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6704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meline_4">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1F7B048A-0DA9-5540-88CE-D18D8BE167C5}"/>
              </a:ext>
            </a:extLst>
          </p:cNvPr>
          <p:cNvSpPr/>
          <p:nvPr userDrawn="1"/>
        </p:nvSpPr>
        <p:spPr>
          <a:xfrm>
            <a:off x="0" y="4847751"/>
            <a:ext cx="13932497" cy="339702"/>
          </a:xfrm>
          <a:prstGeom prst="rect">
            <a:avLst/>
          </a:prstGeom>
          <a:solidFill>
            <a:srgbClr val="E72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54AC2D70-7C4E-3340-ADBF-7F99936C6ED1}"/>
              </a:ext>
            </a:extLst>
          </p:cNvPr>
          <p:cNvSpPr/>
          <p:nvPr userDrawn="1"/>
        </p:nvSpPr>
        <p:spPr>
          <a:xfrm rot="2700000">
            <a:off x="13818354" y="4906255"/>
            <a:ext cx="240207" cy="244452"/>
          </a:xfrm>
          <a:prstGeom prst="rect">
            <a:avLst/>
          </a:prstGeom>
          <a:solidFill>
            <a:srgbClr val="E41F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6">
            <a:extLst>
              <a:ext uri="{FF2B5EF4-FFF2-40B4-BE49-F238E27FC236}">
                <a16:creationId xmlns:a16="http://schemas.microsoft.com/office/drawing/2014/main" id="{2C551409-3508-9D42-B036-69D9E43435B0}"/>
              </a:ext>
            </a:extLst>
          </p:cNvPr>
          <p:cNvSpPr>
            <a:spLocks noGrp="1"/>
          </p:cNvSpPr>
          <p:nvPr>
            <p:ph type="body" sz="quarter" idx="34" hasCustomPrompt="1"/>
          </p:nvPr>
        </p:nvSpPr>
        <p:spPr>
          <a:xfrm>
            <a:off x="206250" y="4851122"/>
            <a:ext cx="1080243" cy="342707"/>
          </a:xfrm>
          <a:prstGeom prst="rect">
            <a:avLst/>
          </a:prstGeom>
        </p:spPr>
        <p:txBody>
          <a:bodyPr anchor="ctr"/>
          <a:lstStyle>
            <a:lvl1pPr marL="0" indent="0" algn="ctr">
              <a:buNone/>
              <a:defRPr sz="1800" b="1" i="0">
                <a:solidFill>
                  <a:schemeClr val="bg1"/>
                </a:solidFill>
                <a:latin typeface="Calibri" panose="020F0502020204030204" pitchFamily="34" charset="0"/>
                <a:cs typeface="Calibri" panose="020F0502020204030204" pitchFamily="34" charset="0"/>
              </a:defRPr>
            </a:lvl1pPr>
          </a:lstStyle>
          <a:p>
            <a:pPr lvl="0"/>
            <a:r>
              <a:rPr lang="en-US" dirty="0"/>
              <a:t>1970</a:t>
            </a:r>
          </a:p>
        </p:txBody>
      </p:sp>
      <p:sp>
        <p:nvSpPr>
          <p:cNvPr id="72" name="Text Placeholder 6">
            <a:extLst>
              <a:ext uri="{FF2B5EF4-FFF2-40B4-BE49-F238E27FC236}">
                <a16:creationId xmlns:a16="http://schemas.microsoft.com/office/drawing/2014/main" id="{E17E53F5-4BCF-DF49-AEC8-30ED6B69507D}"/>
              </a:ext>
            </a:extLst>
          </p:cNvPr>
          <p:cNvSpPr>
            <a:spLocks noGrp="1"/>
          </p:cNvSpPr>
          <p:nvPr>
            <p:ph type="body" sz="quarter" idx="20" hasCustomPrompt="1"/>
          </p:nvPr>
        </p:nvSpPr>
        <p:spPr>
          <a:xfrm>
            <a:off x="971126" y="5564861"/>
            <a:ext cx="1579614" cy="246512"/>
          </a:xfrm>
          <a:prstGeom prst="rect">
            <a:avLst/>
          </a:prstGeom>
        </p:spPr>
        <p:txBody>
          <a:bodyPr/>
          <a:lstStyle>
            <a:lvl1pPr marL="0" indent="0">
              <a:buNone/>
              <a:defRPr sz="1600" b="1" i="0">
                <a:solidFill>
                  <a:schemeClr val="tx1"/>
                </a:solidFill>
                <a:latin typeface="Calibri" panose="020F0502020204030204" pitchFamily="34" charset="0"/>
                <a:cs typeface="Calibri" panose="020F0502020204030204" pitchFamily="34" charset="0"/>
              </a:defRPr>
            </a:lvl1pPr>
          </a:lstStyle>
          <a:p>
            <a:pPr lvl="0"/>
            <a:r>
              <a:rPr lang="en-US" dirty="0" err="1"/>
              <a:t>Subheadline</a:t>
            </a:r>
            <a:endParaRPr lang="en-US" dirty="0"/>
          </a:p>
        </p:txBody>
      </p:sp>
      <p:sp>
        <p:nvSpPr>
          <p:cNvPr id="77" name="Text Placeholder 6">
            <a:extLst>
              <a:ext uri="{FF2B5EF4-FFF2-40B4-BE49-F238E27FC236}">
                <a16:creationId xmlns:a16="http://schemas.microsoft.com/office/drawing/2014/main" id="{DCE1B94B-7B43-D543-9044-C1F53EA06545}"/>
              </a:ext>
            </a:extLst>
          </p:cNvPr>
          <p:cNvSpPr>
            <a:spLocks noGrp="1"/>
          </p:cNvSpPr>
          <p:nvPr>
            <p:ph type="body" sz="quarter" idx="21"/>
          </p:nvPr>
        </p:nvSpPr>
        <p:spPr>
          <a:xfrm>
            <a:off x="971126" y="5853356"/>
            <a:ext cx="1579614" cy="1241554"/>
          </a:xfrm>
          <a:prstGeom prst="rect">
            <a:avLst/>
          </a:prstGeom>
        </p:spPr>
        <p:txBody>
          <a:bodyPr lIns="91440" rIns="91440"/>
          <a:lstStyle>
            <a:lvl1pPr marL="0" indent="0">
              <a:lnSpc>
                <a:spcPct val="100000"/>
              </a:lnSpc>
              <a:spcBef>
                <a:spcPts val="200"/>
              </a:spcBef>
              <a:buFont typeface="Arial" panose="020B0604020202020204" pitchFamily="34" charset="0"/>
              <a:buNone/>
              <a:defRPr sz="1400">
                <a:solidFill>
                  <a:schemeClr val="tx1"/>
                </a:solidFill>
              </a:defRPr>
            </a:lvl1pPr>
            <a:lvl2pPr marL="457200" indent="0">
              <a:lnSpc>
                <a:spcPct val="100000"/>
              </a:lnSpc>
              <a:buNone/>
              <a:defRPr sz="1600"/>
            </a:lvl2pPr>
          </a:lstStyle>
          <a:p>
            <a:pPr lvl="0"/>
            <a:endParaRPr lang="en-US" dirty="0"/>
          </a:p>
        </p:txBody>
      </p:sp>
      <p:sp>
        <p:nvSpPr>
          <p:cNvPr id="79" name="Text Placeholder 6">
            <a:extLst>
              <a:ext uri="{FF2B5EF4-FFF2-40B4-BE49-F238E27FC236}">
                <a16:creationId xmlns:a16="http://schemas.microsoft.com/office/drawing/2014/main" id="{D080DE25-B7B2-FF4E-B1D3-D67DAC1E0474}"/>
              </a:ext>
            </a:extLst>
          </p:cNvPr>
          <p:cNvSpPr>
            <a:spLocks noGrp="1"/>
          </p:cNvSpPr>
          <p:nvPr>
            <p:ph type="body" sz="quarter" idx="35" hasCustomPrompt="1"/>
          </p:nvPr>
        </p:nvSpPr>
        <p:spPr>
          <a:xfrm>
            <a:off x="5098625" y="5564861"/>
            <a:ext cx="1579614" cy="246512"/>
          </a:xfrm>
          <a:prstGeom prst="rect">
            <a:avLst/>
          </a:prstGeom>
        </p:spPr>
        <p:txBody>
          <a:bodyPr/>
          <a:lstStyle>
            <a:lvl1pPr marL="0" indent="0">
              <a:buNone/>
              <a:defRPr sz="1600" b="1" i="0">
                <a:solidFill>
                  <a:schemeClr val="tx1"/>
                </a:solidFill>
                <a:latin typeface="Calibri" panose="020F0502020204030204" pitchFamily="34" charset="0"/>
                <a:cs typeface="Calibri" panose="020F0502020204030204" pitchFamily="34" charset="0"/>
              </a:defRPr>
            </a:lvl1pPr>
          </a:lstStyle>
          <a:p>
            <a:pPr lvl="0"/>
            <a:r>
              <a:rPr lang="en-US" dirty="0" err="1"/>
              <a:t>Subheadline</a:t>
            </a:r>
            <a:endParaRPr lang="en-US" dirty="0"/>
          </a:p>
        </p:txBody>
      </p:sp>
      <p:sp>
        <p:nvSpPr>
          <p:cNvPr id="80" name="Text Placeholder 6">
            <a:extLst>
              <a:ext uri="{FF2B5EF4-FFF2-40B4-BE49-F238E27FC236}">
                <a16:creationId xmlns:a16="http://schemas.microsoft.com/office/drawing/2014/main" id="{40E0F937-5A24-BF4A-9AB5-D6675343239D}"/>
              </a:ext>
            </a:extLst>
          </p:cNvPr>
          <p:cNvSpPr>
            <a:spLocks noGrp="1"/>
          </p:cNvSpPr>
          <p:nvPr>
            <p:ph type="body" sz="quarter" idx="36"/>
          </p:nvPr>
        </p:nvSpPr>
        <p:spPr>
          <a:xfrm>
            <a:off x="5098625" y="5853356"/>
            <a:ext cx="1579614" cy="1241554"/>
          </a:xfrm>
          <a:prstGeom prst="rect">
            <a:avLst/>
          </a:prstGeom>
        </p:spPr>
        <p:txBody>
          <a:bodyPr lIns="91440" rIns="91440"/>
          <a:lstStyle>
            <a:lvl1pPr marL="0" indent="0">
              <a:lnSpc>
                <a:spcPct val="100000"/>
              </a:lnSpc>
              <a:spcBef>
                <a:spcPts val="200"/>
              </a:spcBef>
              <a:buFont typeface="Arial" panose="020B0604020202020204" pitchFamily="34" charset="0"/>
              <a:buNone/>
              <a:defRPr sz="1400">
                <a:solidFill>
                  <a:schemeClr val="tx1"/>
                </a:solidFill>
              </a:defRPr>
            </a:lvl1pPr>
            <a:lvl2pPr marL="457200" indent="0">
              <a:lnSpc>
                <a:spcPct val="100000"/>
              </a:lnSpc>
              <a:buNone/>
              <a:defRPr sz="1600"/>
            </a:lvl2pPr>
          </a:lstStyle>
          <a:p>
            <a:pPr lvl="0"/>
            <a:endParaRPr lang="en-US" dirty="0"/>
          </a:p>
        </p:txBody>
      </p:sp>
      <p:sp>
        <p:nvSpPr>
          <p:cNvPr id="82" name="Text Placeholder 6">
            <a:extLst>
              <a:ext uri="{FF2B5EF4-FFF2-40B4-BE49-F238E27FC236}">
                <a16:creationId xmlns:a16="http://schemas.microsoft.com/office/drawing/2014/main" id="{77086C11-899F-DA40-A741-A1D4D180EC4A}"/>
              </a:ext>
            </a:extLst>
          </p:cNvPr>
          <p:cNvSpPr>
            <a:spLocks noGrp="1"/>
          </p:cNvSpPr>
          <p:nvPr>
            <p:ph type="body" sz="quarter" idx="37" hasCustomPrompt="1"/>
          </p:nvPr>
        </p:nvSpPr>
        <p:spPr>
          <a:xfrm>
            <a:off x="9494861" y="5564861"/>
            <a:ext cx="1579614" cy="246512"/>
          </a:xfrm>
          <a:prstGeom prst="rect">
            <a:avLst/>
          </a:prstGeom>
        </p:spPr>
        <p:txBody>
          <a:bodyPr/>
          <a:lstStyle>
            <a:lvl1pPr marL="0" indent="0">
              <a:buNone/>
              <a:defRPr sz="1600" b="1" i="0">
                <a:solidFill>
                  <a:schemeClr val="tx1"/>
                </a:solidFill>
                <a:latin typeface="Calibri" panose="020F0502020204030204" pitchFamily="34" charset="0"/>
                <a:cs typeface="Calibri" panose="020F0502020204030204" pitchFamily="34" charset="0"/>
              </a:defRPr>
            </a:lvl1pPr>
          </a:lstStyle>
          <a:p>
            <a:pPr lvl="0"/>
            <a:r>
              <a:rPr lang="en-US" dirty="0" err="1"/>
              <a:t>Subheadline</a:t>
            </a:r>
            <a:endParaRPr lang="en-US" dirty="0"/>
          </a:p>
        </p:txBody>
      </p:sp>
      <p:sp>
        <p:nvSpPr>
          <p:cNvPr id="83" name="Text Placeholder 6">
            <a:extLst>
              <a:ext uri="{FF2B5EF4-FFF2-40B4-BE49-F238E27FC236}">
                <a16:creationId xmlns:a16="http://schemas.microsoft.com/office/drawing/2014/main" id="{6FBF2A92-91BC-CD43-8034-8276B6137CA4}"/>
              </a:ext>
            </a:extLst>
          </p:cNvPr>
          <p:cNvSpPr>
            <a:spLocks noGrp="1"/>
          </p:cNvSpPr>
          <p:nvPr>
            <p:ph type="body" sz="quarter" idx="38"/>
          </p:nvPr>
        </p:nvSpPr>
        <p:spPr>
          <a:xfrm>
            <a:off x="9494861" y="5853356"/>
            <a:ext cx="1579614" cy="1241554"/>
          </a:xfrm>
          <a:prstGeom prst="rect">
            <a:avLst/>
          </a:prstGeom>
        </p:spPr>
        <p:txBody>
          <a:bodyPr lIns="91440" rIns="91440"/>
          <a:lstStyle>
            <a:lvl1pPr marL="0" indent="0">
              <a:lnSpc>
                <a:spcPct val="100000"/>
              </a:lnSpc>
              <a:spcBef>
                <a:spcPts val="200"/>
              </a:spcBef>
              <a:buFont typeface="Arial" panose="020B0604020202020204" pitchFamily="34" charset="0"/>
              <a:buNone/>
              <a:defRPr sz="1400">
                <a:solidFill>
                  <a:schemeClr val="tx1"/>
                </a:solidFill>
              </a:defRPr>
            </a:lvl1pPr>
            <a:lvl2pPr marL="457200" indent="0">
              <a:lnSpc>
                <a:spcPct val="100000"/>
              </a:lnSpc>
              <a:buNone/>
              <a:defRPr sz="1600"/>
            </a:lvl2pPr>
          </a:lstStyle>
          <a:p>
            <a:pPr lvl="0"/>
            <a:endParaRPr lang="en-US" dirty="0"/>
          </a:p>
        </p:txBody>
      </p:sp>
      <p:sp>
        <p:nvSpPr>
          <p:cNvPr id="87" name="Text Placeholder 6">
            <a:extLst>
              <a:ext uri="{FF2B5EF4-FFF2-40B4-BE49-F238E27FC236}">
                <a16:creationId xmlns:a16="http://schemas.microsoft.com/office/drawing/2014/main" id="{14DB8AAA-97C2-6246-AD4A-93B62DB9AF25}"/>
              </a:ext>
            </a:extLst>
          </p:cNvPr>
          <p:cNvSpPr>
            <a:spLocks noGrp="1"/>
          </p:cNvSpPr>
          <p:nvPr>
            <p:ph type="body" sz="quarter" idx="39" hasCustomPrompt="1"/>
          </p:nvPr>
        </p:nvSpPr>
        <p:spPr>
          <a:xfrm>
            <a:off x="3124754" y="3335655"/>
            <a:ext cx="1579614" cy="258053"/>
          </a:xfrm>
          <a:prstGeom prst="rect">
            <a:avLst/>
          </a:prstGeom>
        </p:spPr>
        <p:txBody>
          <a:bodyPr/>
          <a:lstStyle>
            <a:lvl1pPr marL="0" indent="0">
              <a:buNone/>
              <a:defRPr sz="1600" b="1" i="0">
                <a:solidFill>
                  <a:schemeClr val="tx1"/>
                </a:solidFill>
                <a:latin typeface="Calibri" panose="020F0502020204030204" pitchFamily="34" charset="0"/>
                <a:cs typeface="Calibri" panose="020F0502020204030204" pitchFamily="34" charset="0"/>
              </a:defRPr>
            </a:lvl1pPr>
          </a:lstStyle>
          <a:p>
            <a:pPr lvl="0"/>
            <a:r>
              <a:rPr lang="en-US" dirty="0" err="1"/>
              <a:t>Subheadline</a:t>
            </a:r>
            <a:endParaRPr lang="en-US" dirty="0"/>
          </a:p>
        </p:txBody>
      </p:sp>
      <p:sp>
        <p:nvSpPr>
          <p:cNvPr id="88" name="Text Placeholder 6">
            <a:extLst>
              <a:ext uri="{FF2B5EF4-FFF2-40B4-BE49-F238E27FC236}">
                <a16:creationId xmlns:a16="http://schemas.microsoft.com/office/drawing/2014/main" id="{389A72CB-CF73-1545-8552-F9CC6F855778}"/>
              </a:ext>
            </a:extLst>
          </p:cNvPr>
          <p:cNvSpPr>
            <a:spLocks noGrp="1"/>
          </p:cNvSpPr>
          <p:nvPr>
            <p:ph type="body" sz="quarter" idx="40"/>
          </p:nvPr>
        </p:nvSpPr>
        <p:spPr>
          <a:xfrm>
            <a:off x="3124754" y="3645147"/>
            <a:ext cx="1579614" cy="940646"/>
          </a:xfrm>
          <a:prstGeom prst="rect">
            <a:avLst/>
          </a:prstGeom>
        </p:spPr>
        <p:txBody>
          <a:bodyPr lIns="91440" rIns="91440"/>
          <a:lstStyle>
            <a:lvl1pPr marL="0" indent="0">
              <a:lnSpc>
                <a:spcPct val="100000"/>
              </a:lnSpc>
              <a:spcBef>
                <a:spcPts val="200"/>
              </a:spcBef>
              <a:buFont typeface="Arial" panose="020B0604020202020204" pitchFamily="34" charset="0"/>
              <a:buNone/>
              <a:defRPr sz="1400">
                <a:solidFill>
                  <a:schemeClr val="tx1"/>
                </a:solidFill>
              </a:defRPr>
            </a:lvl1pPr>
            <a:lvl2pPr marL="457200" indent="0">
              <a:lnSpc>
                <a:spcPct val="100000"/>
              </a:lnSpc>
              <a:buNone/>
              <a:defRPr sz="1600"/>
            </a:lvl2pPr>
          </a:lstStyle>
          <a:p>
            <a:pPr lvl="0"/>
            <a:endParaRPr lang="en-US" dirty="0"/>
          </a:p>
        </p:txBody>
      </p:sp>
      <p:sp>
        <p:nvSpPr>
          <p:cNvPr id="89" name="Text Placeholder 6">
            <a:extLst>
              <a:ext uri="{FF2B5EF4-FFF2-40B4-BE49-F238E27FC236}">
                <a16:creationId xmlns:a16="http://schemas.microsoft.com/office/drawing/2014/main" id="{7C6DBB05-5C78-9E4F-BA4B-8785F8ECE2B7}"/>
              </a:ext>
            </a:extLst>
          </p:cNvPr>
          <p:cNvSpPr>
            <a:spLocks noGrp="1"/>
          </p:cNvSpPr>
          <p:nvPr>
            <p:ph type="body" sz="quarter" idx="41" hasCustomPrompt="1"/>
          </p:nvPr>
        </p:nvSpPr>
        <p:spPr>
          <a:xfrm>
            <a:off x="7265505" y="3335655"/>
            <a:ext cx="1579614" cy="258053"/>
          </a:xfrm>
          <a:prstGeom prst="rect">
            <a:avLst/>
          </a:prstGeom>
        </p:spPr>
        <p:txBody>
          <a:bodyPr/>
          <a:lstStyle>
            <a:lvl1pPr marL="0" indent="0">
              <a:buNone/>
              <a:defRPr sz="1600" b="1" i="0">
                <a:solidFill>
                  <a:schemeClr val="tx1"/>
                </a:solidFill>
                <a:latin typeface="Calibri" panose="020F0502020204030204" pitchFamily="34" charset="0"/>
                <a:cs typeface="Calibri" panose="020F0502020204030204" pitchFamily="34" charset="0"/>
              </a:defRPr>
            </a:lvl1pPr>
          </a:lstStyle>
          <a:p>
            <a:pPr lvl="0"/>
            <a:r>
              <a:rPr lang="en-US" dirty="0" err="1"/>
              <a:t>Subheadline</a:t>
            </a:r>
            <a:endParaRPr lang="en-US" dirty="0"/>
          </a:p>
        </p:txBody>
      </p:sp>
      <p:sp>
        <p:nvSpPr>
          <p:cNvPr id="90" name="Text Placeholder 6">
            <a:extLst>
              <a:ext uri="{FF2B5EF4-FFF2-40B4-BE49-F238E27FC236}">
                <a16:creationId xmlns:a16="http://schemas.microsoft.com/office/drawing/2014/main" id="{381AC71E-5703-7B4E-98E0-3585C2A2FB07}"/>
              </a:ext>
            </a:extLst>
          </p:cNvPr>
          <p:cNvSpPr>
            <a:spLocks noGrp="1"/>
          </p:cNvSpPr>
          <p:nvPr>
            <p:ph type="body" sz="quarter" idx="42"/>
          </p:nvPr>
        </p:nvSpPr>
        <p:spPr>
          <a:xfrm>
            <a:off x="7265505" y="3645147"/>
            <a:ext cx="1579614" cy="940646"/>
          </a:xfrm>
          <a:prstGeom prst="rect">
            <a:avLst/>
          </a:prstGeom>
        </p:spPr>
        <p:txBody>
          <a:bodyPr lIns="91440" rIns="91440"/>
          <a:lstStyle>
            <a:lvl1pPr marL="0" indent="0">
              <a:lnSpc>
                <a:spcPct val="100000"/>
              </a:lnSpc>
              <a:spcBef>
                <a:spcPts val="200"/>
              </a:spcBef>
              <a:buFont typeface="Arial" panose="020B0604020202020204" pitchFamily="34" charset="0"/>
              <a:buNone/>
              <a:defRPr sz="1400">
                <a:solidFill>
                  <a:schemeClr val="tx1"/>
                </a:solidFill>
              </a:defRPr>
            </a:lvl1pPr>
            <a:lvl2pPr marL="457200" indent="0">
              <a:lnSpc>
                <a:spcPct val="100000"/>
              </a:lnSpc>
              <a:buNone/>
              <a:defRPr sz="1600"/>
            </a:lvl2pPr>
          </a:lstStyle>
          <a:p>
            <a:pPr lvl="0"/>
            <a:endParaRPr lang="en-US" dirty="0"/>
          </a:p>
        </p:txBody>
      </p:sp>
      <p:sp>
        <p:nvSpPr>
          <p:cNvPr id="91" name="Text Placeholder 6">
            <a:extLst>
              <a:ext uri="{FF2B5EF4-FFF2-40B4-BE49-F238E27FC236}">
                <a16:creationId xmlns:a16="http://schemas.microsoft.com/office/drawing/2014/main" id="{1A50BCC0-D335-FD49-A03A-DFBA7E009036}"/>
              </a:ext>
            </a:extLst>
          </p:cNvPr>
          <p:cNvSpPr>
            <a:spLocks noGrp="1"/>
          </p:cNvSpPr>
          <p:nvPr>
            <p:ph type="body" sz="quarter" idx="43" hasCustomPrompt="1"/>
          </p:nvPr>
        </p:nvSpPr>
        <p:spPr>
          <a:xfrm>
            <a:off x="11610272" y="3335655"/>
            <a:ext cx="1579614" cy="258053"/>
          </a:xfrm>
          <a:prstGeom prst="rect">
            <a:avLst/>
          </a:prstGeom>
        </p:spPr>
        <p:txBody>
          <a:bodyPr/>
          <a:lstStyle>
            <a:lvl1pPr marL="0" indent="0">
              <a:buNone/>
              <a:defRPr sz="1600" b="1" i="0">
                <a:solidFill>
                  <a:schemeClr val="tx1"/>
                </a:solidFill>
                <a:latin typeface="Calibri" panose="020F0502020204030204" pitchFamily="34" charset="0"/>
                <a:cs typeface="Calibri" panose="020F0502020204030204" pitchFamily="34" charset="0"/>
              </a:defRPr>
            </a:lvl1pPr>
          </a:lstStyle>
          <a:p>
            <a:pPr lvl="0"/>
            <a:r>
              <a:rPr lang="en-US" dirty="0" err="1"/>
              <a:t>Subheadline</a:t>
            </a:r>
            <a:endParaRPr lang="en-US" dirty="0"/>
          </a:p>
        </p:txBody>
      </p:sp>
      <p:sp>
        <p:nvSpPr>
          <p:cNvPr id="92" name="Text Placeholder 6">
            <a:extLst>
              <a:ext uri="{FF2B5EF4-FFF2-40B4-BE49-F238E27FC236}">
                <a16:creationId xmlns:a16="http://schemas.microsoft.com/office/drawing/2014/main" id="{0180E730-840A-2347-B062-C68F5AB542E6}"/>
              </a:ext>
            </a:extLst>
          </p:cNvPr>
          <p:cNvSpPr>
            <a:spLocks noGrp="1"/>
          </p:cNvSpPr>
          <p:nvPr>
            <p:ph type="body" sz="quarter" idx="44"/>
          </p:nvPr>
        </p:nvSpPr>
        <p:spPr>
          <a:xfrm>
            <a:off x="11610272" y="3645147"/>
            <a:ext cx="1579614" cy="940646"/>
          </a:xfrm>
          <a:prstGeom prst="rect">
            <a:avLst/>
          </a:prstGeom>
        </p:spPr>
        <p:txBody>
          <a:bodyPr lIns="91440" rIns="91440"/>
          <a:lstStyle>
            <a:lvl1pPr marL="0" indent="0">
              <a:lnSpc>
                <a:spcPct val="100000"/>
              </a:lnSpc>
              <a:spcBef>
                <a:spcPts val="200"/>
              </a:spcBef>
              <a:buFont typeface="Arial" panose="020B0604020202020204" pitchFamily="34" charset="0"/>
              <a:buNone/>
              <a:defRPr sz="1400">
                <a:solidFill>
                  <a:schemeClr val="tx1"/>
                </a:solidFill>
              </a:defRPr>
            </a:lvl1pPr>
            <a:lvl2pPr marL="457200" indent="0">
              <a:lnSpc>
                <a:spcPct val="100000"/>
              </a:lnSpc>
              <a:buNone/>
              <a:defRPr sz="1600"/>
            </a:lvl2pPr>
          </a:lstStyle>
          <a:p>
            <a:pPr lvl="0"/>
            <a:endParaRPr lang="en-US" dirty="0"/>
          </a:p>
        </p:txBody>
      </p:sp>
      <p:sp>
        <p:nvSpPr>
          <p:cNvPr id="93" name="Text Placeholder 6">
            <a:extLst>
              <a:ext uri="{FF2B5EF4-FFF2-40B4-BE49-F238E27FC236}">
                <a16:creationId xmlns:a16="http://schemas.microsoft.com/office/drawing/2014/main" id="{4A4719E4-D7C5-9F44-BA23-39674FC5F364}"/>
              </a:ext>
            </a:extLst>
          </p:cNvPr>
          <p:cNvSpPr>
            <a:spLocks noGrp="1"/>
          </p:cNvSpPr>
          <p:nvPr>
            <p:ph type="body" sz="quarter" idx="45" hasCustomPrompt="1"/>
          </p:nvPr>
        </p:nvSpPr>
        <p:spPr>
          <a:xfrm>
            <a:off x="2276682" y="4851122"/>
            <a:ext cx="1080243" cy="342707"/>
          </a:xfrm>
          <a:prstGeom prst="rect">
            <a:avLst/>
          </a:prstGeom>
        </p:spPr>
        <p:txBody>
          <a:bodyPr anchor="ctr"/>
          <a:lstStyle>
            <a:lvl1pPr marL="0" indent="0" algn="ctr">
              <a:buNone/>
              <a:defRPr sz="1800" b="1" i="0">
                <a:solidFill>
                  <a:schemeClr val="bg1"/>
                </a:solidFill>
                <a:latin typeface="Calibri" panose="020F0502020204030204" pitchFamily="34" charset="0"/>
                <a:cs typeface="Calibri" panose="020F0502020204030204" pitchFamily="34" charset="0"/>
              </a:defRPr>
            </a:lvl1pPr>
          </a:lstStyle>
          <a:p>
            <a:pPr lvl="0"/>
            <a:r>
              <a:rPr lang="en-US" dirty="0"/>
              <a:t>1980</a:t>
            </a:r>
          </a:p>
        </p:txBody>
      </p:sp>
      <p:sp>
        <p:nvSpPr>
          <p:cNvPr id="94" name="Text Placeholder 6">
            <a:extLst>
              <a:ext uri="{FF2B5EF4-FFF2-40B4-BE49-F238E27FC236}">
                <a16:creationId xmlns:a16="http://schemas.microsoft.com/office/drawing/2014/main" id="{E64C1026-9700-8C46-811A-58EAD9CA7232}"/>
              </a:ext>
            </a:extLst>
          </p:cNvPr>
          <p:cNvSpPr>
            <a:spLocks noGrp="1"/>
          </p:cNvSpPr>
          <p:nvPr>
            <p:ph type="body" sz="quarter" idx="46" hasCustomPrompt="1"/>
          </p:nvPr>
        </p:nvSpPr>
        <p:spPr>
          <a:xfrm>
            <a:off x="4347114" y="4851122"/>
            <a:ext cx="1080243" cy="342707"/>
          </a:xfrm>
          <a:prstGeom prst="rect">
            <a:avLst/>
          </a:prstGeom>
        </p:spPr>
        <p:txBody>
          <a:bodyPr anchor="ctr"/>
          <a:lstStyle>
            <a:lvl1pPr marL="0" indent="0" algn="ctr">
              <a:buNone/>
              <a:defRPr sz="1800" b="1" i="0">
                <a:solidFill>
                  <a:schemeClr val="bg1"/>
                </a:solidFill>
                <a:latin typeface="Calibri" panose="020F0502020204030204" pitchFamily="34" charset="0"/>
                <a:cs typeface="Calibri" panose="020F0502020204030204" pitchFamily="34" charset="0"/>
              </a:defRPr>
            </a:lvl1pPr>
          </a:lstStyle>
          <a:p>
            <a:pPr lvl="0"/>
            <a:r>
              <a:rPr lang="en-US" dirty="0"/>
              <a:t>1990</a:t>
            </a:r>
          </a:p>
        </p:txBody>
      </p:sp>
      <p:sp>
        <p:nvSpPr>
          <p:cNvPr id="95" name="Text Placeholder 6">
            <a:extLst>
              <a:ext uri="{FF2B5EF4-FFF2-40B4-BE49-F238E27FC236}">
                <a16:creationId xmlns:a16="http://schemas.microsoft.com/office/drawing/2014/main" id="{A6BF232E-A401-4049-A8AD-C5FD08FD5029}"/>
              </a:ext>
            </a:extLst>
          </p:cNvPr>
          <p:cNvSpPr>
            <a:spLocks noGrp="1"/>
          </p:cNvSpPr>
          <p:nvPr>
            <p:ph type="body" sz="quarter" idx="47" hasCustomPrompt="1"/>
          </p:nvPr>
        </p:nvSpPr>
        <p:spPr>
          <a:xfrm>
            <a:off x="6417546" y="4851122"/>
            <a:ext cx="1080243" cy="342707"/>
          </a:xfrm>
          <a:prstGeom prst="rect">
            <a:avLst/>
          </a:prstGeom>
        </p:spPr>
        <p:txBody>
          <a:bodyPr anchor="ctr"/>
          <a:lstStyle>
            <a:lvl1pPr marL="0" indent="0" algn="ctr">
              <a:buNone/>
              <a:defRPr sz="1800" b="1" i="0">
                <a:solidFill>
                  <a:schemeClr val="bg1"/>
                </a:solidFill>
                <a:latin typeface="Calibri" panose="020F0502020204030204" pitchFamily="34" charset="0"/>
                <a:cs typeface="Calibri" panose="020F0502020204030204" pitchFamily="34" charset="0"/>
              </a:defRPr>
            </a:lvl1pPr>
          </a:lstStyle>
          <a:p>
            <a:pPr lvl="0"/>
            <a:r>
              <a:rPr lang="en-US" dirty="0"/>
              <a:t>2000</a:t>
            </a:r>
          </a:p>
        </p:txBody>
      </p:sp>
      <p:sp>
        <p:nvSpPr>
          <p:cNvPr id="96" name="Text Placeholder 6">
            <a:extLst>
              <a:ext uri="{FF2B5EF4-FFF2-40B4-BE49-F238E27FC236}">
                <a16:creationId xmlns:a16="http://schemas.microsoft.com/office/drawing/2014/main" id="{20D7F6E9-C73D-4345-8497-3AEFE2945456}"/>
              </a:ext>
            </a:extLst>
          </p:cNvPr>
          <p:cNvSpPr>
            <a:spLocks noGrp="1"/>
          </p:cNvSpPr>
          <p:nvPr>
            <p:ph type="body" sz="quarter" idx="48" hasCustomPrompt="1"/>
          </p:nvPr>
        </p:nvSpPr>
        <p:spPr>
          <a:xfrm>
            <a:off x="8487978" y="4851122"/>
            <a:ext cx="1080243" cy="342707"/>
          </a:xfrm>
          <a:prstGeom prst="rect">
            <a:avLst/>
          </a:prstGeom>
        </p:spPr>
        <p:txBody>
          <a:bodyPr anchor="ctr"/>
          <a:lstStyle>
            <a:lvl1pPr marL="0" indent="0" algn="ctr">
              <a:buNone/>
              <a:defRPr sz="1800" b="1" i="0">
                <a:solidFill>
                  <a:schemeClr val="bg1"/>
                </a:solidFill>
                <a:latin typeface="Calibri" panose="020F0502020204030204" pitchFamily="34" charset="0"/>
                <a:cs typeface="Calibri" panose="020F0502020204030204" pitchFamily="34" charset="0"/>
              </a:defRPr>
            </a:lvl1pPr>
          </a:lstStyle>
          <a:p>
            <a:pPr lvl="0"/>
            <a:r>
              <a:rPr lang="en-US" dirty="0"/>
              <a:t>2010</a:t>
            </a:r>
          </a:p>
        </p:txBody>
      </p:sp>
      <p:sp>
        <p:nvSpPr>
          <p:cNvPr id="97" name="Text Placeholder 6">
            <a:extLst>
              <a:ext uri="{FF2B5EF4-FFF2-40B4-BE49-F238E27FC236}">
                <a16:creationId xmlns:a16="http://schemas.microsoft.com/office/drawing/2014/main" id="{E5B6456B-F985-7E44-B6CC-E07CEF397353}"/>
              </a:ext>
            </a:extLst>
          </p:cNvPr>
          <p:cNvSpPr>
            <a:spLocks noGrp="1"/>
          </p:cNvSpPr>
          <p:nvPr>
            <p:ph type="body" sz="quarter" idx="49" hasCustomPrompt="1"/>
          </p:nvPr>
        </p:nvSpPr>
        <p:spPr>
          <a:xfrm>
            <a:off x="10558410" y="4851122"/>
            <a:ext cx="1080243" cy="342707"/>
          </a:xfrm>
          <a:prstGeom prst="rect">
            <a:avLst/>
          </a:prstGeom>
        </p:spPr>
        <p:txBody>
          <a:bodyPr anchor="ctr"/>
          <a:lstStyle>
            <a:lvl1pPr marL="0" indent="0" algn="ctr">
              <a:buNone/>
              <a:defRPr sz="1800" b="1" i="0">
                <a:solidFill>
                  <a:schemeClr val="bg1"/>
                </a:solidFill>
                <a:latin typeface="Calibri" panose="020F0502020204030204" pitchFamily="34" charset="0"/>
                <a:cs typeface="Calibri" panose="020F0502020204030204" pitchFamily="34" charset="0"/>
              </a:defRPr>
            </a:lvl1pPr>
          </a:lstStyle>
          <a:p>
            <a:pPr lvl="0"/>
            <a:r>
              <a:rPr lang="en-US" dirty="0"/>
              <a:t>2020</a:t>
            </a:r>
          </a:p>
        </p:txBody>
      </p:sp>
      <p:sp>
        <p:nvSpPr>
          <p:cNvPr id="98" name="Text Placeholder 6">
            <a:extLst>
              <a:ext uri="{FF2B5EF4-FFF2-40B4-BE49-F238E27FC236}">
                <a16:creationId xmlns:a16="http://schemas.microsoft.com/office/drawing/2014/main" id="{86883EB6-CDAF-E646-B0DF-308712EBE391}"/>
              </a:ext>
            </a:extLst>
          </p:cNvPr>
          <p:cNvSpPr>
            <a:spLocks noGrp="1"/>
          </p:cNvSpPr>
          <p:nvPr>
            <p:ph type="body" sz="quarter" idx="50" hasCustomPrompt="1"/>
          </p:nvPr>
        </p:nvSpPr>
        <p:spPr>
          <a:xfrm>
            <a:off x="12628844" y="4851122"/>
            <a:ext cx="1080243" cy="342707"/>
          </a:xfrm>
          <a:prstGeom prst="rect">
            <a:avLst/>
          </a:prstGeom>
        </p:spPr>
        <p:txBody>
          <a:bodyPr anchor="ctr"/>
          <a:lstStyle>
            <a:lvl1pPr marL="0" indent="0" algn="ctr">
              <a:buNone/>
              <a:defRPr sz="1800" b="1" i="0">
                <a:solidFill>
                  <a:schemeClr val="bg1"/>
                </a:solidFill>
                <a:latin typeface="Calibri" panose="020F0502020204030204" pitchFamily="34" charset="0"/>
                <a:cs typeface="Calibri" panose="020F0502020204030204" pitchFamily="34" charset="0"/>
              </a:defRPr>
            </a:lvl1pPr>
          </a:lstStyle>
          <a:p>
            <a:pPr lvl="0"/>
            <a:r>
              <a:rPr lang="en-US" dirty="0"/>
              <a:t>Today</a:t>
            </a:r>
          </a:p>
        </p:txBody>
      </p:sp>
      <p:grpSp>
        <p:nvGrpSpPr>
          <p:cNvPr id="20" name="Group 19">
            <a:extLst>
              <a:ext uri="{FF2B5EF4-FFF2-40B4-BE49-F238E27FC236}">
                <a16:creationId xmlns:a16="http://schemas.microsoft.com/office/drawing/2014/main" id="{4DB3C062-6A15-5A46-85B0-40F67F6AA851}"/>
              </a:ext>
            </a:extLst>
          </p:cNvPr>
          <p:cNvGrpSpPr/>
          <p:nvPr userDrawn="1"/>
        </p:nvGrpSpPr>
        <p:grpSpPr>
          <a:xfrm>
            <a:off x="1201761" y="3341447"/>
            <a:ext cx="1080243" cy="2103421"/>
            <a:chOff x="1201761" y="3602843"/>
            <a:chExt cx="1080243" cy="2103421"/>
          </a:xfrm>
        </p:grpSpPr>
        <p:sp>
          <p:nvSpPr>
            <p:cNvPr id="70" name="Oval 69">
              <a:extLst>
                <a:ext uri="{FF2B5EF4-FFF2-40B4-BE49-F238E27FC236}">
                  <a16:creationId xmlns:a16="http://schemas.microsoft.com/office/drawing/2014/main" id="{9C74D326-280C-C947-85CE-898F736B8597}"/>
                </a:ext>
              </a:extLst>
            </p:cNvPr>
            <p:cNvSpPr/>
            <p:nvPr userDrawn="1"/>
          </p:nvSpPr>
          <p:spPr>
            <a:xfrm>
              <a:off x="1201761" y="3602843"/>
              <a:ext cx="1080243" cy="1080243"/>
            </a:xfrm>
            <a:prstGeom prst="ellipse">
              <a:avLst/>
            </a:prstGeom>
            <a:solidFill>
              <a:schemeClr val="bg1"/>
            </a:solidFill>
            <a:ln w="38100">
              <a:solidFill>
                <a:srgbClr val="E41F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9860E982-045C-D94D-AFAD-3CA5021971F0}"/>
                </a:ext>
              </a:extLst>
            </p:cNvPr>
            <p:cNvCxnSpPr>
              <a:cxnSpLocks/>
            </p:cNvCxnSpPr>
            <p:nvPr userDrawn="1"/>
          </p:nvCxnSpPr>
          <p:spPr>
            <a:xfrm flipH="1">
              <a:off x="1741841" y="4683086"/>
              <a:ext cx="83" cy="1023178"/>
            </a:xfrm>
            <a:prstGeom prst="line">
              <a:avLst/>
            </a:prstGeom>
            <a:ln w="38100">
              <a:solidFill>
                <a:srgbClr val="E41F35"/>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288B75E3-C71C-3547-93D4-1D6AE11D7993}"/>
              </a:ext>
            </a:extLst>
          </p:cNvPr>
          <p:cNvGrpSpPr/>
          <p:nvPr userDrawn="1"/>
        </p:nvGrpSpPr>
        <p:grpSpPr>
          <a:xfrm>
            <a:off x="5329261" y="3341447"/>
            <a:ext cx="1080243" cy="2103421"/>
            <a:chOff x="5329261" y="3602843"/>
            <a:chExt cx="1080243" cy="2103421"/>
          </a:xfrm>
        </p:grpSpPr>
        <p:sp>
          <p:nvSpPr>
            <p:cNvPr id="78" name="Oval 77">
              <a:extLst>
                <a:ext uri="{FF2B5EF4-FFF2-40B4-BE49-F238E27FC236}">
                  <a16:creationId xmlns:a16="http://schemas.microsoft.com/office/drawing/2014/main" id="{30719D78-C3C2-1344-B614-2B70579088F2}"/>
                </a:ext>
              </a:extLst>
            </p:cNvPr>
            <p:cNvSpPr/>
            <p:nvPr userDrawn="1"/>
          </p:nvSpPr>
          <p:spPr>
            <a:xfrm>
              <a:off x="5329261" y="3602843"/>
              <a:ext cx="1080243" cy="1080243"/>
            </a:xfrm>
            <a:prstGeom prst="ellipse">
              <a:avLst/>
            </a:prstGeom>
            <a:solidFill>
              <a:schemeClr val="bg1"/>
            </a:solidFill>
            <a:ln w="38100">
              <a:solidFill>
                <a:srgbClr val="E41F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Connector 98">
              <a:extLst>
                <a:ext uri="{FF2B5EF4-FFF2-40B4-BE49-F238E27FC236}">
                  <a16:creationId xmlns:a16="http://schemas.microsoft.com/office/drawing/2014/main" id="{EAD844B7-3BA2-B845-8B0B-3CAAE81986AE}"/>
                </a:ext>
              </a:extLst>
            </p:cNvPr>
            <p:cNvCxnSpPr>
              <a:cxnSpLocks/>
            </p:cNvCxnSpPr>
            <p:nvPr userDrawn="1"/>
          </p:nvCxnSpPr>
          <p:spPr>
            <a:xfrm flipH="1">
              <a:off x="5869341" y="4683086"/>
              <a:ext cx="83" cy="1023178"/>
            </a:xfrm>
            <a:prstGeom prst="line">
              <a:avLst/>
            </a:prstGeom>
            <a:ln w="38100">
              <a:solidFill>
                <a:srgbClr val="E41F35"/>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C2066A54-E890-FA48-9823-D570E248C0F7}"/>
              </a:ext>
            </a:extLst>
          </p:cNvPr>
          <p:cNvGrpSpPr/>
          <p:nvPr userDrawn="1"/>
        </p:nvGrpSpPr>
        <p:grpSpPr>
          <a:xfrm>
            <a:off x="9722718" y="3341447"/>
            <a:ext cx="1080243" cy="2103421"/>
            <a:chOff x="9722718" y="3602843"/>
            <a:chExt cx="1080243" cy="2103421"/>
          </a:xfrm>
        </p:grpSpPr>
        <p:sp>
          <p:nvSpPr>
            <p:cNvPr id="81" name="Oval 80">
              <a:extLst>
                <a:ext uri="{FF2B5EF4-FFF2-40B4-BE49-F238E27FC236}">
                  <a16:creationId xmlns:a16="http://schemas.microsoft.com/office/drawing/2014/main" id="{0BB57F0B-D108-F344-8ADC-028AC8B5A22F}"/>
                </a:ext>
              </a:extLst>
            </p:cNvPr>
            <p:cNvSpPr/>
            <p:nvPr userDrawn="1"/>
          </p:nvSpPr>
          <p:spPr>
            <a:xfrm>
              <a:off x="9722718" y="3602843"/>
              <a:ext cx="1080243" cy="1080243"/>
            </a:xfrm>
            <a:prstGeom prst="ellipse">
              <a:avLst/>
            </a:prstGeom>
            <a:solidFill>
              <a:schemeClr val="bg1"/>
            </a:solidFill>
            <a:ln w="38100">
              <a:solidFill>
                <a:srgbClr val="E41F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0" name="Straight Connector 99">
              <a:extLst>
                <a:ext uri="{FF2B5EF4-FFF2-40B4-BE49-F238E27FC236}">
                  <a16:creationId xmlns:a16="http://schemas.microsoft.com/office/drawing/2014/main" id="{4BC1F876-DB96-C847-9038-20D77369C769}"/>
                </a:ext>
              </a:extLst>
            </p:cNvPr>
            <p:cNvCxnSpPr>
              <a:cxnSpLocks/>
            </p:cNvCxnSpPr>
            <p:nvPr userDrawn="1"/>
          </p:nvCxnSpPr>
          <p:spPr>
            <a:xfrm flipH="1">
              <a:off x="10262798" y="4683086"/>
              <a:ext cx="83" cy="1023178"/>
            </a:xfrm>
            <a:prstGeom prst="line">
              <a:avLst/>
            </a:prstGeom>
            <a:ln w="38100">
              <a:solidFill>
                <a:srgbClr val="E41F35"/>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A0DF8A86-1CF4-564E-9996-A2E27CE008FC}"/>
              </a:ext>
            </a:extLst>
          </p:cNvPr>
          <p:cNvGrpSpPr/>
          <p:nvPr userDrawn="1"/>
        </p:nvGrpSpPr>
        <p:grpSpPr>
          <a:xfrm>
            <a:off x="11805518" y="4535699"/>
            <a:ext cx="1080243" cy="1898306"/>
            <a:chOff x="11805518" y="4535699"/>
            <a:chExt cx="1080243" cy="1898306"/>
          </a:xfrm>
        </p:grpSpPr>
        <p:sp>
          <p:nvSpPr>
            <p:cNvPr id="86" name="Oval 85">
              <a:extLst>
                <a:ext uri="{FF2B5EF4-FFF2-40B4-BE49-F238E27FC236}">
                  <a16:creationId xmlns:a16="http://schemas.microsoft.com/office/drawing/2014/main" id="{94D4B2FE-60BD-BC48-907C-0F6351D5CCC3}"/>
                </a:ext>
              </a:extLst>
            </p:cNvPr>
            <p:cNvSpPr/>
            <p:nvPr userDrawn="1"/>
          </p:nvSpPr>
          <p:spPr>
            <a:xfrm>
              <a:off x="11805518" y="5353762"/>
              <a:ext cx="1080243" cy="1080243"/>
            </a:xfrm>
            <a:prstGeom prst="ellipse">
              <a:avLst/>
            </a:prstGeom>
            <a:solidFill>
              <a:schemeClr val="bg1"/>
            </a:solidFill>
            <a:ln w="38100">
              <a:solidFill>
                <a:srgbClr val="E41F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1" name="Straight Connector 100">
              <a:extLst>
                <a:ext uri="{FF2B5EF4-FFF2-40B4-BE49-F238E27FC236}">
                  <a16:creationId xmlns:a16="http://schemas.microsoft.com/office/drawing/2014/main" id="{B08A9B39-8DE5-5540-95F4-FEB8A7FE7118}"/>
                </a:ext>
              </a:extLst>
            </p:cNvPr>
            <p:cNvCxnSpPr>
              <a:cxnSpLocks/>
            </p:cNvCxnSpPr>
            <p:nvPr userDrawn="1"/>
          </p:nvCxnSpPr>
          <p:spPr>
            <a:xfrm>
              <a:off x="12352403" y="4535699"/>
              <a:ext cx="1" cy="808368"/>
            </a:xfrm>
            <a:prstGeom prst="line">
              <a:avLst/>
            </a:prstGeom>
            <a:ln w="38100">
              <a:solidFill>
                <a:srgbClr val="E41F35"/>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486F10D7-0C43-E842-828C-4A72E0FAEDBC}"/>
              </a:ext>
            </a:extLst>
          </p:cNvPr>
          <p:cNvGrpSpPr/>
          <p:nvPr userDrawn="1"/>
        </p:nvGrpSpPr>
        <p:grpSpPr>
          <a:xfrm>
            <a:off x="7508975" y="4535699"/>
            <a:ext cx="1080243" cy="1898306"/>
            <a:chOff x="7508975" y="4535699"/>
            <a:chExt cx="1080243" cy="1898306"/>
          </a:xfrm>
        </p:grpSpPr>
        <p:sp>
          <p:nvSpPr>
            <p:cNvPr id="85" name="Oval 84">
              <a:extLst>
                <a:ext uri="{FF2B5EF4-FFF2-40B4-BE49-F238E27FC236}">
                  <a16:creationId xmlns:a16="http://schemas.microsoft.com/office/drawing/2014/main" id="{BA3CDEB4-C04B-4049-803A-B558A878EAA9}"/>
                </a:ext>
              </a:extLst>
            </p:cNvPr>
            <p:cNvSpPr/>
            <p:nvPr userDrawn="1"/>
          </p:nvSpPr>
          <p:spPr>
            <a:xfrm>
              <a:off x="7508975" y="5353762"/>
              <a:ext cx="1080243" cy="1080243"/>
            </a:xfrm>
            <a:prstGeom prst="ellipse">
              <a:avLst/>
            </a:prstGeom>
            <a:solidFill>
              <a:schemeClr val="bg1"/>
            </a:solidFill>
            <a:ln w="38100">
              <a:solidFill>
                <a:srgbClr val="E41F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Straight Connector 101">
              <a:extLst>
                <a:ext uri="{FF2B5EF4-FFF2-40B4-BE49-F238E27FC236}">
                  <a16:creationId xmlns:a16="http://schemas.microsoft.com/office/drawing/2014/main" id="{6BDF3549-F20B-C840-A50B-CCE1D961B4A5}"/>
                </a:ext>
              </a:extLst>
            </p:cNvPr>
            <p:cNvCxnSpPr>
              <a:cxnSpLocks/>
            </p:cNvCxnSpPr>
            <p:nvPr userDrawn="1"/>
          </p:nvCxnSpPr>
          <p:spPr>
            <a:xfrm>
              <a:off x="8049096" y="4535699"/>
              <a:ext cx="1" cy="808368"/>
            </a:xfrm>
            <a:prstGeom prst="line">
              <a:avLst/>
            </a:prstGeom>
            <a:ln w="38100">
              <a:solidFill>
                <a:srgbClr val="E41F35"/>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23991CC-6E29-6D4D-ADD3-8A1764B44F57}"/>
              </a:ext>
            </a:extLst>
          </p:cNvPr>
          <p:cNvGrpSpPr/>
          <p:nvPr userDrawn="1"/>
        </p:nvGrpSpPr>
        <p:grpSpPr>
          <a:xfrm>
            <a:off x="3381476" y="4535699"/>
            <a:ext cx="1080243" cy="1898306"/>
            <a:chOff x="3381476" y="4535699"/>
            <a:chExt cx="1080243" cy="1898306"/>
          </a:xfrm>
        </p:grpSpPr>
        <p:sp>
          <p:nvSpPr>
            <p:cNvPr id="84" name="Oval 83">
              <a:extLst>
                <a:ext uri="{FF2B5EF4-FFF2-40B4-BE49-F238E27FC236}">
                  <a16:creationId xmlns:a16="http://schemas.microsoft.com/office/drawing/2014/main" id="{E5B11626-E08F-CC4A-84D2-6E2988D22B2D}"/>
                </a:ext>
              </a:extLst>
            </p:cNvPr>
            <p:cNvSpPr/>
            <p:nvPr userDrawn="1"/>
          </p:nvSpPr>
          <p:spPr>
            <a:xfrm>
              <a:off x="3381476" y="5353762"/>
              <a:ext cx="1080243" cy="1080243"/>
            </a:xfrm>
            <a:prstGeom prst="ellipse">
              <a:avLst/>
            </a:prstGeom>
            <a:solidFill>
              <a:schemeClr val="bg1"/>
            </a:solidFill>
            <a:ln w="38100">
              <a:solidFill>
                <a:srgbClr val="E41F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Straight Connector 102">
              <a:extLst>
                <a:ext uri="{FF2B5EF4-FFF2-40B4-BE49-F238E27FC236}">
                  <a16:creationId xmlns:a16="http://schemas.microsoft.com/office/drawing/2014/main" id="{04F27558-9BFD-604F-8595-1D52C76A9EAF}"/>
                </a:ext>
              </a:extLst>
            </p:cNvPr>
            <p:cNvCxnSpPr>
              <a:cxnSpLocks/>
            </p:cNvCxnSpPr>
            <p:nvPr userDrawn="1"/>
          </p:nvCxnSpPr>
          <p:spPr>
            <a:xfrm>
              <a:off x="3921597" y="4535699"/>
              <a:ext cx="1" cy="808368"/>
            </a:xfrm>
            <a:prstGeom prst="line">
              <a:avLst/>
            </a:prstGeom>
            <a:ln w="38100">
              <a:solidFill>
                <a:srgbClr val="E41F35"/>
              </a:solidFill>
            </a:ln>
          </p:spPr>
          <p:style>
            <a:lnRef idx="1">
              <a:schemeClr val="accent1"/>
            </a:lnRef>
            <a:fillRef idx="0">
              <a:schemeClr val="accent1"/>
            </a:fillRef>
            <a:effectRef idx="0">
              <a:schemeClr val="accent1"/>
            </a:effectRef>
            <a:fontRef idx="minor">
              <a:schemeClr val="tx1"/>
            </a:fontRef>
          </p:style>
        </p:cxnSp>
      </p:grpSp>
      <p:sp>
        <p:nvSpPr>
          <p:cNvPr id="129" name="Oval 128">
            <a:extLst>
              <a:ext uri="{FF2B5EF4-FFF2-40B4-BE49-F238E27FC236}">
                <a16:creationId xmlns:a16="http://schemas.microsoft.com/office/drawing/2014/main" id="{1734DC97-12BC-FB45-8408-712B0845B732}"/>
              </a:ext>
            </a:extLst>
          </p:cNvPr>
          <p:cNvSpPr/>
          <p:nvPr userDrawn="1"/>
        </p:nvSpPr>
        <p:spPr>
          <a:xfrm>
            <a:off x="5752281" y="4906003"/>
            <a:ext cx="228696" cy="22869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82DFA8C6-D8EC-5847-B796-CA8B775C8F3D}"/>
              </a:ext>
            </a:extLst>
          </p:cNvPr>
          <p:cNvSpPr/>
          <p:nvPr userDrawn="1"/>
        </p:nvSpPr>
        <p:spPr>
          <a:xfrm>
            <a:off x="7931510" y="4906003"/>
            <a:ext cx="228696" cy="22869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80603A8C-1CD7-D842-BBAF-B820B7CD6F1A}"/>
              </a:ext>
            </a:extLst>
          </p:cNvPr>
          <p:cNvSpPr/>
          <p:nvPr userDrawn="1"/>
        </p:nvSpPr>
        <p:spPr>
          <a:xfrm>
            <a:off x="10143592" y="4906003"/>
            <a:ext cx="228696" cy="22869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20811DDD-6B67-D04F-AD44-532D5C273B6D}"/>
              </a:ext>
            </a:extLst>
          </p:cNvPr>
          <p:cNvSpPr/>
          <p:nvPr userDrawn="1"/>
        </p:nvSpPr>
        <p:spPr>
          <a:xfrm>
            <a:off x="12222834" y="4906003"/>
            <a:ext cx="228696" cy="22869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6480A8D8-D4B8-1B49-BA8A-9CD0DC379573}"/>
              </a:ext>
            </a:extLst>
          </p:cNvPr>
          <p:cNvSpPr/>
          <p:nvPr userDrawn="1"/>
        </p:nvSpPr>
        <p:spPr>
          <a:xfrm>
            <a:off x="1613418" y="4906003"/>
            <a:ext cx="228696" cy="22869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Oval 133">
            <a:extLst>
              <a:ext uri="{FF2B5EF4-FFF2-40B4-BE49-F238E27FC236}">
                <a16:creationId xmlns:a16="http://schemas.microsoft.com/office/drawing/2014/main" id="{17AD8C06-3FE4-6E4A-B7DA-106C9908F872}"/>
              </a:ext>
            </a:extLst>
          </p:cNvPr>
          <p:cNvSpPr/>
          <p:nvPr userDrawn="1"/>
        </p:nvSpPr>
        <p:spPr>
          <a:xfrm>
            <a:off x="3801562" y="4906003"/>
            <a:ext cx="228696" cy="22869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 Placeholder 10">
            <a:extLst>
              <a:ext uri="{FF2B5EF4-FFF2-40B4-BE49-F238E27FC236}">
                <a16:creationId xmlns:a16="http://schemas.microsoft.com/office/drawing/2014/main" id="{CFE7C6B1-EE49-BD49-B2B9-680B141A3590}"/>
              </a:ext>
            </a:extLst>
          </p:cNvPr>
          <p:cNvSpPr>
            <a:spLocks noGrp="1"/>
          </p:cNvSpPr>
          <p:nvPr>
            <p:ph type="body" sz="quarter" idx="30" hasCustomPrompt="1"/>
          </p:nvPr>
        </p:nvSpPr>
        <p:spPr>
          <a:xfrm>
            <a:off x="748265" y="1287340"/>
            <a:ext cx="5841985" cy="438150"/>
          </a:xfrm>
          <a:prstGeom prst="rect">
            <a:avLst/>
          </a:prstGeom>
        </p:spPr>
        <p:txBody>
          <a:bodyPr anchor="t"/>
          <a:lstStyle>
            <a:lvl1pPr marL="0" indent="0">
              <a:lnSpc>
                <a:spcPct val="85000"/>
              </a:lnSpc>
              <a:buFontTx/>
              <a:buNone/>
              <a:defRPr sz="2400" b="1" i="0">
                <a:solidFill>
                  <a:srgbClr val="E41F35"/>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54" name="Text Placeholder 10">
            <a:extLst>
              <a:ext uri="{FF2B5EF4-FFF2-40B4-BE49-F238E27FC236}">
                <a16:creationId xmlns:a16="http://schemas.microsoft.com/office/drawing/2014/main" id="{CF2FBB70-46F3-8641-BA87-C471B1F0638C}"/>
              </a:ext>
            </a:extLst>
          </p:cNvPr>
          <p:cNvSpPr>
            <a:spLocks noGrp="1"/>
          </p:cNvSpPr>
          <p:nvPr>
            <p:ph type="body" sz="quarter" idx="31" hasCustomPrompt="1"/>
          </p:nvPr>
        </p:nvSpPr>
        <p:spPr>
          <a:xfrm>
            <a:off x="685421" y="1725491"/>
            <a:ext cx="7338771" cy="885672"/>
          </a:xfrm>
          <a:prstGeom prst="rect">
            <a:avLst/>
          </a:prstGeom>
        </p:spPr>
        <p:txBody>
          <a:bodyPr anchor="t"/>
          <a:lstStyle>
            <a:lvl1pPr marL="0" indent="0">
              <a:lnSpc>
                <a:spcPct val="85000"/>
              </a:lnSpc>
              <a:buFontTx/>
              <a:buNone/>
              <a:defRPr sz="7200" b="0" i="0">
                <a:solidFill>
                  <a:schemeClr val="tx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Headline goes here</a:t>
            </a:r>
          </a:p>
        </p:txBody>
      </p:sp>
      <p:sp>
        <p:nvSpPr>
          <p:cNvPr id="55" name="Text Placeholder 3">
            <a:extLst>
              <a:ext uri="{FF2B5EF4-FFF2-40B4-BE49-F238E27FC236}">
                <a16:creationId xmlns:a16="http://schemas.microsoft.com/office/drawing/2014/main" id="{BE8A521D-08BA-9B4D-ADD4-F57EAF8746A4}"/>
              </a:ext>
            </a:extLst>
          </p:cNvPr>
          <p:cNvSpPr>
            <a:spLocks noGrp="1"/>
          </p:cNvSpPr>
          <p:nvPr>
            <p:ph type="body" sz="quarter" idx="17" hasCustomPrompt="1"/>
          </p:nvPr>
        </p:nvSpPr>
        <p:spPr>
          <a:xfrm>
            <a:off x="8447329" y="1443783"/>
            <a:ext cx="5444642" cy="1167379"/>
          </a:xfrm>
          <a:prstGeom prst="rect">
            <a:avLst/>
          </a:prstGeom>
        </p:spPr>
        <p:txBody>
          <a:bodyPr anchor="b"/>
          <a:lstStyle>
            <a:lvl1pPr marL="0" indent="0">
              <a:lnSpc>
                <a:spcPct val="100000"/>
              </a:lnSpc>
              <a:buFontTx/>
              <a:buNone/>
              <a:defRPr lang="en-US" sz="1800" smtClean="0">
                <a:solidFill>
                  <a:schemeClr val="tx1"/>
                </a:solidFill>
                <a:effectLs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US" dirty="0">
                <a:effectLst/>
                <a:latin typeface="Calibri Light" panose="020F0302020204030204" pitchFamily="34" charset="0"/>
              </a:rPr>
              <a:t>Lorem ipsum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par </a:t>
            </a:r>
            <a:r>
              <a:rPr lang="en-US" dirty="0" err="1">
                <a:effectLst/>
                <a:latin typeface="Calibri Light" panose="020F0302020204030204" pitchFamily="34" charset="0"/>
              </a:rPr>
              <a:t>chil</a:t>
            </a:r>
            <a:r>
              <a:rPr lang="en-US" dirty="0">
                <a:effectLst/>
                <a:latin typeface="Calibri Light" panose="020F0302020204030204" pitchFamily="34" charset="0"/>
              </a:rPr>
              <a:t> </a:t>
            </a:r>
            <a:r>
              <a:rPr lang="en-US" dirty="0" err="1">
                <a:effectLst/>
                <a:latin typeface="Calibri Light" panose="020F0302020204030204" pitchFamily="34" charset="0"/>
              </a:rPr>
              <a:t>iqui</a:t>
            </a:r>
            <a:r>
              <a:rPr lang="en-US" dirty="0">
                <a:effectLst/>
                <a:latin typeface="Calibri Light" panose="020F0302020204030204" pitchFamily="34" charset="0"/>
              </a:rPr>
              <a:t> cu. </a:t>
            </a:r>
            <a:r>
              <a:rPr lang="en-US" dirty="0" err="1">
                <a:effectLst/>
                <a:latin typeface="Calibri Light" panose="020F0302020204030204" pitchFamily="34" charset="0"/>
              </a:rPr>
              <a:t>Aximus</a:t>
            </a:r>
            <a:r>
              <a:rPr lang="en-US" dirty="0">
                <a:effectLst/>
                <a:latin typeface="Calibri Light" panose="020F0302020204030204" pitchFamily="34" charset="0"/>
              </a:rPr>
              <a:t> </a:t>
            </a:r>
            <a:r>
              <a:rPr lang="en-US" dirty="0" err="1">
                <a:effectLst/>
                <a:latin typeface="Calibri Light" panose="020F0302020204030204" pitchFamily="34" charset="0"/>
              </a:rPr>
              <a:t>explit</a:t>
            </a:r>
            <a:r>
              <a:rPr lang="en-US" dirty="0">
                <a:effectLst/>
                <a:latin typeface="Calibri Light" panose="020F0302020204030204" pitchFamily="34" charset="0"/>
              </a:rPr>
              <a:t> et </a:t>
            </a:r>
            <a:r>
              <a:rPr lang="en-US" dirty="0" err="1">
                <a:effectLst/>
                <a:latin typeface="Calibri Light" panose="020F0302020204030204" pitchFamily="34" charset="0"/>
              </a:rPr>
              <a:t>vitis</a:t>
            </a:r>
            <a:r>
              <a:rPr lang="en-US" dirty="0">
                <a:effectLst/>
                <a:latin typeface="Calibri Light" panose="020F0302020204030204" pitchFamily="34" charset="0"/>
              </a:rPr>
              <a:t> </a:t>
            </a:r>
            <a:r>
              <a:rPr lang="en-US" dirty="0" err="1">
                <a:effectLst/>
                <a:latin typeface="Calibri Light" panose="020F0302020204030204" pitchFamily="34" charset="0"/>
              </a:rPr>
              <a:t>tu</a:t>
            </a:r>
            <a:r>
              <a:rPr lang="en-US" dirty="0">
                <a:effectLst/>
                <a:latin typeface="Calibri Light" panose="020F0302020204030204" pitchFamily="34" charset="0"/>
              </a:rPr>
              <a:t>? Am </a:t>
            </a:r>
            <a:r>
              <a:rPr lang="en-US" dirty="0" err="1">
                <a:effectLst/>
                <a:latin typeface="Calibri Light" panose="020F0302020204030204" pitchFamily="34" charset="0"/>
              </a:rPr>
              <a:t>quia</a:t>
            </a:r>
            <a:r>
              <a:rPr lang="en-US" dirty="0">
                <a:effectLst/>
                <a:latin typeface="Calibri Light" panose="020F0302020204030204" pitchFamily="34" charset="0"/>
              </a:rPr>
              <a:t> </a:t>
            </a:r>
            <a:r>
              <a:rPr lang="en-US" dirty="0" err="1">
                <a:effectLst/>
                <a:latin typeface="Calibri Light" panose="020F0302020204030204" pitchFamily="34" charset="0"/>
              </a:rPr>
              <a:t>nihit</a:t>
            </a:r>
            <a:r>
              <a:rPr lang="en-US" dirty="0">
                <a:effectLst/>
                <a:latin typeface="Calibri Light" panose="020F0302020204030204" pitchFamily="34" charset="0"/>
              </a:rPr>
              <a:t>, cor. </a:t>
            </a: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a:t>
            </a:r>
          </a:p>
        </p:txBody>
      </p:sp>
      <p:pic>
        <p:nvPicPr>
          <p:cNvPr id="56" name="Picture 55">
            <a:extLst>
              <a:ext uri="{FF2B5EF4-FFF2-40B4-BE49-F238E27FC236}">
                <a16:creationId xmlns:a16="http://schemas.microsoft.com/office/drawing/2014/main" id="{78C8FD99-4473-D247-B545-54F1B73D225E}"/>
              </a:ext>
            </a:extLst>
          </p:cNvPr>
          <p:cNvPicPr>
            <a:picLocks noChangeAspect="1"/>
          </p:cNvPicPr>
          <p:nvPr userDrawn="1"/>
        </p:nvPicPr>
        <p:blipFill>
          <a:blip r:embed="rId2"/>
          <a:stretch>
            <a:fillRect/>
          </a:stretch>
        </p:blipFill>
        <p:spPr>
          <a:xfrm>
            <a:off x="818001" y="2768499"/>
            <a:ext cx="2025650" cy="69679"/>
          </a:xfrm>
          <a:prstGeom prst="rect">
            <a:avLst/>
          </a:prstGeom>
        </p:spPr>
      </p:pic>
    </p:spTree>
    <p:extLst>
      <p:ext uri="{BB962C8B-B14F-4D97-AF65-F5344CB8AC3E}">
        <p14:creationId xmlns:p14="http://schemas.microsoft.com/office/powerpoint/2010/main" val="11320426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meline_5">
    <p:spTree>
      <p:nvGrpSpPr>
        <p:cNvPr id="1" name=""/>
        <p:cNvGrpSpPr/>
        <p:nvPr/>
      </p:nvGrpSpPr>
      <p:grpSpPr>
        <a:xfrm>
          <a:off x="0" y="0"/>
          <a:ext cx="0" cy="0"/>
          <a:chOff x="0" y="0"/>
          <a:chExt cx="0" cy="0"/>
        </a:xfrm>
      </p:grpSpPr>
      <p:sp>
        <p:nvSpPr>
          <p:cNvPr id="70" name="Oval 69">
            <a:extLst>
              <a:ext uri="{FF2B5EF4-FFF2-40B4-BE49-F238E27FC236}">
                <a16:creationId xmlns:a16="http://schemas.microsoft.com/office/drawing/2014/main" id="{9C74D326-280C-C947-85CE-898F736B8597}"/>
              </a:ext>
            </a:extLst>
          </p:cNvPr>
          <p:cNvSpPr/>
          <p:nvPr userDrawn="1"/>
        </p:nvSpPr>
        <p:spPr>
          <a:xfrm>
            <a:off x="2173949" y="3296829"/>
            <a:ext cx="848108" cy="848108"/>
          </a:xfrm>
          <a:prstGeom prst="ellipse">
            <a:avLst/>
          </a:prstGeom>
          <a:solidFill>
            <a:schemeClr val="bg1"/>
          </a:solidFill>
          <a:ln w="38100">
            <a:solidFill>
              <a:srgbClr val="E41F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F60348D7-92D3-5B40-9269-AD905A4C8948}"/>
              </a:ext>
            </a:extLst>
          </p:cNvPr>
          <p:cNvSpPr/>
          <p:nvPr userDrawn="1"/>
        </p:nvSpPr>
        <p:spPr>
          <a:xfrm>
            <a:off x="0" y="4495716"/>
            <a:ext cx="14630400" cy="69679"/>
          </a:xfrm>
          <a:prstGeom prst="rect">
            <a:avLst/>
          </a:prstGeom>
          <a:solidFill>
            <a:srgbClr val="E72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2596D0D8-4B27-AE47-A0BE-581F4F5B10B2}"/>
              </a:ext>
            </a:extLst>
          </p:cNvPr>
          <p:cNvSpPr/>
          <p:nvPr userDrawn="1"/>
        </p:nvSpPr>
        <p:spPr>
          <a:xfrm>
            <a:off x="3902205" y="3296829"/>
            <a:ext cx="848108" cy="848108"/>
          </a:xfrm>
          <a:prstGeom prst="ellipse">
            <a:avLst/>
          </a:prstGeom>
          <a:solidFill>
            <a:schemeClr val="bg1"/>
          </a:solidFill>
          <a:ln w="38100">
            <a:solidFill>
              <a:srgbClr val="E41F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87132C74-B302-F041-989F-5EC405C5C02D}"/>
              </a:ext>
            </a:extLst>
          </p:cNvPr>
          <p:cNvSpPr/>
          <p:nvPr userDrawn="1"/>
        </p:nvSpPr>
        <p:spPr>
          <a:xfrm>
            <a:off x="5630461" y="3296829"/>
            <a:ext cx="848108" cy="848108"/>
          </a:xfrm>
          <a:prstGeom prst="ellipse">
            <a:avLst/>
          </a:prstGeom>
          <a:solidFill>
            <a:schemeClr val="bg1"/>
          </a:solidFill>
          <a:ln w="38100">
            <a:solidFill>
              <a:srgbClr val="E41F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6B23F618-35B6-4447-9DDC-8F20A761B49A}"/>
              </a:ext>
            </a:extLst>
          </p:cNvPr>
          <p:cNvSpPr/>
          <p:nvPr userDrawn="1"/>
        </p:nvSpPr>
        <p:spPr>
          <a:xfrm>
            <a:off x="7358717" y="3296829"/>
            <a:ext cx="848108" cy="848108"/>
          </a:xfrm>
          <a:prstGeom prst="ellipse">
            <a:avLst/>
          </a:prstGeom>
          <a:solidFill>
            <a:schemeClr val="bg1"/>
          </a:solidFill>
          <a:ln w="38100">
            <a:solidFill>
              <a:srgbClr val="E41F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9B3591EA-D81F-DF4B-AF2B-58083E32CA79}"/>
              </a:ext>
            </a:extLst>
          </p:cNvPr>
          <p:cNvSpPr/>
          <p:nvPr userDrawn="1"/>
        </p:nvSpPr>
        <p:spPr>
          <a:xfrm>
            <a:off x="9086973" y="3296829"/>
            <a:ext cx="848108" cy="848108"/>
          </a:xfrm>
          <a:prstGeom prst="ellipse">
            <a:avLst/>
          </a:prstGeom>
          <a:solidFill>
            <a:schemeClr val="bg1"/>
          </a:solidFill>
          <a:ln w="38100">
            <a:solidFill>
              <a:srgbClr val="E41F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F0BCE822-A8F4-0D40-B0DE-455F2CC9E80A}"/>
              </a:ext>
            </a:extLst>
          </p:cNvPr>
          <p:cNvSpPr/>
          <p:nvPr userDrawn="1"/>
        </p:nvSpPr>
        <p:spPr>
          <a:xfrm>
            <a:off x="10815229" y="3296829"/>
            <a:ext cx="848108" cy="848108"/>
          </a:xfrm>
          <a:prstGeom prst="ellipse">
            <a:avLst/>
          </a:prstGeom>
          <a:solidFill>
            <a:schemeClr val="bg1"/>
          </a:solidFill>
          <a:ln w="38100">
            <a:solidFill>
              <a:srgbClr val="E41F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646A4FD5-3CA6-134F-B755-B577CCF74A7E}"/>
              </a:ext>
            </a:extLst>
          </p:cNvPr>
          <p:cNvSpPr/>
          <p:nvPr userDrawn="1"/>
        </p:nvSpPr>
        <p:spPr>
          <a:xfrm>
            <a:off x="12543486" y="3296829"/>
            <a:ext cx="848108" cy="848108"/>
          </a:xfrm>
          <a:prstGeom prst="ellipse">
            <a:avLst/>
          </a:prstGeom>
          <a:solidFill>
            <a:schemeClr val="bg1"/>
          </a:solidFill>
          <a:ln w="38100">
            <a:solidFill>
              <a:srgbClr val="E41F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5B7B20B5-631F-4A49-907F-3C0B26C5FB23}"/>
              </a:ext>
            </a:extLst>
          </p:cNvPr>
          <p:cNvGrpSpPr/>
          <p:nvPr userDrawn="1"/>
        </p:nvGrpSpPr>
        <p:grpSpPr>
          <a:xfrm>
            <a:off x="1729816" y="3269935"/>
            <a:ext cx="10381409" cy="4072974"/>
            <a:chOff x="1729816" y="3269935"/>
            <a:chExt cx="10381409" cy="4260418"/>
          </a:xfrm>
        </p:grpSpPr>
        <p:cxnSp>
          <p:nvCxnSpPr>
            <p:cNvPr id="3" name="Straight Connector 2">
              <a:extLst>
                <a:ext uri="{FF2B5EF4-FFF2-40B4-BE49-F238E27FC236}">
                  <a16:creationId xmlns:a16="http://schemas.microsoft.com/office/drawing/2014/main" id="{5AC33910-DE38-FA47-B101-B5311EEBB0EA}"/>
                </a:ext>
              </a:extLst>
            </p:cNvPr>
            <p:cNvCxnSpPr/>
            <p:nvPr userDrawn="1"/>
          </p:nvCxnSpPr>
          <p:spPr>
            <a:xfrm>
              <a:off x="1729816" y="3269935"/>
              <a:ext cx="0" cy="4260418"/>
            </a:xfrm>
            <a:prstGeom prst="line">
              <a:avLst/>
            </a:prstGeom>
            <a:ln w="28575">
              <a:solidFill>
                <a:srgbClr val="EFF1F3"/>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D2DBD6F-2B70-394F-94DB-C96DDCB4DA3E}"/>
                </a:ext>
              </a:extLst>
            </p:cNvPr>
            <p:cNvCxnSpPr/>
            <p:nvPr userDrawn="1"/>
          </p:nvCxnSpPr>
          <p:spPr>
            <a:xfrm>
              <a:off x="3460051" y="3269935"/>
              <a:ext cx="0" cy="4260418"/>
            </a:xfrm>
            <a:prstGeom prst="line">
              <a:avLst/>
            </a:prstGeom>
            <a:ln w="28575">
              <a:solidFill>
                <a:srgbClr val="EFF1F3"/>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37FB65B-7392-324B-8CAE-7E73B3D7E4EF}"/>
                </a:ext>
              </a:extLst>
            </p:cNvPr>
            <p:cNvCxnSpPr/>
            <p:nvPr userDrawn="1"/>
          </p:nvCxnSpPr>
          <p:spPr>
            <a:xfrm>
              <a:off x="5190286" y="3269935"/>
              <a:ext cx="0" cy="4260418"/>
            </a:xfrm>
            <a:prstGeom prst="line">
              <a:avLst/>
            </a:prstGeom>
            <a:ln w="28575">
              <a:solidFill>
                <a:srgbClr val="EFF1F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48C3D50-8529-F34A-B6B8-D8E4C43B70FC}"/>
                </a:ext>
              </a:extLst>
            </p:cNvPr>
            <p:cNvCxnSpPr/>
            <p:nvPr userDrawn="1"/>
          </p:nvCxnSpPr>
          <p:spPr>
            <a:xfrm>
              <a:off x="6920521" y="3269935"/>
              <a:ext cx="0" cy="4260418"/>
            </a:xfrm>
            <a:prstGeom prst="line">
              <a:avLst/>
            </a:prstGeom>
            <a:ln w="28575">
              <a:solidFill>
                <a:srgbClr val="EFF1F3"/>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C968CEF-4592-8E40-99C5-D8FB62A55CD0}"/>
                </a:ext>
              </a:extLst>
            </p:cNvPr>
            <p:cNvCxnSpPr/>
            <p:nvPr userDrawn="1"/>
          </p:nvCxnSpPr>
          <p:spPr>
            <a:xfrm>
              <a:off x="8650756" y="3269935"/>
              <a:ext cx="0" cy="4260418"/>
            </a:xfrm>
            <a:prstGeom prst="line">
              <a:avLst/>
            </a:prstGeom>
            <a:ln w="28575">
              <a:solidFill>
                <a:srgbClr val="EFF1F3"/>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62283FD-091D-654F-A8A5-FB7D96B12F65}"/>
                </a:ext>
              </a:extLst>
            </p:cNvPr>
            <p:cNvCxnSpPr/>
            <p:nvPr userDrawn="1"/>
          </p:nvCxnSpPr>
          <p:spPr>
            <a:xfrm>
              <a:off x="10380991" y="3269935"/>
              <a:ext cx="0" cy="4260418"/>
            </a:xfrm>
            <a:prstGeom prst="line">
              <a:avLst/>
            </a:prstGeom>
            <a:ln w="28575">
              <a:solidFill>
                <a:srgbClr val="EFF1F3"/>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669550C-CAEF-984B-AD3B-EF097A1BC023}"/>
                </a:ext>
              </a:extLst>
            </p:cNvPr>
            <p:cNvCxnSpPr/>
            <p:nvPr userDrawn="1"/>
          </p:nvCxnSpPr>
          <p:spPr>
            <a:xfrm>
              <a:off x="12111225" y="3269935"/>
              <a:ext cx="0" cy="4260418"/>
            </a:xfrm>
            <a:prstGeom prst="line">
              <a:avLst/>
            </a:prstGeom>
            <a:ln w="28575">
              <a:solidFill>
                <a:srgbClr val="EFF1F3"/>
              </a:solidFill>
            </a:ln>
          </p:spPr>
          <p:style>
            <a:lnRef idx="1">
              <a:schemeClr val="accent1"/>
            </a:lnRef>
            <a:fillRef idx="0">
              <a:schemeClr val="accent1"/>
            </a:fillRef>
            <a:effectRef idx="0">
              <a:schemeClr val="accent1"/>
            </a:effectRef>
            <a:fontRef idx="minor">
              <a:schemeClr val="tx1"/>
            </a:fontRef>
          </p:style>
        </p:cxnSp>
      </p:grpSp>
      <p:sp>
        <p:nvSpPr>
          <p:cNvPr id="69" name="Text Placeholder 6">
            <a:extLst>
              <a:ext uri="{FF2B5EF4-FFF2-40B4-BE49-F238E27FC236}">
                <a16:creationId xmlns:a16="http://schemas.microsoft.com/office/drawing/2014/main" id="{A0F097FB-6E32-9347-8DBF-9AA164FC4C7D}"/>
              </a:ext>
            </a:extLst>
          </p:cNvPr>
          <p:cNvSpPr>
            <a:spLocks noGrp="1"/>
          </p:cNvSpPr>
          <p:nvPr>
            <p:ph type="body" sz="quarter" idx="20" hasCustomPrompt="1"/>
          </p:nvPr>
        </p:nvSpPr>
        <p:spPr>
          <a:xfrm>
            <a:off x="1747838" y="4239756"/>
            <a:ext cx="1724493" cy="211421"/>
          </a:xfrm>
          <a:prstGeom prst="rect">
            <a:avLst/>
          </a:prstGeom>
        </p:spPr>
        <p:txBody>
          <a:bodyPr anchor="ctr"/>
          <a:lstStyle>
            <a:lvl1pPr marL="0" indent="0" algn="ctr">
              <a:buNone/>
              <a:defRPr sz="1600" b="1" i="0">
                <a:solidFill>
                  <a:srgbClr val="E41F35"/>
                </a:solidFill>
                <a:latin typeface="Calibri" panose="020F0502020204030204" pitchFamily="34" charset="0"/>
                <a:cs typeface="Calibri" panose="020F0502020204030204" pitchFamily="34" charset="0"/>
              </a:defRPr>
            </a:lvl1pPr>
          </a:lstStyle>
          <a:p>
            <a:pPr lvl="0"/>
            <a:r>
              <a:rPr lang="en-US" dirty="0"/>
              <a:t>Group 1</a:t>
            </a:r>
          </a:p>
        </p:txBody>
      </p:sp>
      <p:sp>
        <p:nvSpPr>
          <p:cNvPr id="71" name="Text Placeholder 6">
            <a:extLst>
              <a:ext uri="{FF2B5EF4-FFF2-40B4-BE49-F238E27FC236}">
                <a16:creationId xmlns:a16="http://schemas.microsoft.com/office/drawing/2014/main" id="{25AB708A-F898-5B4B-8BB0-6A5F99139826}"/>
              </a:ext>
            </a:extLst>
          </p:cNvPr>
          <p:cNvSpPr>
            <a:spLocks noGrp="1"/>
          </p:cNvSpPr>
          <p:nvPr>
            <p:ph type="body" sz="quarter" idx="21" hasCustomPrompt="1"/>
          </p:nvPr>
        </p:nvSpPr>
        <p:spPr>
          <a:xfrm>
            <a:off x="662444" y="4581107"/>
            <a:ext cx="976778" cy="2522209"/>
          </a:xfrm>
          <a:prstGeom prst="rect">
            <a:avLst/>
          </a:prstGeom>
        </p:spPr>
        <p:txBody>
          <a:bodyPr lIns="91440" rIns="91440"/>
          <a:lstStyle>
            <a:lvl1pPr marL="0" indent="0" algn="r">
              <a:lnSpc>
                <a:spcPct val="150000"/>
              </a:lnSpc>
              <a:spcBef>
                <a:spcPts val="400"/>
              </a:spcBef>
              <a:buFont typeface="Arial" panose="020B0604020202020204" pitchFamily="34" charset="0"/>
              <a:buNone/>
              <a:defRPr sz="1600">
                <a:solidFill>
                  <a:schemeClr val="tx1"/>
                </a:solidFill>
              </a:defRPr>
            </a:lvl1pPr>
            <a:lvl2pPr marL="457200" indent="0">
              <a:lnSpc>
                <a:spcPct val="100000"/>
              </a:lnSpc>
              <a:buNone/>
              <a:defRPr sz="1600"/>
            </a:lvl2pPr>
          </a:lstStyle>
          <a:p>
            <a:pPr lvl="0"/>
            <a:r>
              <a:rPr lang="en-US" dirty="0"/>
              <a:t>Week 1</a:t>
            </a:r>
          </a:p>
          <a:p>
            <a:pPr lvl="0"/>
            <a:r>
              <a:rPr lang="en-US" dirty="0"/>
              <a:t>Week 2</a:t>
            </a:r>
          </a:p>
          <a:p>
            <a:pPr lvl="0"/>
            <a:r>
              <a:rPr lang="en-US" dirty="0"/>
              <a:t>Week 3</a:t>
            </a:r>
          </a:p>
          <a:p>
            <a:pPr lvl="0"/>
            <a:r>
              <a:rPr lang="en-US" dirty="0"/>
              <a:t>Week 4</a:t>
            </a:r>
          </a:p>
          <a:p>
            <a:pPr lvl="0"/>
            <a:r>
              <a:rPr lang="en-US" dirty="0"/>
              <a:t>Week 5</a:t>
            </a:r>
          </a:p>
          <a:p>
            <a:pPr lvl="0"/>
            <a:r>
              <a:rPr lang="en-US" dirty="0"/>
              <a:t>Week 6</a:t>
            </a:r>
          </a:p>
        </p:txBody>
      </p:sp>
      <p:sp>
        <p:nvSpPr>
          <p:cNvPr id="73" name="Text Placeholder 6">
            <a:extLst>
              <a:ext uri="{FF2B5EF4-FFF2-40B4-BE49-F238E27FC236}">
                <a16:creationId xmlns:a16="http://schemas.microsoft.com/office/drawing/2014/main" id="{17DABCED-0FF7-9942-9624-0873FC35DC5D}"/>
              </a:ext>
            </a:extLst>
          </p:cNvPr>
          <p:cNvSpPr>
            <a:spLocks noGrp="1"/>
          </p:cNvSpPr>
          <p:nvPr>
            <p:ph type="body" sz="quarter" idx="22" hasCustomPrompt="1"/>
          </p:nvPr>
        </p:nvSpPr>
        <p:spPr>
          <a:xfrm>
            <a:off x="3470106" y="4239756"/>
            <a:ext cx="1724493" cy="211421"/>
          </a:xfrm>
          <a:prstGeom prst="rect">
            <a:avLst/>
          </a:prstGeom>
        </p:spPr>
        <p:txBody>
          <a:bodyPr anchor="ctr"/>
          <a:lstStyle>
            <a:lvl1pPr marL="0" indent="0" algn="ctr">
              <a:buNone/>
              <a:defRPr sz="1600" b="1" i="0">
                <a:solidFill>
                  <a:srgbClr val="E41F35"/>
                </a:solidFill>
                <a:latin typeface="Calibri" panose="020F0502020204030204" pitchFamily="34" charset="0"/>
                <a:cs typeface="Calibri" panose="020F0502020204030204" pitchFamily="34" charset="0"/>
              </a:defRPr>
            </a:lvl1pPr>
          </a:lstStyle>
          <a:p>
            <a:pPr lvl="0"/>
            <a:r>
              <a:rPr lang="en-US" dirty="0"/>
              <a:t>Group 2</a:t>
            </a:r>
          </a:p>
        </p:txBody>
      </p:sp>
      <p:sp>
        <p:nvSpPr>
          <p:cNvPr id="74" name="Text Placeholder 6">
            <a:extLst>
              <a:ext uri="{FF2B5EF4-FFF2-40B4-BE49-F238E27FC236}">
                <a16:creationId xmlns:a16="http://schemas.microsoft.com/office/drawing/2014/main" id="{13B64B59-438D-3C4E-A49C-6C4FA936BFE2}"/>
              </a:ext>
            </a:extLst>
          </p:cNvPr>
          <p:cNvSpPr>
            <a:spLocks noGrp="1"/>
          </p:cNvSpPr>
          <p:nvPr>
            <p:ph type="body" sz="quarter" idx="23" hasCustomPrompt="1"/>
          </p:nvPr>
        </p:nvSpPr>
        <p:spPr>
          <a:xfrm>
            <a:off x="5192374" y="4239756"/>
            <a:ext cx="1724493" cy="211421"/>
          </a:xfrm>
          <a:prstGeom prst="rect">
            <a:avLst/>
          </a:prstGeom>
        </p:spPr>
        <p:txBody>
          <a:bodyPr anchor="ctr"/>
          <a:lstStyle>
            <a:lvl1pPr marL="0" indent="0" algn="ctr">
              <a:buNone/>
              <a:defRPr sz="1600" b="1" i="0">
                <a:solidFill>
                  <a:srgbClr val="E41F35"/>
                </a:solidFill>
                <a:latin typeface="Calibri" panose="020F0502020204030204" pitchFamily="34" charset="0"/>
                <a:cs typeface="Calibri" panose="020F0502020204030204" pitchFamily="34" charset="0"/>
              </a:defRPr>
            </a:lvl1pPr>
          </a:lstStyle>
          <a:p>
            <a:pPr lvl="0"/>
            <a:r>
              <a:rPr lang="en-US" dirty="0"/>
              <a:t>Group 3</a:t>
            </a:r>
          </a:p>
        </p:txBody>
      </p:sp>
      <p:sp>
        <p:nvSpPr>
          <p:cNvPr id="75" name="Text Placeholder 6">
            <a:extLst>
              <a:ext uri="{FF2B5EF4-FFF2-40B4-BE49-F238E27FC236}">
                <a16:creationId xmlns:a16="http://schemas.microsoft.com/office/drawing/2014/main" id="{4D593ECE-EBCA-A545-88CA-C23F6B1ECF22}"/>
              </a:ext>
            </a:extLst>
          </p:cNvPr>
          <p:cNvSpPr>
            <a:spLocks noGrp="1"/>
          </p:cNvSpPr>
          <p:nvPr>
            <p:ph type="body" sz="quarter" idx="24" hasCustomPrompt="1"/>
          </p:nvPr>
        </p:nvSpPr>
        <p:spPr>
          <a:xfrm>
            <a:off x="6923519" y="4239756"/>
            <a:ext cx="1724493" cy="211421"/>
          </a:xfrm>
          <a:prstGeom prst="rect">
            <a:avLst/>
          </a:prstGeom>
        </p:spPr>
        <p:txBody>
          <a:bodyPr anchor="ctr"/>
          <a:lstStyle>
            <a:lvl1pPr marL="0" indent="0" algn="ctr">
              <a:buNone/>
              <a:defRPr sz="1600" b="1" i="0">
                <a:solidFill>
                  <a:srgbClr val="E41F35"/>
                </a:solidFill>
                <a:latin typeface="Calibri" panose="020F0502020204030204" pitchFamily="34" charset="0"/>
                <a:cs typeface="Calibri" panose="020F0502020204030204" pitchFamily="34" charset="0"/>
              </a:defRPr>
            </a:lvl1pPr>
          </a:lstStyle>
          <a:p>
            <a:pPr lvl="0"/>
            <a:r>
              <a:rPr lang="en-US" dirty="0"/>
              <a:t>Group 4</a:t>
            </a:r>
          </a:p>
        </p:txBody>
      </p:sp>
      <p:sp>
        <p:nvSpPr>
          <p:cNvPr id="76" name="Text Placeholder 6">
            <a:extLst>
              <a:ext uri="{FF2B5EF4-FFF2-40B4-BE49-F238E27FC236}">
                <a16:creationId xmlns:a16="http://schemas.microsoft.com/office/drawing/2014/main" id="{799610B7-D2CD-BB43-ABDC-31CE086BA3D7}"/>
              </a:ext>
            </a:extLst>
          </p:cNvPr>
          <p:cNvSpPr>
            <a:spLocks noGrp="1"/>
          </p:cNvSpPr>
          <p:nvPr>
            <p:ph type="body" sz="quarter" idx="25" hasCustomPrompt="1"/>
          </p:nvPr>
        </p:nvSpPr>
        <p:spPr>
          <a:xfrm>
            <a:off x="8654665" y="4239756"/>
            <a:ext cx="1724493" cy="211421"/>
          </a:xfrm>
          <a:prstGeom prst="rect">
            <a:avLst/>
          </a:prstGeom>
        </p:spPr>
        <p:txBody>
          <a:bodyPr anchor="ctr"/>
          <a:lstStyle>
            <a:lvl1pPr marL="0" indent="0" algn="ctr">
              <a:buNone/>
              <a:defRPr sz="1600" b="1" i="0">
                <a:solidFill>
                  <a:srgbClr val="E41F35"/>
                </a:solidFill>
                <a:latin typeface="Calibri" panose="020F0502020204030204" pitchFamily="34" charset="0"/>
                <a:cs typeface="Calibri" panose="020F0502020204030204" pitchFamily="34" charset="0"/>
              </a:defRPr>
            </a:lvl1pPr>
          </a:lstStyle>
          <a:p>
            <a:pPr lvl="0"/>
            <a:r>
              <a:rPr lang="en-US" dirty="0"/>
              <a:t>Group 5</a:t>
            </a:r>
          </a:p>
        </p:txBody>
      </p:sp>
      <p:sp>
        <p:nvSpPr>
          <p:cNvPr id="104" name="Text Placeholder 6">
            <a:extLst>
              <a:ext uri="{FF2B5EF4-FFF2-40B4-BE49-F238E27FC236}">
                <a16:creationId xmlns:a16="http://schemas.microsoft.com/office/drawing/2014/main" id="{EB0F2744-D89D-3E4D-B183-68B8DD9CE7F5}"/>
              </a:ext>
            </a:extLst>
          </p:cNvPr>
          <p:cNvSpPr>
            <a:spLocks noGrp="1"/>
          </p:cNvSpPr>
          <p:nvPr>
            <p:ph type="body" sz="quarter" idx="26" hasCustomPrompt="1"/>
          </p:nvPr>
        </p:nvSpPr>
        <p:spPr>
          <a:xfrm>
            <a:off x="10385811" y="4239756"/>
            <a:ext cx="1724493" cy="211421"/>
          </a:xfrm>
          <a:prstGeom prst="rect">
            <a:avLst/>
          </a:prstGeom>
        </p:spPr>
        <p:txBody>
          <a:bodyPr anchor="ctr"/>
          <a:lstStyle>
            <a:lvl1pPr marL="0" indent="0" algn="ctr">
              <a:buNone/>
              <a:defRPr sz="1600" b="1" i="0">
                <a:solidFill>
                  <a:srgbClr val="E41F35"/>
                </a:solidFill>
                <a:latin typeface="Calibri" panose="020F0502020204030204" pitchFamily="34" charset="0"/>
                <a:cs typeface="Calibri" panose="020F0502020204030204" pitchFamily="34" charset="0"/>
              </a:defRPr>
            </a:lvl1pPr>
          </a:lstStyle>
          <a:p>
            <a:pPr lvl="0"/>
            <a:r>
              <a:rPr lang="en-US" dirty="0"/>
              <a:t>Group 6</a:t>
            </a:r>
          </a:p>
        </p:txBody>
      </p:sp>
      <p:sp>
        <p:nvSpPr>
          <p:cNvPr id="105" name="Text Placeholder 6">
            <a:extLst>
              <a:ext uri="{FF2B5EF4-FFF2-40B4-BE49-F238E27FC236}">
                <a16:creationId xmlns:a16="http://schemas.microsoft.com/office/drawing/2014/main" id="{E7A3BF5B-6DB1-F54A-8703-2476A8CE4B0E}"/>
              </a:ext>
            </a:extLst>
          </p:cNvPr>
          <p:cNvSpPr>
            <a:spLocks noGrp="1"/>
          </p:cNvSpPr>
          <p:nvPr>
            <p:ph type="body" sz="quarter" idx="27" hasCustomPrompt="1"/>
          </p:nvPr>
        </p:nvSpPr>
        <p:spPr>
          <a:xfrm>
            <a:off x="12116956" y="4239756"/>
            <a:ext cx="1724493" cy="211421"/>
          </a:xfrm>
          <a:prstGeom prst="rect">
            <a:avLst/>
          </a:prstGeom>
        </p:spPr>
        <p:txBody>
          <a:bodyPr anchor="ctr"/>
          <a:lstStyle>
            <a:lvl1pPr marL="0" indent="0" algn="ctr">
              <a:buNone/>
              <a:defRPr sz="1600" b="1" i="0">
                <a:solidFill>
                  <a:srgbClr val="E41F35"/>
                </a:solidFill>
                <a:latin typeface="Calibri" panose="020F0502020204030204" pitchFamily="34" charset="0"/>
                <a:cs typeface="Calibri" panose="020F0502020204030204" pitchFamily="34" charset="0"/>
              </a:defRPr>
            </a:lvl1pPr>
          </a:lstStyle>
          <a:p>
            <a:pPr lvl="0"/>
            <a:r>
              <a:rPr lang="en-US" dirty="0"/>
              <a:t>Group 7</a:t>
            </a:r>
          </a:p>
        </p:txBody>
      </p:sp>
      <p:sp>
        <p:nvSpPr>
          <p:cNvPr id="4" name="Rectangle 3">
            <a:extLst>
              <a:ext uri="{FF2B5EF4-FFF2-40B4-BE49-F238E27FC236}">
                <a16:creationId xmlns:a16="http://schemas.microsoft.com/office/drawing/2014/main" id="{DA0EF38C-295D-2B42-A1A1-263713C94DAE}"/>
              </a:ext>
            </a:extLst>
          </p:cNvPr>
          <p:cNvSpPr/>
          <p:nvPr userDrawn="1"/>
        </p:nvSpPr>
        <p:spPr>
          <a:xfrm>
            <a:off x="1798071" y="4639298"/>
            <a:ext cx="1591710" cy="328823"/>
          </a:xfrm>
          <a:prstGeom prst="rect">
            <a:avLst/>
          </a:prstGeom>
          <a:solidFill>
            <a:srgbClr val="E41F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7E218F84-0472-CA46-B566-EEA018646AC7}"/>
              </a:ext>
            </a:extLst>
          </p:cNvPr>
          <p:cNvSpPr/>
          <p:nvPr userDrawn="1"/>
        </p:nvSpPr>
        <p:spPr>
          <a:xfrm>
            <a:off x="1798071" y="5066337"/>
            <a:ext cx="1591710" cy="328823"/>
          </a:xfrm>
          <a:prstGeom prst="rect">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445C4D61-F6EF-4749-AA90-FBED017E873F}"/>
              </a:ext>
            </a:extLst>
          </p:cNvPr>
          <p:cNvSpPr/>
          <p:nvPr userDrawn="1"/>
        </p:nvSpPr>
        <p:spPr>
          <a:xfrm>
            <a:off x="1798071" y="5493376"/>
            <a:ext cx="1591710" cy="328823"/>
          </a:xfrm>
          <a:prstGeom prst="rect">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4FF13734-FE62-EA4E-8300-BC7D002E4D43}"/>
              </a:ext>
            </a:extLst>
          </p:cNvPr>
          <p:cNvSpPr/>
          <p:nvPr userDrawn="1"/>
        </p:nvSpPr>
        <p:spPr>
          <a:xfrm>
            <a:off x="1798071" y="5920415"/>
            <a:ext cx="1591710" cy="328823"/>
          </a:xfrm>
          <a:prstGeom prst="rect">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DB1908AB-BF95-DF4E-B330-F7C5575A2C18}"/>
              </a:ext>
            </a:extLst>
          </p:cNvPr>
          <p:cNvSpPr/>
          <p:nvPr userDrawn="1"/>
        </p:nvSpPr>
        <p:spPr>
          <a:xfrm>
            <a:off x="1798071" y="6347454"/>
            <a:ext cx="1591710" cy="328823"/>
          </a:xfrm>
          <a:prstGeom prst="rect">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C2A4EE36-F079-1049-92A7-E6ECBBDB967E}"/>
              </a:ext>
            </a:extLst>
          </p:cNvPr>
          <p:cNvSpPr/>
          <p:nvPr userDrawn="1"/>
        </p:nvSpPr>
        <p:spPr>
          <a:xfrm>
            <a:off x="1798071" y="6774493"/>
            <a:ext cx="1591710" cy="328823"/>
          </a:xfrm>
          <a:prstGeom prst="rect">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9859B2EB-1C9F-CC4E-886C-E8231324010E}"/>
              </a:ext>
            </a:extLst>
          </p:cNvPr>
          <p:cNvSpPr/>
          <p:nvPr userDrawn="1"/>
        </p:nvSpPr>
        <p:spPr>
          <a:xfrm>
            <a:off x="3527480" y="4639298"/>
            <a:ext cx="1591710" cy="328823"/>
          </a:xfrm>
          <a:prstGeom prst="rect">
            <a:avLst/>
          </a:prstGeom>
          <a:solidFill>
            <a:srgbClr val="E41F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2AF28606-764C-F246-9D07-B6E7E5B807A6}"/>
              </a:ext>
            </a:extLst>
          </p:cNvPr>
          <p:cNvSpPr/>
          <p:nvPr userDrawn="1"/>
        </p:nvSpPr>
        <p:spPr>
          <a:xfrm>
            <a:off x="3527480" y="5066337"/>
            <a:ext cx="1591710" cy="328823"/>
          </a:xfrm>
          <a:prstGeom prst="rect">
            <a:avLst/>
          </a:prstGeom>
          <a:solidFill>
            <a:srgbClr val="93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A21CC25D-2FF7-884F-9FBA-455C038D1730}"/>
              </a:ext>
            </a:extLst>
          </p:cNvPr>
          <p:cNvSpPr/>
          <p:nvPr userDrawn="1"/>
        </p:nvSpPr>
        <p:spPr>
          <a:xfrm>
            <a:off x="3527480" y="5493376"/>
            <a:ext cx="1591710" cy="328823"/>
          </a:xfrm>
          <a:prstGeom prst="rect">
            <a:avLst/>
          </a:prstGeom>
          <a:solidFill>
            <a:srgbClr val="CEE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6C951F80-945A-BC46-A0DE-ACFFF005E9B8}"/>
              </a:ext>
            </a:extLst>
          </p:cNvPr>
          <p:cNvSpPr/>
          <p:nvPr userDrawn="1"/>
        </p:nvSpPr>
        <p:spPr>
          <a:xfrm>
            <a:off x="3527480" y="5920415"/>
            <a:ext cx="1591710" cy="328823"/>
          </a:xfrm>
          <a:prstGeom prst="rect">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210E8561-6936-1C45-986F-7EAAC506BFE6}"/>
              </a:ext>
            </a:extLst>
          </p:cNvPr>
          <p:cNvSpPr/>
          <p:nvPr userDrawn="1"/>
        </p:nvSpPr>
        <p:spPr>
          <a:xfrm>
            <a:off x="3527480" y="6347454"/>
            <a:ext cx="1591710" cy="328823"/>
          </a:xfrm>
          <a:prstGeom prst="rect">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7F16C20E-C622-FC44-BF81-A755087787C3}"/>
              </a:ext>
            </a:extLst>
          </p:cNvPr>
          <p:cNvSpPr/>
          <p:nvPr userDrawn="1"/>
        </p:nvSpPr>
        <p:spPr>
          <a:xfrm>
            <a:off x="3527480" y="6774493"/>
            <a:ext cx="1591710" cy="328823"/>
          </a:xfrm>
          <a:prstGeom prst="rect">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50795CDB-108D-3C4C-AFE4-5D463AB89C7A}"/>
              </a:ext>
            </a:extLst>
          </p:cNvPr>
          <p:cNvSpPr/>
          <p:nvPr userDrawn="1"/>
        </p:nvSpPr>
        <p:spPr>
          <a:xfrm>
            <a:off x="5256664" y="4639298"/>
            <a:ext cx="1591710" cy="328823"/>
          </a:xfrm>
          <a:prstGeom prst="rect">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88FEBFB4-F630-614A-9D31-42BA21B2C69F}"/>
              </a:ext>
            </a:extLst>
          </p:cNvPr>
          <p:cNvSpPr/>
          <p:nvPr userDrawn="1"/>
        </p:nvSpPr>
        <p:spPr>
          <a:xfrm>
            <a:off x="5256664" y="5066337"/>
            <a:ext cx="1591710" cy="328823"/>
          </a:xfrm>
          <a:prstGeom prst="rect">
            <a:avLst/>
          </a:prstGeom>
          <a:solidFill>
            <a:srgbClr val="93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D9E8F7DD-D234-8249-B6B1-C46B3FC4BD55}"/>
              </a:ext>
            </a:extLst>
          </p:cNvPr>
          <p:cNvSpPr/>
          <p:nvPr userDrawn="1"/>
        </p:nvSpPr>
        <p:spPr>
          <a:xfrm>
            <a:off x="5256664" y="5493376"/>
            <a:ext cx="1591710" cy="328823"/>
          </a:xfrm>
          <a:prstGeom prst="rect">
            <a:avLst/>
          </a:prstGeom>
          <a:solidFill>
            <a:srgbClr val="CEE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4021EFA3-B8D0-B44F-BA24-616ED1A85F42}"/>
              </a:ext>
            </a:extLst>
          </p:cNvPr>
          <p:cNvSpPr/>
          <p:nvPr userDrawn="1"/>
        </p:nvSpPr>
        <p:spPr>
          <a:xfrm>
            <a:off x="5256664" y="5920415"/>
            <a:ext cx="1591710" cy="328823"/>
          </a:xfrm>
          <a:prstGeom prst="rect">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12B0815A-CAB8-604F-BF95-E6D3135E8C0D}"/>
              </a:ext>
            </a:extLst>
          </p:cNvPr>
          <p:cNvSpPr/>
          <p:nvPr userDrawn="1"/>
        </p:nvSpPr>
        <p:spPr>
          <a:xfrm>
            <a:off x="5256664" y="6347454"/>
            <a:ext cx="1591710" cy="328823"/>
          </a:xfrm>
          <a:prstGeom prst="rect">
            <a:avLst/>
          </a:prstGeom>
          <a:solidFill>
            <a:srgbClr val="93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D33CE737-2847-E64B-AEF3-F188D24D3ADB}"/>
              </a:ext>
            </a:extLst>
          </p:cNvPr>
          <p:cNvSpPr/>
          <p:nvPr userDrawn="1"/>
        </p:nvSpPr>
        <p:spPr>
          <a:xfrm>
            <a:off x="5256664" y="6774493"/>
            <a:ext cx="1591710" cy="328823"/>
          </a:xfrm>
          <a:prstGeom prst="rect">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AF442907-9604-0442-B5CA-5DFEEB383FED}"/>
              </a:ext>
            </a:extLst>
          </p:cNvPr>
          <p:cNvSpPr/>
          <p:nvPr userDrawn="1"/>
        </p:nvSpPr>
        <p:spPr>
          <a:xfrm>
            <a:off x="6989548" y="4639298"/>
            <a:ext cx="1591710" cy="328823"/>
          </a:xfrm>
          <a:prstGeom prst="rect">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3B816CB6-4895-F84C-A320-65B2AC00B35D}"/>
              </a:ext>
            </a:extLst>
          </p:cNvPr>
          <p:cNvSpPr/>
          <p:nvPr userDrawn="1"/>
        </p:nvSpPr>
        <p:spPr>
          <a:xfrm>
            <a:off x="6989548" y="5066337"/>
            <a:ext cx="1591710" cy="328823"/>
          </a:xfrm>
          <a:prstGeom prst="rect">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BB94D882-235D-3943-8177-79AB81C5E1BF}"/>
              </a:ext>
            </a:extLst>
          </p:cNvPr>
          <p:cNvSpPr/>
          <p:nvPr userDrawn="1"/>
        </p:nvSpPr>
        <p:spPr>
          <a:xfrm>
            <a:off x="6989548" y="5493376"/>
            <a:ext cx="1591710" cy="328823"/>
          </a:xfrm>
          <a:prstGeom prst="rect">
            <a:avLst/>
          </a:prstGeom>
          <a:solidFill>
            <a:srgbClr val="CEE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47D1CDEE-C5A5-D448-9D7B-C50C820E2863}"/>
              </a:ext>
            </a:extLst>
          </p:cNvPr>
          <p:cNvSpPr/>
          <p:nvPr userDrawn="1"/>
        </p:nvSpPr>
        <p:spPr>
          <a:xfrm>
            <a:off x="6989548" y="5920415"/>
            <a:ext cx="1591710" cy="328823"/>
          </a:xfrm>
          <a:prstGeom prst="rect">
            <a:avLst/>
          </a:prstGeom>
          <a:solidFill>
            <a:srgbClr val="E41F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D2F50C16-0942-3C4C-A93A-A05A9CE92238}"/>
              </a:ext>
            </a:extLst>
          </p:cNvPr>
          <p:cNvSpPr/>
          <p:nvPr userDrawn="1"/>
        </p:nvSpPr>
        <p:spPr>
          <a:xfrm>
            <a:off x="6989548" y="6347454"/>
            <a:ext cx="1591710" cy="328823"/>
          </a:xfrm>
          <a:prstGeom prst="rect">
            <a:avLst/>
          </a:prstGeom>
          <a:solidFill>
            <a:srgbClr val="93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83AAB5E6-C0A5-B546-8020-FC3BBC394B3A}"/>
              </a:ext>
            </a:extLst>
          </p:cNvPr>
          <p:cNvSpPr/>
          <p:nvPr userDrawn="1"/>
        </p:nvSpPr>
        <p:spPr>
          <a:xfrm>
            <a:off x="6989548" y="6774493"/>
            <a:ext cx="1591710" cy="328823"/>
          </a:xfrm>
          <a:prstGeom prst="rect">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2D40178C-00E5-6844-A8DD-38FEB8B78BB0}"/>
              </a:ext>
            </a:extLst>
          </p:cNvPr>
          <p:cNvSpPr/>
          <p:nvPr userDrawn="1"/>
        </p:nvSpPr>
        <p:spPr>
          <a:xfrm>
            <a:off x="8720018" y="4639298"/>
            <a:ext cx="1591710" cy="328823"/>
          </a:xfrm>
          <a:prstGeom prst="rect">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4C5C53DA-6EA2-8B48-BEAE-A3D6DAE0757D}"/>
              </a:ext>
            </a:extLst>
          </p:cNvPr>
          <p:cNvSpPr/>
          <p:nvPr userDrawn="1"/>
        </p:nvSpPr>
        <p:spPr>
          <a:xfrm>
            <a:off x="8720018" y="5066337"/>
            <a:ext cx="1591710" cy="328823"/>
          </a:xfrm>
          <a:prstGeom prst="rect">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75E68F3E-31B0-A746-AC98-7296A180C73A}"/>
              </a:ext>
            </a:extLst>
          </p:cNvPr>
          <p:cNvSpPr/>
          <p:nvPr userDrawn="1"/>
        </p:nvSpPr>
        <p:spPr>
          <a:xfrm>
            <a:off x="8720018" y="5493376"/>
            <a:ext cx="1591710" cy="328823"/>
          </a:xfrm>
          <a:prstGeom prst="rect">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0AB50500-961A-7340-94F5-A5B8E415EA1C}"/>
              </a:ext>
            </a:extLst>
          </p:cNvPr>
          <p:cNvSpPr/>
          <p:nvPr userDrawn="1"/>
        </p:nvSpPr>
        <p:spPr>
          <a:xfrm>
            <a:off x="8720018" y="5920415"/>
            <a:ext cx="1591710" cy="328823"/>
          </a:xfrm>
          <a:prstGeom prst="rect">
            <a:avLst/>
          </a:prstGeom>
          <a:solidFill>
            <a:srgbClr val="E41F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C4D32DBA-34A8-5244-8E37-DF6B54BF4CFB}"/>
              </a:ext>
            </a:extLst>
          </p:cNvPr>
          <p:cNvSpPr/>
          <p:nvPr userDrawn="1"/>
        </p:nvSpPr>
        <p:spPr>
          <a:xfrm>
            <a:off x="8720018" y="6347454"/>
            <a:ext cx="1591710" cy="328823"/>
          </a:xfrm>
          <a:prstGeom prst="rect">
            <a:avLst/>
          </a:prstGeom>
          <a:solidFill>
            <a:srgbClr val="93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434EFC21-4DCD-1B44-9DBB-3541DF26A20D}"/>
              </a:ext>
            </a:extLst>
          </p:cNvPr>
          <p:cNvSpPr/>
          <p:nvPr userDrawn="1"/>
        </p:nvSpPr>
        <p:spPr>
          <a:xfrm>
            <a:off x="8720018" y="6774493"/>
            <a:ext cx="1591710" cy="328823"/>
          </a:xfrm>
          <a:prstGeom prst="rect">
            <a:avLst/>
          </a:prstGeom>
          <a:solidFill>
            <a:srgbClr val="CEE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B717E76E-E0A3-EB49-A053-8A086E00E98B}"/>
              </a:ext>
            </a:extLst>
          </p:cNvPr>
          <p:cNvSpPr/>
          <p:nvPr userDrawn="1"/>
        </p:nvSpPr>
        <p:spPr>
          <a:xfrm>
            <a:off x="10446146" y="4639298"/>
            <a:ext cx="1591710" cy="328823"/>
          </a:xfrm>
          <a:prstGeom prst="rect">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D080774D-1E91-A749-80FF-A77C58D4DBCE}"/>
              </a:ext>
            </a:extLst>
          </p:cNvPr>
          <p:cNvSpPr/>
          <p:nvPr userDrawn="1"/>
        </p:nvSpPr>
        <p:spPr>
          <a:xfrm>
            <a:off x="10446146" y="5066337"/>
            <a:ext cx="1591710" cy="328823"/>
          </a:xfrm>
          <a:prstGeom prst="rect">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94E1C0D3-E804-C84F-9179-515B50F8A6AF}"/>
              </a:ext>
            </a:extLst>
          </p:cNvPr>
          <p:cNvSpPr/>
          <p:nvPr userDrawn="1"/>
        </p:nvSpPr>
        <p:spPr>
          <a:xfrm>
            <a:off x="10446146" y="5493376"/>
            <a:ext cx="1591710" cy="328823"/>
          </a:xfrm>
          <a:prstGeom prst="rect">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1381DCFE-E8D9-6D4B-9DCD-01E3E133B424}"/>
              </a:ext>
            </a:extLst>
          </p:cNvPr>
          <p:cNvSpPr/>
          <p:nvPr userDrawn="1"/>
        </p:nvSpPr>
        <p:spPr>
          <a:xfrm>
            <a:off x="10446146" y="5920415"/>
            <a:ext cx="1591710" cy="328823"/>
          </a:xfrm>
          <a:prstGeom prst="rect">
            <a:avLst/>
          </a:prstGeom>
          <a:solidFill>
            <a:srgbClr val="E41F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D9CDF42C-BC03-F242-AA4A-92058F4E58A7}"/>
              </a:ext>
            </a:extLst>
          </p:cNvPr>
          <p:cNvSpPr/>
          <p:nvPr userDrawn="1"/>
        </p:nvSpPr>
        <p:spPr>
          <a:xfrm>
            <a:off x="10446146" y="6347454"/>
            <a:ext cx="1591710" cy="328823"/>
          </a:xfrm>
          <a:prstGeom prst="rect">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54D43EA6-E09D-C44E-9B98-29EA3E95A7D2}"/>
              </a:ext>
            </a:extLst>
          </p:cNvPr>
          <p:cNvSpPr/>
          <p:nvPr userDrawn="1"/>
        </p:nvSpPr>
        <p:spPr>
          <a:xfrm>
            <a:off x="10446146" y="6774493"/>
            <a:ext cx="1591710" cy="328823"/>
          </a:xfrm>
          <a:prstGeom prst="rect">
            <a:avLst/>
          </a:prstGeom>
          <a:solidFill>
            <a:srgbClr val="CEE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3C6AE4B5-220D-604A-A2A6-F65B2D157A16}"/>
              </a:ext>
            </a:extLst>
          </p:cNvPr>
          <p:cNvSpPr/>
          <p:nvPr userDrawn="1"/>
        </p:nvSpPr>
        <p:spPr>
          <a:xfrm>
            <a:off x="12195772" y="4639298"/>
            <a:ext cx="1591710" cy="328823"/>
          </a:xfrm>
          <a:prstGeom prst="rect">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E60DE7C7-41ED-8748-8F59-73B50FD26400}"/>
              </a:ext>
            </a:extLst>
          </p:cNvPr>
          <p:cNvSpPr/>
          <p:nvPr userDrawn="1"/>
        </p:nvSpPr>
        <p:spPr>
          <a:xfrm>
            <a:off x="12195772" y="5066337"/>
            <a:ext cx="1591710" cy="328823"/>
          </a:xfrm>
          <a:prstGeom prst="rect">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E6E4639D-6F09-4144-AFE2-3B7710A1934A}"/>
              </a:ext>
            </a:extLst>
          </p:cNvPr>
          <p:cNvSpPr/>
          <p:nvPr userDrawn="1"/>
        </p:nvSpPr>
        <p:spPr>
          <a:xfrm>
            <a:off x="12195772" y="5493376"/>
            <a:ext cx="1591710" cy="328823"/>
          </a:xfrm>
          <a:prstGeom prst="rect">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FF604378-2CBF-A34D-B2AC-14E9C7AECADF}"/>
              </a:ext>
            </a:extLst>
          </p:cNvPr>
          <p:cNvSpPr/>
          <p:nvPr userDrawn="1"/>
        </p:nvSpPr>
        <p:spPr>
          <a:xfrm>
            <a:off x="12195772" y="5920415"/>
            <a:ext cx="1591710" cy="328823"/>
          </a:xfrm>
          <a:prstGeom prst="rect">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ACC58D2A-274B-B347-9412-5ED80C6C873A}"/>
              </a:ext>
            </a:extLst>
          </p:cNvPr>
          <p:cNvSpPr/>
          <p:nvPr userDrawn="1"/>
        </p:nvSpPr>
        <p:spPr>
          <a:xfrm>
            <a:off x="12195772" y="6347454"/>
            <a:ext cx="1591710" cy="328823"/>
          </a:xfrm>
          <a:prstGeom prst="rect">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D3C36207-0AC3-D04B-AC52-2FAC14188FF0}"/>
              </a:ext>
            </a:extLst>
          </p:cNvPr>
          <p:cNvSpPr/>
          <p:nvPr userDrawn="1"/>
        </p:nvSpPr>
        <p:spPr>
          <a:xfrm>
            <a:off x="12195772" y="6774493"/>
            <a:ext cx="1591710" cy="328823"/>
          </a:xfrm>
          <a:prstGeom prst="rect">
            <a:avLst/>
          </a:prstGeom>
          <a:solidFill>
            <a:srgbClr val="CEE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 Placeholder 10">
            <a:extLst>
              <a:ext uri="{FF2B5EF4-FFF2-40B4-BE49-F238E27FC236}">
                <a16:creationId xmlns:a16="http://schemas.microsoft.com/office/drawing/2014/main" id="{D97B2710-A596-CB46-89C5-44848FC18021}"/>
              </a:ext>
            </a:extLst>
          </p:cNvPr>
          <p:cNvSpPr>
            <a:spLocks noGrp="1"/>
          </p:cNvSpPr>
          <p:nvPr>
            <p:ph type="body" sz="quarter" idx="30" hasCustomPrompt="1"/>
          </p:nvPr>
        </p:nvSpPr>
        <p:spPr>
          <a:xfrm>
            <a:off x="748265" y="1287340"/>
            <a:ext cx="5841985" cy="438150"/>
          </a:xfrm>
          <a:prstGeom prst="rect">
            <a:avLst/>
          </a:prstGeom>
        </p:spPr>
        <p:txBody>
          <a:bodyPr anchor="t"/>
          <a:lstStyle>
            <a:lvl1pPr marL="0" indent="0">
              <a:lnSpc>
                <a:spcPct val="85000"/>
              </a:lnSpc>
              <a:buFontTx/>
              <a:buNone/>
              <a:defRPr sz="2400" b="1" i="0">
                <a:solidFill>
                  <a:srgbClr val="E41F35"/>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77" name="Text Placeholder 10">
            <a:extLst>
              <a:ext uri="{FF2B5EF4-FFF2-40B4-BE49-F238E27FC236}">
                <a16:creationId xmlns:a16="http://schemas.microsoft.com/office/drawing/2014/main" id="{25FFCAD7-BE1B-C34B-A33B-40D5224F4DD9}"/>
              </a:ext>
            </a:extLst>
          </p:cNvPr>
          <p:cNvSpPr>
            <a:spLocks noGrp="1"/>
          </p:cNvSpPr>
          <p:nvPr>
            <p:ph type="body" sz="quarter" idx="31" hasCustomPrompt="1"/>
          </p:nvPr>
        </p:nvSpPr>
        <p:spPr>
          <a:xfrm>
            <a:off x="685421" y="1725491"/>
            <a:ext cx="7338771" cy="885672"/>
          </a:xfrm>
          <a:prstGeom prst="rect">
            <a:avLst/>
          </a:prstGeom>
        </p:spPr>
        <p:txBody>
          <a:bodyPr anchor="t"/>
          <a:lstStyle>
            <a:lvl1pPr marL="0" indent="0">
              <a:lnSpc>
                <a:spcPct val="85000"/>
              </a:lnSpc>
              <a:buFontTx/>
              <a:buNone/>
              <a:defRPr sz="7200" b="0" i="0">
                <a:solidFill>
                  <a:schemeClr val="tx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Headline goes here</a:t>
            </a:r>
          </a:p>
        </p:txBody>
      </p:sp>
      <p:sp>
        <p:nvSpPr>
          <p:cNvPr id="78" name="Text Placeholder 3">
            <a:extLst>
              <a:ext uri="{FF2B5EF4-FFF2-40B4-BE49-F238E27FC236}">
                <a16:creationId xmlns:a16="http://schemas.microsoft.com/office/drawing/2014/main" id="{A6D3E322-0F35-3D4D-93A3-631F3C3D26A1}"/>
              </a:ext>
            </a:extLst>
          </p:cNvPr>
          <p:cNvSpPr>
            <a:spLocks noGrp="1"/>
          </p:cNvSpPr>
          <p:nvPr>
            <p:ph type="body" sz="quarter" idx="17" hasCustomPrompt="1"/>
          </p:nvPr>
        </p:nvSpPr>
        <p:spPr>
          <a:xfrm>
            <a:off x="8447329" y="1443783"/>
            <a:ext cx="5444642" cy="1167379"/>
          </a:xfrm>
          <a:prstGeom prst="rect">
            <a:avLst/>
          </a:prstGeom>
        </p:spPr>
        <p:txBody>
          <a:bodyPr anchor="b"/>
          <a:lstStyle>
            <a:lvl1pPr marL="0" indent="0">
              <a:lnSpc>
                <a:spcPct val="100000"/>
              </a:lnSpc>
              <a:buFontTx/>
              <a:buNone/>
              <a:defRPr lang="en-US" sz="1800" smtClean="0">
                <a:solidFill>
                  <a:schemeClr val="tx1"/>
                </a:solidFill>
                <a:effectLs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US" dirty="0">
                <a:effectLst/>
                <a:latin typeface="Calibri Light" panose="020F0302020204030204" pitchFamily="34" charset="0"/>
              </a:rPr>
              <a:t>Lorem ipsum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par </a:t>
            </a:r>
            <a:r>
              <a:rPr lang="en-US" dirty="0" err="1">
                <a:effectLst/>
                <a:latin typeface="Calibri Light" panose="020F0302020204030204" pitchFamily="34" charset="0"/>
              </a:rPr>
              <a:t>chil</a:t>
            </a:r>
            <a:r>
              <a:rPr lang="en-US" dirty="0">
                <a:effectLst/>
                <a:latin typeface="Calibri Light" panose="020F0302020204030204" pitchFamily="34" charset="0"/>
              </a:rPr>
              <a:t> </a:t>
            </a:r>
            <a:r>
              <a:rPr lang="en-US" dirty="0" err="1">
                <a:effectLst/>
                <a:latin typeface="Calibri Light" panose="020F0302020204030204" pitchFamily="34" charset="0"/>
              </a:rPr>
              <a:t>iqui</a:t>
            </a:r>
            <a:r>
              <a:rPr lang="en-US" dirty="0">
                <a:effectLst/>
                <a:latin typeface="Calibri Light" panose="020F0302020204030204" pitchFamily="34" charset="0"/>
              </a:rPr>
              <a:t> cu. </a:t>
            </a:r>
            <a:r>
              <a:rPr lang="en-US" dirty="0" err="1">
                <a:effectLst/>
                <a:latin typeface="Calibri Light" panose="020F0302020204030204" pitchFamily="34" charset="0"/>
              </a:rPr>
              <a:t>Aximus</a:t>
            </a:r>
            <a:r>
              <a:rPr lang="en-US" dirty="0">
                <a:effectLst/>
                <a:latin typeface="Calibri Light" panose="020F0302020204030204" pitchFamily="34" charset="0"/>
              </a:rPr>
              <a:t> </a:t>
            </a:r>
            <a:r>
              <a:rPr lang="en-US" dirty="0" err="1">
                <a:effectLst/>
                <a:latin typeface="Calibri Light" panose="020F0302020204030204" pitchFamily="34" charset="0"/>
              </a:rPr>
              <a:t>explit</a:t>
            </a:r>
            <a:r>
              <a:rPr lang="en-US" dirty="0">
                <a:effectLst/>
                <a:latin typeface="Calibri Light" panose="020F0302020204030204" pitchFamily="34" charset="0"/>
              </a:rPr>
              <a:t> et </a:t>
            </a:r>
            <a:r>
              <a:rPr lang="en-US" dirty="0" err="1">
                <a:effectLst/>
                <a:latin typeface="Calibri Light" panose="020F0302020204030204" pitchFamily="34" charset="0"/>
              </a:rPr>
              <a:t>vitis</a:t>
            </a:r>
            <a:r>
              <a:rPr lang="en-US" dirty="0">
                <a:effectLst/>
                <a:latin typeface="Calibri Light" panose="020F0302020204030204" pitchFamily="34" charset="0"/>
              </a:rPr>
              <a:t> </a:t>
            </a:r>
            <a:r>
              <a:rPr lang="en-US" dirty="0" err="1">
                <a:effectLst/>
                <a:latin typeface="Calibri Light" panose="020F0302020204030204" pitchFamily="34" charset="0"/>
              </a:rPr>
              <a:t>tu</a:t>
            </a:r>
            <a:r>
              <a:rPr lang="en-US" dirty="0">
                <a:effectLst/>
                <a:latin typeface="Calibri Light" panose="020F0302020204030204" pitchFamily="34" charset="0"/>
              </a:rPr>
              <a:t>? Am </a:t>
            </a:r>
            <a:r>
              <a:rPr lang="en-US" dirty="0" err="1">
                <a:effectLst/>
                <a:latin typeface="Calibri Light" panose="020F0302020204030204" pitchFamily="34" charset="0"/>
              </a:rPr>
              <a:t>quia</a:t>
            </a:r>
            <a:r>
              <a:rPr lang="en-US" dirty="0">
                <a:effectLst/>
                <a:latin typeface="Calibri Light" panose="020F0302020204030204" pitchFamily="34" charset="0"/>
              </a:rPr>
              <a:t> </a:t>
            </a:r>
            <a:r>
              <a:rPr lang="en-US" dirty="0" err="1">
                <a:effectLst/>
                <a:latin typeface="Calibri Light" panose="020F0302020204030204" pitchFamily="34" charset="0"/>
              </a:rPr>
              <a:t>nihit</a:t>
            </a:r>
            <a:r>
              <a:rPr lang="en-US" dirty="0">
                <a:effectLst/>
                <a:latin typeface="Calibri Light" panose="020F0302020204030204" pitchFamily="34" charset="0"/>
              </a:rPr>
              <a:t>, cor. </a:t>
            </a: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a:t>
            </a:r>
          </a:p>
        </p:txBody>
      </p:sp>
      <p:pic>
        <p:nvPicPr>
          <p:cNvPr id="79" name="Picture 78">
            <a:extLst>
              <a:ext uri="{FF2B5EF4-FFF2-40B4-BE49-F238E27FC236}">
                <a16:creationId xmlns:a16="http://schemas.microsoft.com/office/drawing/2014/main" id="{67CB8A22-C180-D24C-9384-F1733544287E}"/>
              </a:ext>
            </a:extLst>
          </p:cNvPr>
          <p:cNvPicPr>
            <a:picLocks noChangeAspect="1"/>
          </p:cNvPicPr>
          <p:nvPr userDrawn="1"/>
        </p:nvPicPr>
        <p:blipFill>
          <a:blip r:embed="rId2"/>
          <a:stretch>
            <a:fillRect/>
          </a:stretch>
        </p:blipFill>
        <p:spPr>
          <a:xfrm>
            <a:off x="818001" y="2768499"/>
            <a:ext cx="2025650" cy="69679"/>
          </a:xfrm>
          <a:prstGeom prst="rect">
            <a:avLst/>
          </a:prstGeom>
        </p:spPr>
      </p:pic>
    </p:spTree>
    <p:extLst>
      <p:ext uri="{BB962C8B-B14F-4D97-AF65-F5344CB8AC3E}">
        <p14:creationId xmlns:p14="http://schemas.microsoft.com/office/powerpoint/2010/main" val="11898809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meline_6">
    <p:spTree>
      <p:nvGrpSpPr>
        <p:cNvPr id="1" name=""/>
        <p:cNvGrpSpPr/>
        <p:nvPr/>
      </p:nvGrpSpPr>
      <p:grpSpPr>
        <a:xfrm>
          <a:off x="0" y="0"/>
          <a:ext cx="0" cy="0"/>
          <a:chOff x="0" y="0"/>
          <a:chExt cx="0" cy="0"/>
        </a:xfrm>
      </p:grpSpPr>
      <p:sp>
        <p:nvSpPr>
          <p:cNvPr id="69" name="Text Placeholder 6">
            <a:extLst>
              <a:ext uri="{FF2B5EF4-FFF2-40B4-BE49-F238E27FC236}">
                <a16:creationId xmlns:a16="http://schemas.microsoft.com/office/drawing/2014/main" id="{A0F097FB-6E32-9347-8DBF-9AA164FC4C7D}"/>
              </a:ext>
            </a:extLst>
          </p:cNvPr>
          <p:cNvSpPr>
            <a:spLocks noGrp="1"/>
          </p:cNvSpPr>
          <p:nvPr>
            <p:ph type="body" sz="quarter" idx="20" hasCustomPrompt="1"/>
          </p:nvPr>
        </p:nvSpPr>
        <p:spPr>
          <a:xfrm>
            <a:off x="981569" y="4569036"/>
            <a:ext cx="1724493" cy="211421"/>
          </a:xfrm>
          <a:prstGeom prst="rect">
            <a:avLst/>
          </a:prstGeom>
        </p:spPr>
        <p:txBody>
          <a:bodyPr anchor="ctr"/>
          <a:lstStyle>
            <a:lvl1pPr marL="0" indent="0" algn="l">
              <a:buNone/>
              <a:defRPr sz="1800" b="1" i="0">
                <a:solidFill>
                  <a:srgbClr val="27251F"/>
                </a:solidFill>
                <a:latin typeface="Calibri" panose="020F0502020204030204" pitchFamily="34" charset="0"/>
                <a:cs typeface="Calibri" panose="020F0502020204030204" pitchFamily="34" charset="0"/>
              </a:defRPr>
            </a:lvl1pPr>
          </a:lstStyle>
          <a:p>
            <a:pPr lvl="0"/>
            <a:r>
              <a:rPr lang="en-US" dirty="0"/>
              <a:t>Subtitle 1</a:t>
            </a:r>
          </a:p>
        </p:txBody>
      </p:sp>
      <p:sp>
        <p:nvSpPr>
          <p:cNvPr id="153" name="Rectangle 152">
            <a:extLst>
              <a:ext uri="{FF2B5EF4-FFF2-40B4-BE49-F238E27FC236}">
                <a16:creationId xmlns:a16="http://schemas.microsoft.com/office/drawing/2014/main" id="{3C6AE4B5-220D-604A-A2A6-F65B2D157A16}"/>
              </a:ext>
            </a:extLst>
          </p:cNvPr>
          <p:cNvSpPr/>
          <p:nvPr userDrawn="1"/>
        </p:nvSpPr>
        <p:spPr>
          <a:xfrm>
            <a:off x="0" y="3964685"/>
            <a:ext cx="14630400" cy="498902"/>
          </a:xfrm>
          <a:prstGeom prst="rect">
            <a:avLst/>
          </a:prstGeom>
          <a:solidFill>
            <a:srgbClr val="E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E3BACC84-481A-224A-B459-A986E302084E}"/>
              </a:ext>
            </a:extLst>
          </p:cNvPr>
          <p:cNvGrpSpPr/>
          <p:nvPr userDrawn="1"/>
        </p:nvGrpSpPr>
        <p:grpSpPr>
          <a:xfrm>
            <a:off x="735013" y="4565650"/>
            <a:ext cx="12187237" cy="2191384"/>
            <a:chOff x="735013" y="3964685"/>
            <a:chExt cx="12187237" cy="2792349"/>
          </a:xfrm>
        </p:grpSpPr>
        <p:cxnSp>
          <p:nvCxnSpPr>
            <p:cNvPr id="6" name="Straight Connector 5">
              <a:extLst>
                <a:ext uri="{FF2B5EF4-FFF2-40B4-BE49-F238E27FC236}">
                  <a16:creationId xmlns:a16="http://schemas.microsoft.com/office/drawing/2014/main" id="{B5249B01-4348-534C-991B-3A6DE5066AE5}"/>
                </a:ext>
              </a:extLst>
            </p:cNvPr>
            <p:cNvCxnSpPr/>
            <p:nvPr userDrawn="1"/>
          </p:nvCxnSpPr>
          <p:spPr>
            <a:xfrm>
              <a:off x="735013" y="3964685"/>
              <a:ext cx="0" cy="2792349"/>
            </a:xfrm>
            <a:prstGeom prst="line">
              <a:avLst/>
            </a:prstGeom>
            <a:ln w="28575">
              <a:solidFill>
                <a:srgbClr val="CCC8C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F0345E2-EF6C-1B4E-8534-04290F5C9189}"/>
                </a:ext>
              </a:extLst>
            </p:cNvPr>
            <p:cNvCxnSpPr/>
            <p:nvPr userDrawn="1"/>
          </p:nvCxnSpPr>
          <p:spPr>
            <a:xfrm>
              <a:off x="3781822" y="3964685"/>
              <a:ext cx="0" cy="2792349"/>
            </a:xfrm>
            <a:prstGeom prst="line">
              <a:avLst/>
            </a:prstGeom>
            <a:ln w="28575">
              <a:solidFill>
                <a:srgbClr val="CCC8C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4371FB7-4A80-CD4D-9754-561EE37AA7FB}"/>
                </a:ext>
              </a:extLst>
            </p:cNvPr>
            <p:cNvCxnSpPr/>
            <p:nvPr userDrawn="1"/>
          </p:nvCxnSpPr>
          <p:spPr>
            <a:xfrm>
              <a:off x="6828631" y="3964685"/>
              <a:ext cx="0" cy="2792349"/>
            </a:xfrm>
            <a:prstGeom prst="line">
              <a:avLst/>
            </a:prstGeom>
            <a:ln w="28575">
              <a:solidFill>
                <a:srgbClr val="CCC8C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28A1C2D-C25A-F242-AA31-94BB563A9A63}"/>
                </a:ext>
              </a:extLst>
            </p:cNvPr>
            <p:cNvCxnSpPr/>
            <p:nvPr userDrawn="1"/>
          </p:nvCxnSpPr>
          <p:spPr>
            <a:xfrm>
              <a:off x="9875440" y="3964685"/>
              <a:ext cx="0" cy="2792349"/>
            </a:xfrm>
            <a:prstGeom prst="line">
              <a:avLst/>
            </a:prstGeom>
            <a:ln w="28575">
              <a:solidFill>
                <a:srgbClr val="CCC8C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C816D11-9DD0-814C-A73C-78424DA8582E}"/>
                </a:ext>
              </a:extLst>
            </p:cNvPr>
            <p:cNvCxnSpPr/>
            <p:nvPr userDrawn="1"/>
          </p:nvCxnSpPr>
          <p:spPr>
            <a:xfrm>
              <a:off x="12922250" y="3964685"/>
              <a:ext cx="0" cy="2792349"/>
            </a:xfrm>
            <a:prstGeom prst="line">
              <a:avLst/>
            </a:prstGeom>
            <a:ln w="28575">
              <a:solidFill>
                <a:srgbClr val="CCC8C1"/>
              </a:solidFill>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7C199364-6E11-0E4B-85AD-A076CC706196}"/>
              </a:ext>
            </a:extLst>
          </p:cNvPr>
          <p:cNvGrpSpPr/>
          <p:nvPr userDrawn="1"/>
        </p:nvGrpSpPr>
        <p:grpSpPr>
          <a:xfrm>
            <a:off x="735013" y="3964685"/>
            <a:ext cx="12187237" cy="498902"/>
            <a:chOff x="735013" y="3964685"/>
            <a:chExt cx="12187237" cy="2792349"/>
          </a:xfrm>
        </p:grpSpPr>
        <p:cxnSp>
          <p:nvCxnSpPr>
            <p:cNvPr id="82" name="Straight Connector 81">
              <a:extLst>
                <a:ext uri="{FF2B5EF4-FFF2-40B4-BE49-F238E27FC236}">
                  <a16:creationId xmlns:a16="http://schemas.microsoft.com/office/drawing/2014/main" id="{2C978243-58DC-A64E-AF31-51EDC3239556}"/>
                </a:ext>
              </a:extLst>
            </p:cNvPr>
            <p:cNvCxnSpPr/>
            <p:nvPr userDrawn="1"/>
          </p:nvCxnSpPr>
          <p:spPr>
            <a:xfrm>
              <a:off x="735013" y="3964685"/>
              <a:ext cx="0" cy="279234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2E197752-36FF-1345-AD8E-E6D740CFA0AD}"/>
                </a:ext>
              </a:extLst>
            </p:cNvPr>
            <p:cNvCxnSpPr/>
            <p:nvPr userDrawn="1"/>
          </p:nvCxnSpPr>
          <p:spPr>
            <a:xfrm>
              <a:off x="3781822" y="3964685"/>
              <a:ext cx="0" cy="279234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46C1CF76-645E-C343-B01F-FF8FD26A15E0}"/>
                </a:ext>
              </a:extLst>
            </p:cNvPr>
            <p:cNvCxnSpPr/>
            <p:nvPr userDrawn="1"/>
          </p:nvCxnSpPr>
          <p:spPr>
            <a:xfrm>
              <a:off x="6828631" y="3964685"/>
              <a:ext cx="0" cy="279234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C06C3F7-A8EA-6446-921D-DC3B0547A209}"/>
                </a:ext>
              </a:extLst>
            </p:cNvPr>
            <p:cNvCxnSpPr/>
            <p:nvPr userDrawn="1"/>
          </p:nvCxnSpPr>
          <p:spPr>
            <a:xfrm>
              <a:off x="9875440" y="3964685"/>
              <a:ext cx="0" cy="279234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BD9898E-8200-E448-8BE0-BA4B2F7FE375}"/>
                </a:ext>
              </a:extLst>
            </p:cNvPr>
            <p:cNvCxnSpPr/>
            <p:nvPr userDrawn="1"/>
          </p:nvCxnSpPr>
          <p:spPr>
            <a:xfrm>
              <a:off x="12922250" y="3964685"/>
              <a:ext cx="0" cy="279234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7" name="Text Placeholder 6">
            <a:extLst>
              <a:ext uri="{FF2B5EF4-FFF2-40B4-BE49-F238E27FC236}">
                <a16:creationId xmlns:a16="http://schemas.microsoft.com/office/drawing/2014/main" id="{CB94519F-5F49-C942-ABE4-82525F6B9461}"/>
              </a:ext>
            </a:extLst>
          </p:cNvPr>
          <p:cNvSpPr>
            <a:spLocks noGrp="1"/>
          </p:cNvSpPr>
          <p:nvPr>
            <p:ph type="body" sz="quarter" idx="25" hasCustomPrompt="1"/>
          </p:nvPr>
        </p:nvSpPr>
        <p:spPr>
          <a:xfrm>
            <a:off x="981568" y="4898053"/>
            <a:ext cx="2553697" cy="1926313"/>
          </a:xfrm>
          <a:prstGeom prst="rect">
            <a:avLst/>
          </a:prstGeom>
        </p:spPr>
        <p:txBody>
          <a:bodyPr lIns="91440" rIns="91440"/>
          <a:lstStyle>
            <a:lvl1pPr marL="0" indent="0">
              <a:lnSpc>
                <a:spcPct val="100000"/>
              </a:lnSpc>
              <a:spcBef>
                <a:spcPts val="400"/>
              </a:spcBef>
              <a:buFont typeface="Arial" panose="020B0604020202020204" pitchFamily="34" charset="0"/>
              <a:buNone/>
              <a:defRPr sz="1400">
                <a:solidFill>
                  <a:schemeClr val="tx1"/>
                </a:solidFill>
              </a:defRPr>
            </a:lvl1pPr>
            <a:lvl2pPr marL="457200" indent="0">
              <a:lnSpc>
                <a:spcPct val="100000"/>
              </a:lnSpc>
              <a:buNone/>
              <a:defRPr sz="1600"/>
            </a:lvl2pPr>
          </a:lstStyle>
          <a:p>
            <a:pPr lvl="0"/>
            <a:r>
              <a:rPr lang="en-US" dirty="0" err="1"/>
              <a:t>CearumPudis</a:t>
            </a:r>
            <a:r>
              <a:rPr lang="en-US" dirty="0"/>
              <a:t> </a:t>
            </a:r>
            <a:r>
              <a:rPr lang="en-US" dirty="0" err="1"/>
              <a:t>ea</a:t>
            </a:r>
            <a:r>
              <a:rPr lang="en-US" dirty="0"/>
              <a:t> </a:t>
            </a:r>
            <a:r>
              <a:rPr lang="en-US" dirty="0" err="1"/>
              <a:t>peritet</a:t>
            </a:r>
            <a:r>
              <a:rPr lang="en-US" dirty="0"/>
              <a:t> rest, </a:t>
            </a:r>
            <a:r>
              <a:rPr lang="en-US" dirty="0" err="1"/>
              <a:t>magnis</a:t>
            </a:r>
            <a:r>
              <a:rPr lang="en-US" dirty="0"/>
              <a:t> event Od </a:t>
            </a:r>
            <a:r>
              <a:rPr lang="en-US" dirty="0" err="1"/>
              <a:t>quam</a:t>
            </a:r>
            <a:r>
              <a:rPr lang="en-US" dirty="0"/>
              <a:t> </a:t>
            </a:r>
            <a:r>
              <a:rPr lang="en-US" dirty="0" err="1"/>
              <a:t>inum</a:t>
            </a:r>
            <a:r>
              <a:rPr lang="en-US" dirty="0"/>
              <a:t> am, </a:t>
            </a:r>
            <a:r>
              <a:rPr lang="en-US" dirty="0" err="1"/>
              <a:t>aut</a:t>
            </a:r>
            <a:r>
              <a:rPr lang="en-US" dirty="0"/>
              <a:t> </a:t>
            </a:r>
            <a:r>
              <a:rPr lang="en-US" dirty="0" err="1"/>
              <a:t>illupic</a:t>
            </a:r>
            <a:r>
              <a:rPr lang="en-US" dirty="0"/>
              <a:t> </a:t>
            </a:r>
            <a:r>
              <a:rPr lang="en-US" dirty="0" err="1"/>
              <a:t>te</a:t>
            </a:r>
            <a:r>
              <a:rPr lang="en-US" dirty="0"/>
              <a:t> </a:t>
            </a:r>
            <a:r>
              <a:rPr lang="en-US" dirty="0" err="1"/>
              <a:t>cor</a:t>
            </a:r>
            <a:r>
              <a:rPr lang="en-US" dirty="0"/>
              <a:t> as </a:t>
            </a:r>
            <a:r>
              <a:rPr lang="en-US" dirty="0" err="1"/>
              <a:t>istotatio</a:t>
            </a:r>
            <a:r>
              <a:rPr lang="en-US" dirty="0"/>
              <a:t> </a:t>
            </a:r>
            <a:r>
              <a:rPr lang="en-US" dirty="0" err="1"/>
              <a:t>minit</a:t>
            </a:r>
            <a:r>
              <a:rPr lang="en-US" dirty="0"/>
              <a:t> </a:t>
            </a:r>
            <a:r>
              <a:rPr lang="en-US" dirty="0" err="1"/>
              <a:t>inis</a:t>
            </a:r>
            <a:r>
              <a:rPr lang="en-US" dirty="0"/>
              <a:t> </a:t>
            </a:r>
            <a:r>
              <a:rPr lang="en-US" dirty="0" err="1"/>
              <a:t>utem</a:t>
            </a:r>
            <a:r>
              <a:rPr lang="en-US" dirty="0"/>
              <a:t> </a:t>
            </a:r>
            <a:r>
              <a:rPr lang="en-US" dirty="0" err="1"/>
              <a:t>exceaqui</a:t>
            </a:r>
            <a:r>
              <a:rPr lang="en-US" dirty="0"/>
              <a:t> </a:t>
            </a:r>
            <a:r>
              <a:rPr lang="en-US" dirty="0" err="1"/>
              <a:t>ut</a:t>
            </a:r>
            <a:r>
              <a:rPr lang="en-US" dirty="0"/>
              <a:t> doll ab is dol </a:t>
            </a:r>
            <a:r>
              <a:rPr lang="en-US" dirty="0" err="1"/>
              <a:t>utat</a:t>
            </a:r>
            <a:r>
              <a:rPr lang="en-US" dirty="0"/>
              <a:t> </a:t>
            </a:r>
            <a:r>
              <a:rPr lang="en-US" dirty="0" err="1"/>
              <a:t>emquia</a:t>
            </a:r>
            <a:r>
              <a:rPr lang="en-US" dirty="0"/>
              <a:t> </a:t>
            </a:r>
            <a:r>
              <a:rPr lang="en-US" dirty="0" err="1"/>
              <a:t>nem</a:t>
            </a:r>
            <a:r>
              <a:rPr lang="en-US" dirty="0"/>
              <a:t> seq </a:t>
            </a:r>
            <a:r>
              <a:rPr lang="en-US" dirty="0" err="1"/>
              <a:t>uamus</a:t>
            </a:r>
            <a:r>
              <a:rPr lang="en-US" dirty="0"/>
              <a:t> nit, </a:t>
            </a:r>
            <a:r>
              <a:rPr lang="en-US" dirty="0" err="1"/>
              <a:t>quam</a:t>
            </a:r>
            <a:r>
              <a:rPr lang="en-US" dirty="0"/>
              <a:t>, quat </a:t>
            </a:r>
            <a:r>
              <a:rPr lang="en-US" dirty="0" err="1"/>
              <a:t>aut</a:t>
            </a:r>
            <a:r>
              <a:rPr lang="en-US" dirty="0"/>
              <a:t> et </a:t>
            </a:r>
            <a:r>
              <a:rPr lang="en-US" dirty="0" err="1"/>
              <a:t>venditae</a:t>
            </a:r>
            <a:r>
              <a:rPr lang="en-US" dirty="0"/>
              <a:t> </a:t>
            </a:r>
            <a:r>
              <a:rPr lang="en-US" dirty="0" err="1"/>
              <a:t>cor</a:t>
            </a:r>
            <a:r>
              <a:rPr lang="en-US" dirty="0"/>
              <a:t> </a:t>
            </a:r>
            <a:r>
              <a:rPr lang="en-US" dirty="0" err="1"/>
              <a:t>nat</a:t>
            </a:r>
            <a:r>
              <a:rPr lang="en-US" dirty="0"/>
              <a:t> et </a:t>
            </a:r>
            <a:r>
              <a:rPr lang="en-US" dirty="0" err="1"/>
              <a:t>omn</a:t>
            </a:r>
            <a:r>
              <a:rPr lang="en-US" dirty="0"/>
              <a:t> </a:t>
            </a:r>
            <a:r>
              <a:rPr lang="en-US" dirty="0" err="1"/>
              <a:t>ihit</a:t>
            </a:r>
            <a:endParaRPr lang="en-US" dirty="0"/>
          </a:p>
        </p:txBody>
      </p:sp>
      <p:sp>
        <p:nvSpPr>
          <p:cNvPr id="88" name="Text Placeholder 6">
            <a:extLst>
              <a:ext uri="{FF2B5EF4-FFF2-40B4-BE49-F238E27FC236}">
                <a16:creationId xmlns:a16="http://schemas.microsoft.com/office/drawing/2014/main" id="{3ADFB41F-9AD5-664D-A52B-59BB08AD2516}"/>
              </a:ext>
            </a:extLst>
          </p:cNvPr>
          <p:cNvSpPr>
            <a:spLocks noGrp="1"/>
          </p:cNvSpPr>
          <p:nvPr>
            <p:ph type="body" sz="quarter" idx="26" hasCustomPrompt="1"/>
          </p:nvPr>
        </p:nvSpPr>
        <p:spPr>
          <a:xfrm>
            <a:off x="4029569" y="4569036"/>
            <a:ext cx="1724493" cy="211421"/>
          </a:xfrm>
          <a:prstGeom prst="rect">
            <a:avLst/>
          </a:prstGeom>
        </p:spPr>
        <p:txBody>
          <a:bodyPr anchor="ctr"/>
          <a:lstStyle>
            <a:lvl1pPr marL="0" indent="0" algn="l">
              <a:buNone/>
              <a:defRPr sz="1800" b="1" i="0">
                <a:solidFill>
                  <a:srgbClr val="E41F35"/>
                </a:solidFill>
                <a:latin typeface="Calibri" panose="020F0502020204030204" pitchFamily="34" charset="0"/>
                <a:cs typeface="Calibri" panose="020F0502020204030204" pitchFamily="34" charset="0"/>
              </a:defRPr>
            </a:lvl1pPr>
          </a:lstStyle>
          <a:p>
            <a:pPr lvl="0"/>
            <a:r>
              <a:rPr lang="en-US" dirty="0"/>
              <a:t>Subtitle 2</a:t>
            </a:r>
          </a:p>
        </p:txBody>
      </p:sp>
      <p:sp>
        <p:nvSpPr>
          <p:cNvPr id="89" name="Text Placeholder 6">
            <a:extLst>
              <a:ext uri="{FF2B5EF4-FFF2-40B4-BE49-F238E27FC236}">
                <a16:creationId xmlns:a16="http://schemas.microsoft.com/office/drawing/2014/main" id="{2B4659D1-9389-7847-AEB3-33814C6707CA}"/>
              </a:ext>
            </a:extLst>
          </p:cNvPr>
          <p:cNvSpPr>
            <a:spLocks noGrp="1"/>
          </p:cNvSpPr>
          <p:nvPr>
            <p:ph type="body" sz="quarter" idx="27" hasCustomPrompt="1"/>
          </p:nvPr>
        </p:nvSpPr>
        <p:spPr>
          <a:xfrm>
            <a:off x="4029568" y="4898053"/>
            <a:ext cx="2553697" cy="1926313"/>
          </a:xfrm>
          <a:prstGeom prst="rect">
            <a:avLst/>
          </a:prstGeom>
        </p:spPr>
        <p:txBody>
          <a:bodyPr lIns="91440" rIns="91440"/>
          <a:lstStyle>
            <a:lvl1pPr marL="0" indent="0">
              <a:lnSpc>
                <a:spcPct val="100000"/>
              </a:lnSpc>
              <a:spcBef>
                <a:spcPts val="400"/>
              </a:spcBef>
              <a:buFont typeface="Arial" panose="020B0604020202020204" pitchFamily="34" charset="0"/>
              <a:buNone/>
              <a:defRPr sz="1400">
                <a:solidFill>
                  <a:schemeClr val="tx1"/>
                </a:solidFill>
              </a:defRPr>
            </a:lvl1pPr>
            <a:lvl2pPr marL="457200" indent="0">
              <a:lnSpc>
                <a:spcPct val="100000"/>
              </a:lnSpc>
              <a:buNone/>
              <a:defRPr sz="1600"/>
            </a:lvl2pPr>
          </a:lstStyle>
          <a:p>
            <a:pPr lvl="0"/>
            <a:r>
              <a:rPr lang="en-US" dirty="0" err="1"/>
              <a:t>CearumPudis</a:t>
            </a:r>
            <a:r>
              <a:rPr lang="en-US" dirty="0"/>
              <a:t> </a:t>
            </a:r>
            <a:r>
              <a:rPr lang="en-US" dirty="0" err="1"/>
              <a:t>ea</a:t>
            </a:r>
            <a:r>
              <a:rPr lang="en-US" dirty="0"/>
              <a:t> </a:t>
            </a:r>
            <a:r>
              <a:rPr lang="en-US" dirty="0" err="1"/>
              <a:t>peritet</a:t>
            </a:r>
            <a:r>
              <a:rPr lang="en-US" dirty="0"/>
              <a:t> rest, </a:t>
            </a:r>
            <a:r>
              <a:rPr lang="en-US" dirty="0" err="1"/>
              <a:t>magnis</a:t>
            </a:r>
            <a:r>
              <a:rPr lang="en-US" dirty="0"/>
              <a:t> event Od </a:t>
            </a:r>
            <a:r>
              <a:rPr lang="en-US" dirty="0" err="1"/>
              <a:t>quam</a:t>
            </a:r>
            <a:r>
              <a:rPr lang="en-US" dirty="0"/>
              <a:t> </a:t>
            </a:r>
            <a:r>
              <a:rPr lang="en-US" dirty="0" err="1"/>
              <a:t>inum</a:t>
            </a:r>
            <a:r>
              <a:rPr lang="en-US" dirty="0"/>
              <a:t> am, </a:t>
            </a:r>
            <a:r>
              <a:rPr lang="en-US" dirty="0" err="1"/>
              <a:t>aut</a:t>
            </a:r>
            <a:r>
              <a:rPr lang="en-US" dirty="0"/>
              <a:t> </a:t>
            </a:r>
            <a:r>
              <a:rPr lang="en-US" dirty="0" err="1"/>
              <a:t>illupic</a:t>
            </a:r>
            <a:r>
              <a:rPr lang="en-US" dirty="0"/>
              <a:t> </a:t>
            </a:r>
            <a:r>
              <a:rPr lang="en-US" dirty="0" err="1"/>
              <a:t>te</a:t>
            </a:r>
            <a:r>
              <a:rPr lang="en-US" dirty="0"/>
              <a:t> </a:t>
            </a:r>
            <a:r>
              <a:rPr lang="en-US" dirty="0" err="1"/>
              <a:t>cor</a:t>
            </a:r>
            <a:r>
              <a:rPr lang="en-US" dirty="0"/>
              <a:t> as </a:t>
            </a:r>
            <a:r>
              <a:rPr lang="en-US" dirty="0" err="1"/>
              <a:t>istotatio</a:t>
            </a:r>
            <a:r>
              <a:rPr lang="en-US" dirty="0"/>
              <a:t> </a:t>
            </a:r>
            <a:r>
              <a:rPr lang="en-US" dirty="0" err="1"/>
              <a:t>minit</a:t>
            </a:r>
            <a:r>
              <a:rPr lang="en-US" dirty="0"/>
              <a:t> </a:t>
            </a:r>
            <a:r>
              <a:rPr lang="en-US" dirty="0" err="1"/>
              <a:t>inis</a:t>
            </a:r>
            <a:r>
              <a:rPr lang="en-US" dirty="0"/>
              <a:t> </a:t>
            </a:r>
            <a:r>
              <a:rPr lang="en-US" dirty="0" err="1"/>
              <a:t>utem</a:t>
            </a:r>
            <a:r>
              <a:rPr lang="en-US" dirty="0"/>
              <a:t> </a:t>
            </a:r>
            <a:r>
              <a:rPr lang="en-US" dirty="0" err="1"/>
              <a:t>exceaqui</a:t>
            </a:r>
            <a:r>
              <a:rPr lang="en-US" dirty="0"/>
              <a:t> </a:t>
            </a:r>
            <a:r>
              <a:rPr lang="en-US" dirty="0" err="1"/>
              <a:t>ut</a:t>
            </a:r>
            <a:r>
              <a:rPr lang="en-US" dirty="0"/>
              <a:t> doll ab is dol </a:t>
            </a:r>
            <a:r>
              <a:rPr lang="en-US" dirty="0" err="1"/>
              <a:t>utat</a:t>
            </a:r>
            <a:r>
              <a:rPr lang="en-US" dirty="0"/>
              <a:t> </a:t>
            </a:r>
            <a:r>
              <a:rPr lang="en-US" dirty="0" err="1"/>
              <a:t>emquia</a:t>
            </a:r>
            <a:r>
              <a:rPr lang="en-US" dirty="0"/>
              <a:t> </a:t>
            </a:r>
            <a:r>
              <a:rPr lang="en-US" dirty="0" err="1"/>
              <a:t>nem</a:t>
            </a:r>
            <a:r>
              <a:rPr lang="en-US" dirty="0"/>
              <a:t> seq </a:t>
            </a:r>
            <a:r>
              <a:rPr lang="en-US" dirty="0" err="1"/>
              <a:t>uamus</a:t>
            </a:r>
            <a:r>
              <a:rPr lang="en-US" dirty="0"/>
              <a:t> nit, </a:t>
            </a:r>
            <a:r>
              <a:rPr lang="en-US" dirty="0" err="1"/>
              <a:t>quam</a:t>
            </a:r>
            <a:r>
              <a:rPr lang="en-US" dirty="0"/>
              <a:t>, quat </a:t>
            </a:r>
            <a:r>
              <a:rPr lang="en-US" dirty="0" err="1"/>
              <a:t>aut</a:t>
            </a:r>
            <a:r>
              <a:rPr lang="en-US" dirty="0"/>
              <a:t> et </a:t>
            </a:r>
            <a:r>
              <a:rPr lang="en-US" dirty="0" err="1"/>
              <a:t>venditae</a:t>
            </a:r>
            <a:r>
              <a:rPr lang="en-US" dirty="0"/>
              <a:t> </a:t>
            </a:r>
            <a:r>
              <a:rPr lang="en-US" dirty="0" err="1"/>
              <a:t>cor</a:t>
            </a:r>
            <a:r>
              <a:rPr lang="en-US" dirty="0"/>
              <a:t> </a:t>
            </a:r>
            <a:r>
              <a:rPr lang="en-US" dirty="0" err="1"/>
              <a:t>nat</a:t>
            </a:r>
            <a:r>
              <a:rPr lang="en-US" dirty="0"/>
              <a:t> et </a:t>
            </a:r>
            <a:r>
              <a:rPr lang="en-US" dirty="0" err="1"/>
              <a:t>omn</a:t>
            </a:r>
            <a:r>
              <a:rPr lang="en-US" dirty="0"/>
              <a:t> </a:t>
            </a:r>
            <a:r>
              <a:rPr lang="en-US" dirty="0" err="1"/>
              <a:t>ihit</a:t>
            </a:r>
            <a:endParaRPr lang="en-US" dirty="0"/>
          </a:p>
        </p:txBody>
      </p:sp>
      <p:sp>
        <p:nvSpPr>
          <p:cNvPr id="90" name="Text Placeholder 6">
            <a:extLst>
              <a:ext uri="{FF2B5EF4-FFF2-40B4-BE49-F238E27FC236}">
                <a16:creationId xmlns:a16="http://schemas.microsoft.com/office/drawing/2014/main" id="{34D94217-301E-1848-9F36-3AD5C5BA1F94}"/>
              </a:ext>
            </a:extLst>
          </p:cNvPr>
          <p:cNvSpPr>
            <a:spLocks noGrp="1"/>
          </p:cNvSpPr>
          <p:nvPr>
            <p:ph type="body" sz="quarter" idx="28" hasCustomPrompt="1"/>
          </p:nvPr>
        </p:nvSpPr>
        <p:spPr>
          <a:xfrm>
            <a:off x="7052169" y="4569036"/>
            <a:ext cx="1724493" cy="211421"/>
          </a:xfrm>
          <a:prstGeom prst="rect">
            <a:avLst/>
          </a:prstGeom>
        </p:spPr>
        <p:txBody>
          <a:bodyPr anchor="ctr"/>
          <a:lstStyle>
            <a:lvl1pPr marL="0" indent="0" algn="l">
              <a:buNone/>
              <a:defRPr sz="1800" b="1" i="0">
                <a:solidFill>
                  <a:srgbClr val="27251F"/>
                </a:solidFill>
                <a:latin typeface="Calibri" panose="020F0502020204030204" pitchFamily="34" charset="0"/>
                <a:cs typeface="Calibri" panose="020F0502020204030204" pitchFamily="34" charset="0"/>
              </a:defRPr>
            </a:lvl1pPr>
          </a:lstStyle>
          <a:p>
            <a:pPr lvl="0"/>
            <a:r>
              <a:rPr lang="en-US" dirty="0"/>
              <a:t>Subtitle 3</a:t>
            </a:r>
          </a:p>
        </p:txBody>
      </p:sp>
      <p:sp>
        <p:nvSpPr>
          <p:cNvPr id="91" name="Text Placeholder 6">
            <a:extLst>
              <a:ext uri="{FF2B5EF4-FFF2-40B4-BE49-F238E27FC236}">
                <a16:creationId xmlns:a16="http://schemas.microsoft.com/office/drawing/2014/main" id="{BF8890E5-1711-074C-9EF8-D3D08B6C0E80}"/>
              </a:ext>
            </a:extLst>
          </p:cNvPr>
          <p:cNvSpPr>
            <a:spLocks noGrp="1"/>
          </p:cNvSpPr>
          <p:nvPr>
            <p:ph type="body" sz="quarter" idx="29" hasCustomPrompt="1"/>
          </p:nvPr>
        </p:nvSpPr>
        <p:spPr>
          <a:xfrm>
            <a:off x="7052168" y="4898053"/>
            <a:ext cx="2553697" cy="1926313"/>
          </a:xfrm>
          <a:prstGeom prst="rect">
            <a:avLst/>
          </a:prstGeom>
        </p:spPr>
        <p:txBody>
          <a:bodyPr lIns="91440" rIns="91440"/>
          <a:lstStyle>
            <a:lvl1pPr marL="0" indent="0">
              <a:lnSpc>
                <a:spcPct val="100000"/>
              </a:lnSpc>
              <a:spcBef>
                <a:spcPts val="400"/>
              </a:spcBef>
              <a:buFont typeface="Arial" panose="020B0604020202020204" pitchFamily="34" charset="0"/>
              <a:buNone/>
              <a:defRPr sz="1400">
                <a:solidFill>
                  <a:schemeClr val="tx1"/>
                </a:solidFill>
              </a:defRPr>
            </a:lvl1pPr>
            <a:lvl2pPr marL="457200" indent="0">
              <a:lnSpc>
                <a:spcPct val="100000"/>
              </a:lnSpc>
              <a:buNone/>
              <a:defRPr sz="1600"/>
            </a:lvl2pPr>
          </a:lstStyle>
          <a:p>
            <a:pPr lvl="0"/>
            <a:r>
              <a:rPr lang="en-US" dirty="0" err="1"/>
              <a:t>CearumPudis</a:t>
            </a:r>
            <a:r>
              <a:rPr lang="en-US" dirty="0"/>
              <a:t> </a:t>
            </a:r>
            <a:r>
              <a:rPr lang="en-US" dirty="0" err="1"/>
              <a:t>ea</a:t>
            </a:r>
            <a:r>
              <a:rPr lang="en-US" dirty="0"/>
              <a:t> </a:t>
            </a:r>
            <a:r>
              <a:rPr lang="en-US" dirty="0" err="1"/>
              <a:t>peritet</a:t>
            </a:r>
            <a:r>
              <a:rPr lang="en-US" dirty="0"/>
              <a:t> rest, </a:t>
            </a:r>
            <a:r>
              <a:rPr lang="en-US" dirty="0" err="1"/>
              <a:t>magnis</a:t>
            </a:r>
            <a:r>
              <a:rPr lang="en-US" dirty="0"/>
              <a:t> event Od </a:t>
            </a:r>
            <a:r>
              <a:rPr lang="en-US" dirty="0" err="1"/>
              <a:t>quam</a:t>
            </a:r>
            <a:r>
              <a:rPr lang="en-US" dirty="0"/>
              <a:t> </a:t>
            </a:r>
            <a:r>
              <a:rPr lang="en-US" dirty="0" err="1"/>
              <a:t>inum</a:t>
            </a:r>
            <a:r>
              <a:rPr lang="en-US" dirty="0"/>
              <a:t> am, </a:t>
            </a:r>
            <a:r>
              <a:rPr lang="en-US" dirty="0" err="1"/>
              <a:t>aut</a:t>
            </a:r>
            <a:r>
              <a:rPr lang="en-US" dirty="0"/>
              <a:t> </a:t>
            </a:r>
            <a:r>
              <a:rPr lang="en-US" dirty="0" err="1"/>
              <a:t>illupic</a:t>
            </a:r>
            <a:r>
              <a:rPr lang="en-US" dirty="0"/>
              <a:t> </a:t>
            </a:r>
            <a:r>
              <a:rPr lang="en-US" dirty="0" err="1"/>
              <a:t>te</a:t>
            </a:r>
            <a:r>
              <a:rPr lang="en-US" dirty="0"/>
              <a:t> </a:t>
            </a:r>
            <a:r>
              <a:rPr lang="en-US" dirty="0" err="1"/>
              <a:t>cor</a:t>
            </a:r>
            <a:r>
              <a:rPr lang="en-US" dirty="0"/>
              <a:t> as </a:t>
            </a:r>
            <a:r>
              <a:rPr lang="en-US" dirty="0" err="1"/>
              <a:t>istotatio</a:t>
            </a:r>
            <a:r>
              <a:rPr lang="en-US" dirty="0"/>
              <a:t> </a:t>
            </a:r>
            <a:r>
              <a:rPr lang="en-US" dirty="0" err="1"/>
              <a:t>minit</a:t>
            </a:r>
            <a:r>
              <a:rPr lang="en-US" dirty="0"/>
              <a:t> </a:t>
            </a:r>
            <a:r>
              <a:rPr lang="en-US" dirty="0" err="1"/>
              <a:t>inis</a:t>
            </a:r>
            <a:r>
              <a:rPr lang="en-US" dirty="0"/>
              <a:t> </a:t>
            </a:r>
            <a:r>
              <a:rPr lang="en-US" dirty="0" err="1"/>
              <a:t>utem</a:t>
            </a:r>
            <a:r>
              <a:rPr lang="en-US" dirty="0"/>
              <a:t> </a:t>
            </a:r>
            <a:r>
              <a:rPr lang="en-US" dirty="0" err="1"/>
              <a:t>exceaqui</a:t>
            </a:r>
            <a:r>
              <a:rPr lang="en-US" dirty="0"/>
              <a:t> </a:t>
            </a:r>
            <a:r>
              <a:rPr lang="en-US" dirty="0" err="1"/>
              <a:t>ut</a:t>
            </a:r>
            <a:r>
              <a:rPr lang="en-US" dirty="0"/>
              <a:t> doll ab is dol </a:t>
            </a:r>
            <a:r>
              <a:rPr lang="en-US" dirty="0" err="1"/>
              <a:t>utat</a:t>
            </a:r>
            <a:r>
              <a:rPr lang="en-US" dirty="0"/>
              <a:t> </a:t>
            </a:r>
            <a:r>
              <a:rPr lang="en-US" dirty="0" err="1"/>
              <a:t>emquia</a:t>
            </a:r>
            <a:r>
              <a:rPr lang="en-US" dirty="0"/>
              <a:t> </a:t>
            </a:r>
            <a:r>
              <a:rPr lang="en-US" dirty="0" err="1"/>
              <a:t>nem</a:t>
            </a:r>
            <a:r>
              <a:rPr lang="en-US" dirty="0"/>
              <a:t> seq </a:t>
            </a:r>
            <a:r>
              <a:rPr lang="en-US" dirty="0" err="1"/>
              <a:t>uamus</a:t>
            </a:r>
            <a:r>
              <a:rPr lang="en-US" dirty="0"/>
              <a:t> nit, </a:t>
            </a:r>
            <a:r>
              <a:rPr lang="en-US" dirty="0" err="1"/>
              <a:t>quam</a:t>
            </a:r>
            <a:r>
              <a:rPr lang="en-US" dirty="0"/>
              <a:t>, quat </a:t>
            </a:r>
            <a:r>
              <a:rPr lang="en-US" dirty="0" err="1"/>
              <a:t>aut</a:t>
            </a:r>
            <a:r>
              <a:rPr lang="en-US" dirty="0"/>
              <a:t> et </a:t>
            </a:r>
            <a:r>
              <a:rPr lang="en-US" dirty="0" err="1"/>
              <a:t>venditae</a:t>
            </a:r>
            <a:r>
              <a:rPr lang="en-US" dirty="0"/>
              <a:t> </a:t>
            </a:r>
            <a:r>
              <a:rPr lang="en-US" dirty="0" err="1"/>
              <a:t>cor</a:t>
            </a:r>
            <a:r>
              <a:rPr lang="en-US" dirty="0"/>
              <a:t> </a:t>
            </a:r>
            <a:r>
              <a:rPr lang="en-US" dirty="0" err="1"/>
              <a:t>nat</a:t>
            </a:r>
            <a:r>
              <a:rPr lang="en-US" dirty="0"/>
              <a:t> et </a:t>
            </a:r>
            <a:r>
              <a:rPr lang="en-US" dirty="0" err="1"/>
              <a:t>omn</a:t>
            </a:r>
            <a:r>
              <a:rPr lang="en-US" dirty="0"/>
              <a:t> </a:t>
            </a:r>
            <a:r>
              <a:rPr lang="en-US" dirty="0" err="1"/>
              <a:t>ihit</a:t>
            </a:r>
            <a:endParaRPr lang="en-US" dirty="0"/>
          </a:p>
        </p:txBody>
      </p:sp>
      <p:sp>
        <p:nvSpPr>
          <p:cNvPr id="92" name="Text Placeholder 6">
            <a:extLst>
              <a:ext uri="{FF2B5EF4-FFF2-40B4-BE49-F238E27FC236}">
                <a16:creationId xmlns:a16="http://schemas.microsoft.com/office/drawing/2014/main" id="{815F38A1-5299-DD4B-9D98-30BBCBA74046}"/>
              </a:ext>
            </a:extLst>
          </p:cNvPr>
          <p:cNvSpPr>
            <a:spLocks noGrp="1"/>
          </p:cNvSpPr>
          <p:nvPr>
            <p:ph type="body" sz="quarter" idx="30" hasCustomPrompt="1"/>
          </p:nvPr>
        </p:nvSpPr>
        <p:spPr>
          <a:xfrm>
            <a:off x="10111972" y="4569036"/>
            <a:ext cx="1724493" cy="211421"/>
          </a:xfrm>
          <a:prstGeom prst="rect">
            <a:avLst/>
          </a:prstGeom>
        </p:spPr>
        <p:txBody>
          <a:bodyPr anchor="ctr"/>
          <a:lstStyle>
            <a:lvl1pPr marL="0" indent="0" algn="l">
              <a:buNone/>
              <a:defRPr sz="1800" b="1" i="0">
                <a:solidFill>
                  <a:srgbClr val="27251F"/>
                </a:solidFill>
                <a:latin typeface="Calibri" panose="020F0502020204030204" pitchFamily="34" charset="0"/>
                <a:cs typeface="Calibri" panose="020F0502020204030204" pitchFamily="34" charset="0"/>
              </a:defRPr>
            </a:lvl1pPr>
          </a:lstStyle>
          <a:p>
            <a:pPr lvl="0"/>
            <a:r>
              <a:rPr lang="en-US" dirty="0"/>
              <a:t>Subtitle 4</a:t>
            </a:r>
          </a:p>
        </p:txBody>
      </p:sp>
      <p:sp>
        <p:nvSpPr>
          <p:cNvPr id="93" name="Text Placeholder 6">
            <a:extLst>
              <a:ext uri="{FF2B5EF4-FFF2-40B4-BE49-F238E27FC236}">
                <a16:creationId xmlns:a16="http://schemas.microsoft.com/office/drawing/2014/main" id="{F94AC064-7E9C-1248-A4A2-096A8E3A294C}"/>
              </a:ext>
            </a:extLst>
          </p:cNvPr>
          <p:cNvSpPr>
            <a:spLocks noGrp="1"/>
          </p:cNvSpPr>
          <p:nvPr>
            <p:ph type="body" sz="quarter" idx="31" hasCustomPrompt="1"/>
          </p:nvPr>
        </p:nvSpPr>
        <p:spPr>
          <a:xfrm>
            <a:off x="10111971" y="4898053"/>
            <a:ext cx="2553697" cy="1926313"/>
          </a:xfrm>
          <a:prstGeom prst="rect">
            <a:avLst/>
          </a:prstGeom>
        </p:spPr>
        <p:txBody>
          <a:bodyPr lIns="91440" rIns="91440"/>
          <a:lstStyle>
            <a:lvl1pPr marL="0" indent="0">
              <a:lnSpc>
                <a:spcPct val="100000"/>
              </a:lnSpc>
              <a:spcBef>
                <a:spcPts val="400"/>
              </a:spcBef>
              <a:buFont typeface="Arial" panose="020B0604020202020204" pitchFamily="34" charset="0"/>
              <a:buNone/>
              <a:defRPr sz="1400">
                <a:solidFill>
                  <a:schemeClr val="tx1"/>
                </a:solidFill>
              </a:defRPr>
            </a:lvl1pPr>
            <a:lvl2pPr marL="457200" indent="0">
              <a:lnSpc>
                <a:spcPct val="100000"/>
              </a:lnSpc>
              <a:buNone/>
              <a:defRPr sz="1600"/>
            </a:lvl2pPr>
          </a:lstStyle>
          <a:p>
            <a:pPr lvl="0"/>
            <a:r>
              <a:rPr lang="en-US" dirty="0" err="1"/>
              <a:t>CearumPudis</a:t>
            </a:r>
            <a:r>
              <a:rPr lang="en-US" dirty="0"/>
              <a:t> </a:t>
            </a:r>
            <a:r>
              <a:rPr lang="en-US" dirty="0" err="1"/>
              <a:t>ea</a:t>
            </a:r>
            <a:r>
              <a:rPr lang="en-US" dirty="0"/>
              <a:t> </a:t>
            </a:r>
            <a:r>
              <a:rPr lang="en-US" dirty="0" err="1"/>
              <a:t>peritet</a:t>
            </a:r>
            <a:r>
              <a:rPr lang="en-US" dirty="0"/>
              <a:t> rest, </a:t>
            </a:r>
            <a:r>
              <a:rPr lang="en-US" dirty="0" err="1"/>
              <a:t>magnis</a:t>
            </a:r>
            <a:r>
              <a:rPr lang="en-US" dirty="0"/>
              <a:t> event Od </a:t>
            </a:r>
            <a:r>
              <a:rPr lang="en-US" dirty="0" err="1"/>
              <a:t>quam</a:t>
            </a:r>
            <a:r>
              <a:rPr lang="en-US" dirty="0"/>
              <a:t> </a:t>
            </a:r>
            <a:r>
              <a:rPr lang="en-US" dirty="0" err="1"/>
              <a:t>inum</a:t>
            </a:r>
            <a:r>
              <a:rPr lang="en-US" dirty="0"/>
              <a:t> am, </a:t>
            </a:r>
            <a:r>
              <a:rPr lang="en-US" dirty="0" err="1"/>
              <a:t>aut</a:t>
            </a:r>
            <a:r>
              <a:rPr lang="en-US" dirty="0"/>
              <a:t> </a:t>
            </a:r>
            <a:r>
              <a:rPr lang="en-US" dirty="0" err="1"/>
              <a:t>illupic</a:t>
            </a:r>
            <a:r>
              <a:rPr lang="en-US" dirty="0"/>
              <a:t> </a:t>
            </a:r>
            <a:r>
              <a:rPr lang="en-US" dirty="0" err="1"/>
              <a:t>te</a:t>
            </a:r>
            <a:r>
              <a:rPr lang="en-US" dirty="0"/>
              <a:t> </a:t>
            </a:r>
            <a:r>
              <a:rPr lang="en-US" dirty="0" err="1"/>
              <a:t>cor</a:t>
            </a:r>
            <a:r>
              <a:rPr lang="en-US" dirty="0"/>
              <a:t> as </a:t>
            </a:r>
            <a:r>
              <a:rPr lang="en-US" dirty="0" err="1"/>
              <a:t>istotatio</a:t>
            </a:r>
            <a:r>
              <a:rPr lang="en-US" dirty="0"/>
              <a:t> </a:t>
            </a:r>
            <a:r>
              <a:rPr lang="en-US" dirty="0" err="1"/>
              <a:t>minit</a:t>
            </a:r>
            <a:r>
              <a:rPr lang="en-US" dirty="0"/>
              <a:t> </a:t>
            </a:r>
            <a:r>
              <a:rPr lang="en-US" dirty="0" err="1"/>
              <a:t>inis</a:t>
            </a:r>
            <a:r>
              <a:rPr lang="en-US" dirty="0"/>
              <a:t> </a:t>
            </a:r>
            <a:r>
              <a:rPr lang="en-US" dirty="0" err="1"/>
              <a:t>utem</a:t>
            </a:r>
            <a:r>
              <a:rPr lang="en-US" dirty="0"/>
              <a:t> </a:t>
            </a:r>
            <a:r>
              <a:rPr lang="en-US" dirty="0" err="1"/>
              <a:t>exceaqui</a:t>
            </a:r>
            <a:r>
              <a:rPr lang="en-US" dirty="0"/>
              <a:t> </a:t>
            </a:r>
            <a:r>
              <a:rPr lang="en-US" dirty="0" err="1"/>
              <a:t>ut</a:t>
            </a:r>
            <a:r>
              <a:rPr lang="en-US" dirty="0"/>
              <a:t> doll ab is dol </a:t>
            </a:r>
            <a:r>
              <a:rPr lang="en-US" dirty="0" err="1"/>
              <a:t>utat</a:t>
            </a:r>
            <a:r>
              <a:rPr lang="en-US" dirty="0"/>
              <a:t> </a:t>
            </a:r>
            <a:r>
              <a:rPr lang="en-US" dirty="0" err="1"/>
              <a:t>emquia</a:t>
            </a:r>
            <a:r>
              <a:rPr lang="en-US" dirty="0"/>
              <a:t> </a:t>
            </a:r>
            <a:r>
              <a:rPr lang="en-US" dirty="0" err="1"/>
              <a:t>nem</a:t>
            </a:r>
            <a:r>
              <a:rPr lang="en-US" dirty="0"/>
              <a:t> seq </a:t>
            </a:r>
            <a:r>
              <a:rPr lang="en-US" dirty="0" err="1"/>
              <a:t>uamus</a:t>
            </a:r>
            <a:r>
              <a:rPr lang="en-US" dirty="0"/>
              <a:t> nit, </a:t>
            </a:r>
            <a:r>
              <a:rPr lang="en-US" dirty="0" err="1"/>
              <a:t>quam</a:t>
            </a:r>
            <a:r>
              <a:rPr lang="en-US" dirty="0"/>
              <a:t>, quat </a:t>
            </a:r>
            <a:r>
              <a:rPr lang="en-US" dirty="0" err="1"/>
              <a:t>aut</a:t>
            </a:r>
            <a:r>
              <a:rPr lang="en-US" dirty="0"/>
              <a:t> et </a:t>
            </a:r>
            <a:r>
              <a:rPr lang="en-US" dirty="0" err="1"/>
              <a:t>venditae</a:t>
            </a:r>
            <a:r>
              <a:rPr lang="en-US" dirty="0"/>
              <a:t> </a:t>
            </a:r>
            <a:r>
              <a:rPr lang="en-US" dirty="0" err="1"/>
              <a:t>cor</a:t>
            </a:r>
            <a:r>
              <a:rPr lang="en-US" dirty="0"/>
              <a:t> </a:t>
            </a:r>
            <a:r>
              <a:rPr lang="en-US" dirty="0" err="1"/>
              <a:t>nat</a:t>
            </a:r>
            <a:r>
              <a:rPr lang="en-US" dirty="0"/>
              <a:t> et </a:t>
            </a:r>
            <a:r>
              <a:rPr lang="en-US" dirty="0" err="1"/>
              <a:t>omn</a:t>
            </a:r>
            <a:r>
              <a:rPr lang="en-US" dirty="0"/>
              <a:t> </a:t>
            </a:r>
            <a:r>
              <a:rPr lang="en-US" dirty="0" err="1"/>
              <a:t>ihit</a:t>
            </a:r>
            <a:endParaRPr lang="en-US" dirty="0"/>
          </a:p>
        </p:txBody>
      </p:sp>
      <p:sp>
        <p:nvSpPr>
          <p:cNvPr id="8" name="Rectangle 7">
            <a:extLst>
              <a:ext uri="{FF2B5EF4-FFF2-40B4-BE49-F238E27FC236}">
                <a16:creationId xmlns:a16="http://schemas.microsoft.com/office/drawing/2014/main" id="{0580DBE8-32C2-2847-9BA2-67956919BAFC}"/>
              </a:ext>
            </a:extLst>
          </p:cNvPr>
          <p:cNvSpPr/>
          <p:nvPr userDrawn="1"/>
        </p:nvSpPr>
        <p:spPr>
          <a:xfrm>
            <a:off x="3781822" y="3964685"/>
            <a:ext cx="3046809" cy="498902"/>
          </a:xfrm>
          <a:prstGeom prst="rect">
            <a:avLst/>
          </a:prstGeom>
          <a:solidFill>
            <a:srgbClr val="E72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 Placeholder 6">
            <a:extLst>
              <a:ext uri="{FF2B5EF4-FFF2-40B4-BE49-F238E27FC236}">
                <a16:creationId xmlns:a16="http://schemas.microsoft.com/office/drawing/2014/main" id="{E44888D8-C73D-EE42-89A2-B02E777B0BBA}"/>
              </a:ext>
            </a:extLst>
          </p:cNvPr>
          <p:cNvSpPr>
            <a:spLocks noGrp="1"/>
          </p:cNvSpPr>
          <p:nvPr>
            <p:ph type="body" sz="quarter" idx="32" hasCustomPrompt="1"/>
          </p:nvPr>
        </p:nvSpPr>
        <p:spPr>
          <a:xfrm>
            <a:off x="981569" y="4099136"/>
            <a:ext cx="1724493" cy="211421"/>
          </a:xfrm>
          <a:prstGeom prst="rect">
            <a:avLst/>
          </a:prstGeom>
        </p:spPr>
        <p:txBody>
          <a:bodyPr anchor="ctr"/>
          <a:lstStyle>
            <a:lvl1pPr marL="0" indent="0" algn="l">
              <a:buNone/>
              <a:defRPr sz="1800" b="1" i="0">
                <a:solidFill>
                  <a:srgbClr val="938882"/>
                </a:solidFill>
                <a:latin typeface="Calibri" panose="020F0502020204030204" pitchFamily="34" charset="0"/>
                <a:cs typeface="Calibri" panose="020F0502020204030204" pitchFamily="34" charset="0"/>
              </a:defRPr>
            </a:lvl1pPr>
          </a:lstStyle>
          <a:p>
            <a:pPr lvl="0"/>
            <a:r>
              <a:rPr lang="en-US" dirty="0"/>
              <a:t>2001</a:t>
            </a:r>
          </a:p>
        </p:txBody>
      </p:sp>
      <p:sp>
        <p:nvSpPr>
          <p:cNvPr id="95" name="Text Placeholder 6">
            <a:extLst>
              <a:ext uri="{FF2B5EF4-FFF2-40B4-BE49-F238E27FC236}">
                <a16:creationId xmlns:a16="http://schemas.microsoft.com/office/drawing/2014/main" id="{9E53CA27-E7EE-C141-9E56-E667162D16F0}"/>
              </a:ext>
            </a:extLst>
          </p:cNvPr>
          <p:cNvSpPr>
            <a:spLocks noGrp="1"/>
          </p:cNvSpPr>
          <p:nvPr>
            <p:ph type="body" sz="quarter" idx="33" hasCustomPrompt="1"/>
          </p:nvPr>
        </p:nvSpPr>
        <p:spPr>
          <a:xfrm>
            <a:off x="4029569" y="4099136"/>
            <a:ext cx="1724493" cy="211421"/>
          </a:xfrm>
          <a:prstGeom prst="rect">
            <a:avLst/>
          </a:prstGeom>
        </p:spPr>
        <p:txBody>
          <a:bodyPr anchor="ctr"/>
          <a:lstStyle>
            <a:lvl1pPr marL="0" indent="0" algn="l">
              <a:buNone/>
              <a:defRPr sz="1800" b="1" i="0">
                <a:solidFill>
                  <a:schemeClr val="bg1"/>
                </a:solidFill>
                <a:latin typeface="Calibri" panose="020F0502020204030204" pitchFamily="34" charset="0"/>
                <a:cs typeface="Calibri" panose="020F0502020204030204" pitchFamily="34" charset="0"/>
              </a:defRPr>
            </a:lvl1pPr>
          </a:lstStyle>
          <a:p>
            <a:pPr lvl="0"/>
            <a:r>
              <a:rPr lang="en-US" dirty="0"/>
              <a:t>2002</a:t>
            </a:r>
          </a:p>
        </p:txBody>
      </p:sp>
      <p:sp>
        <p:nvSpPr>
          <p:cNvPr id="96" name="Text Placeholder 6">
            <a:extLst>
              <a:ext uri="{FF2B5EF4-FFF2-40B4-BE49-F238E27FC236}">
                <a16:creationId xmlns:a16="http://schemas.microsoft.com/office/drawing/2014/main" id="{81089CF6-DE71-1842-82F2-D27D738389A2}"/>
              </a:ext>
            </a:extLst>
          </p:cNvPr>
          <p:cNvSpPr>
            <a:spLocks noGrp="1"/>
          </p:cNvSpPr>
          <p:nvPr>
            <p:ph type="body" sz="quarter" idx="34" hasCustomPrompt="1"/>
          </p:nvPr>
        </p:nvSpPr>
        <p:spPr>
          <a:xfrm>
            <a:off x="7052169" y="4099136"/>
            <a:ext cx="1724493" cy="211421"/>
          </a:xfrm>
          <a:prstGeom prst="rect">
            <a:avLst/>
          </a:prstGeom>
        </p:spPr>
        <p:txBody>
          <a:bodyPr anchor="ctr"/>
          <a:lstStyle>
            <a:lvl1pPr marL="0" indent="0" algn="l">
              <a:buNone/>
              <a:defRPr sz="1800" b="1" i="0">
                <a:solidFill>
                  <a:srgbClr val="938882"/>
                </a:solidFill>
                <a:latin typeface="Calibri" panose="020F0502020204030204" pitchFamily="34" charset="0"/>
                <a:cs typeface="Calibri" panose="020F0502020204030204" pitchFamily="34" charset="0"/>
              </a:defRPr>
            </a:lvl1pPr>
          </a:lstStyle>
          <a:p>
            <a:pPr lvl="0"/>
            <a:r>
              <a:rPr lang="en-US" dirty="0"/>
              <a:t>2003</a:t>
            </a:r>
          </a:p>
        </p:txBody>
      </p:sp>
      <p:sp>
        <p:nvSpPr>
          <p:cNvPr id="97" name="Text Placeholder 6">
            <a:extLst>
              <a:ext uri="{FF2B5EF4-FFF2-40B4-BE49-F238E27FC236}">
                <a16:creationId xmlns:a16="http://schemas.microsoft.com/office/drawing/2014/main" id="{81E65CCF-A9A2-524D-BC15-58AACEF3F3A2}"/>
              </a:ext>
            </a:extLst>
          </p:cNvPr>
          <p:cNvSpPr>
            <a:spLocks noGrp="1"/>
          </p:cNvSpPr>
          <p:nvPr>
            <p:ph type="body" sz="quarter" idx="35" hasCustomPrompt="1"/>
          </p:nvPr>
        </p:nvSpPr>
        <p:spPr>
          <a:xfrm>
            <a:off x="10111972" y="4099136"/>
            <a:ext cx="1724493" cy="211421"/>
          </a:xfrm>
          <a:prstGeom prst="rect">
            <a:avLst/>
          </a:prstGeom>
        </p:spPr>
        <p:txBody>
          <a:bodyPr anchor="ctr"/>
          <a:lstStyle>
            <a:lvl1pPr marL="0" indent="0" algn="l">
              <a:buNone/>
              <a:defRPr sz="1800" b="1" i="0">
                <a:solidFill>
                  <a:srgbClr val="938882"/>
                </a:solidFill>
                <a:latin typeface="Calibri" panose="020F0502020204030204" pitchFamily="34" charset="0"/>
                <a:cs typeface="Calibri" panose="020F0502020204030204" pitchFamily="34" charset="0"/>
              </a:defRPr>
            </a:lvl1pPr>
          </a:lstStyle>
          <a:p>
            <a:pPr lvl="0"/>
            <a:r>
              <a:rPr lang="en-US" dirty="0"/>
              <a:t>2004</a:t>
            </a:r>
          </a:p>
        </p:txBody>
      </p:sp>
      <p:sp>
        <p:nvSpPr>
          <p:cNvPr id="100" name="Text Placeholder 6">
            <a:extLst>
              <a:ext uri="{FF2B5EF4-FFF2-40B4-BE49-F238E27FC236}">
                <a16:creationId xmlns:a16="http://schemas.microsoft.com/office/drawing/2014/main" id="{5FDF55FB-2F5F-3E40-B974-28B291BD00C8}"/>
              </a:ext>
            </a:extLst>
          </p:cNvPr>
          <p:cNvSpPr>
            <a:spLocks noGrp="1"/>
          </p:cNvSpPr>
          <p:nvPr>
            <p:ph type="body" sz="quarter" idx="36" hasCustomPrompt="1"/>
          </p:nvPr>
        </p:nvSpPr>
        <p:spPr>
          <a:xfrm>
            <a:off x="13182155" y="4569036"/>
            <a:ext cx="1448246" cy="175987"/>
          </a:xfrm>
          <a:prstGeom prst="rect">
            <a:avLst/>
          </a:prstGeom>
        </p:spPr>
        <p:txBody>
          <a:bodyPr anchor="ctr"/>
          <a:lstStyle>
            <a:lvl1pPr marL="0" indent="0" algn="l">
              <a:buNone/>
              <a:defRPr sz="1800" b="1" i="0">
                <a:solidFill>
                  <a:srgbClr val="CCC8C1"/>
                </a:solidFill>
                <a:latin typeface="Calibri" panose="020F0502020204030204" pitchFamily="34" charset="0"/>
                <a:cs typeface="Calibri" panose="020F0502020204030204" pitchFamily="34" charset="0"/>
              </a:defRPr>
            </a:lvl1pPr>
          </a:lstStyle>
          <a:p>
            <a:pPr lvl="0"/>
            <a:r>
              <a:rPr lang="en-US" dirty="0"/>
              <a:t>Subtitle 4</a:t>
            </a:r>
          </a:p>
        </p:txBody>
      </p:sp>
      <p:sp>
        <p:nvSpPr>
          <p:cNvPr id="101" name="Text Placeholder 6">
            <a:extLst>
              <a:ext uri="{FF2B5EF4-FFF2-40B4-BE49-F238E27FC236}">
                <a16:creationId xmlns:a16="http://schemas.microsoft.com/office/drawing/2014/main" id="{08DC9452-DEED-B14B-8B69-00962CC6C542}"/>
              </a:ext>
            </a:extLst>
          </p:cNvPr>
          <p:cNvSpPr>
            <a:spLocks noGrp="1"/>
          </p:cNvSpPr>
          <p:nvPr>
            <p:ph type="body" sz="quarter" idx="37" hasCustomPrompt="1"/>
          </p:nvPr>
        </p:nvSpPr>
        <p:spPr>
          <a:xfrm>
            <a:off x="13182154" y="4898053"/>
            <a:ext cx="1448246" cy="1926313"/>
          </a:xfrm>
          <a:prstGeom prst="rect">
            <a:avLst/>
          </a:prstGeom>
        </p:spPr>
        <p:txBody>
          <a:bodyPr lIns="91440" rIns="91440"/>
          <a:lstStyle>
            <a:lvl1pPr marL="0" indent="0">
              <a:lnSpc>
                <a:spcPct val="100000"/>
              </a:lnSpc>
              <a:spcBef>
                <a:spcPts val="400"/>
              </a:spcBef>
              <a:buFont typeface="Arial" panose="020B0604020202020204" pitchFamily="34" charset="0"/>
              <a:buNone/>
              <a:defRPr sz="1400">
                <a:solidFill>
                  <a:srgbClr val="CCC8C1"/>
                </a:solidFill>
              </a:defRPr>
            </a:lvl1pPr>
            <a:lvl2pPr marL="457200" indent="0">
              <a:lnSpc>
                <a:spcPct val="100000"/>
              </a:lnSpc>
              <a:buNone/>
              <a:defRPr sz="1600"/>
            </a:lvl2pPr>
          </a:lstStyle>
          <a:p>
            <a:pPr lvl="0"/>
            <a:r>
              <a:rPr lang="en-US" dirty="0" err="1"/>
              <a:t>CearumPudis</a:t>
            </a:r>
            <a:r>
              <a:rPr lang="en-US" dirty="0"/>
              <a:t> </a:t>
            </a:r>
            <a:r>
              <a:rPr lang="en-US" dirty="0" err="1"/>
              <a:t>ea</a:t>
            </a:r>
            <a:r>
              <a:rPr lang="en-US" dirty="0"/>
              <a:t> </a:t>
            </a:r>
            <a:r>
              <a:rPr lang="en-US" dirty="0" err="1"/>
              <a:t>peritet</a:t>
            </a:r>
            <a:r>
              <a:rPr lang="en-US" dirty="0"/>
              <a:t> rest, </a:t>
            </a:r>
            <a:r>
              <a:rPr lang="en-US" dirty="0" err="1"/>
              <a:t>magnis</a:t>
            </a:r>
            <a:r>
              <a:rPr lang="en-US" dirty="0"/>
              <a:t> event Od </a:t>
            </a:r>
            <a:r>
              <a:rPr lang="en-US" dirty="0" err="1"/>
              <a:t>quam</a:t>
            </a:r>
            <a:r>
              <a:rPr lang="en-US" dirty="0"/>
              <a:t> </a:t>
            </a:r>
            <a:r>
              <a:rPr lang="en-US" dirty="0" err="1"/>
              <a:t>inum</a:t>
            </a:r>
            <a:r>
              <a:rPr lang="en-US" dirty="0"/>
              <a:t> am, </a:t>
            </a:r>
            <a:r>
              <a:rPr lang="en-US" dirty="0" err="1"/>
              <a:t>aut</a:t>
            </a:r>
            <a:r>
              <a:rPr lang="en-US" dirty="0"/>
              <a:t> </a:t>
            </a:r>
            <a:r>
              <a:rPr lang="en-US" dirty="0" err="1"/>
              <a:t>illupic</a:t>
            </a:r>
            <a:r>
              <a:rPr lang="en-US" dirty="0"/>
              <a:t> </a:t>
            </a:r>
            <a:r>
              <a:rPr lang="en-US" dirty="0" err="1"/>
              <a:t>te</a:t>
            </a:r>
            <a:r>
              <a:rPr lang="en-US" dirty="0"/>
              <a:t> </a:t>
            </a:r>
            <a:r>
              <a:rPr lang="en-US" dirty="0" err="1"/>
              <a:t>cor</a:t>
            </a:r>
            <a:r>
              <a:rPr lang="en-US" dirty="0"/>
              <a:t> as </a:t>
            </a:r>
            <a:r>
              <a:rPr lang="en-US" dirty="0" err="1"/>
              <a:t>istotatio</a:t>
            </a:r>
            <a:r>
              <a:rPr lang="en-US" dirty="0"/>
              <a:t> </a:t>
            </a:r>
            <a:r>
              <a:rPr lang="en-US" dirty="0" err="1"/>
              <a:t>minit</a:t>
            </a:r>
            <a:r>
              <a:rPr lang="en-US" dirty="0"/>
              <a:t> </a:t>
            </a:r>
            <a:r>
              <a:rPr lang="en-US" dirty="0" err="1"/>
              <a:t>inis</a:t>
            </a:r>
            <a:endParaRPr lang="en-US" dirty="0"/>
          </a:p>
        </p:txBody>
      </p:sp>
      <p:sp>
        <p:nvSpPr>
          <p:cNvPr id="102" name="Text Placeholder 6">
            <a:extLst>
              <a:ext uri="{FF2B5EF4-FFF2-40B4-BE49-F238E27FC236}">
                <a16:creationId xmlns:a16="http://schemas.microsoft.com/office/drawing/2014/main" id="{62B5B4BC-3232-F04A-A869-9A313F2DD938}"/>
              </a:ext>
            </a:extLst>
          </p:cNvPr>
          <p:cNvSpPr>
            <a:spLocks noGrp="1"/>
          </p:cNvSpPr>
          <p:nvPr>
            <p:ph type="body" sz="quarter" idx="38" hasCustomPrompt="1"/>
          </p:nvPr>
        </p:nvSpPr>
        <p:spPr>
          <a:xfrm>
            <a:off x="13182155" y="4099136"/>
            <a:ext cx="1448246" cy="211421"/>
          </a:xfrm>
          <a:prstGeom prst="rect">
            <a:avLst/>
          </a:prstGeom>
        </p:spPr>
        <p:txBody>
          <a:bodyPr anchor="ctr"/>
          <a:lstStyle>
            <a:lvl1pPr marL="0" indent="0" algn="l">
              <a:buNone/>
              <a:defRPr sz="1800" b="1" i="0">
                <a:solidFill>
                  <a:srgbClr val="CCC8C1"/>
                </a:solidFill>
                <a:latin typeface="Calibri" panose="020F0502020204030204" pitchFamily="34" charset="0"/>
                <a:cs typeface="Calibri" panose="020F0502020204030204" pitchFamily="34" charset="0"/>
              </a:defRPr>
            </a:lvl1pPr>
          </a:lstStyle>
          <a:p>
            <a:pPr lvl="0"/>
            <a:r>
              <a:rPr lang="en-US" dirty="0"/>
              <a:t>2005</a:t>
            </a:r>
          </a:p>
        </p:txBody>
      </p:sp>
      <p:sp>
        <p:nvSpPr>
          <p:cNvPr id="35" name="Text Placeholder 10">
            <a:extLst>
              <a:ext uri="{FF2B5EF4-FFF2-40B4-BE49-F238E27FC236}">
                <a16:creationId xmlns:a16="http://schemas.microsoft.com/office/drawing/2014/main" id="{02C00AE0-27D0-CC48-AA1F-A166F4EDAC51}"/>
              </a:ext>
            </a:extLst>
          </p:cNvPr>
          <p:cNvSpPr>
            <a:spLocks noGrp="1"/>
          </p:cNvSpPr>
          <p:nvPr>
            <p:ph type="body" sz="quarter" idx="39" hasCustomPrompt="1"/>
          </p:nvPr>
        </p:nvSpPr>
        <p:spPr>
          <a:xfrm>
            <a:off x="748265" y="1287340"/>
            <a:ext cx="5841985" cy="438150"/>
          </a:xfrm>
          <a:prstGeom prst="rect">
            <a:avLst/>
          </a:prstGeom>
        </p:spPr>
        <p:txBody>
          <a:bodyPr anchor="t"/>
          <a:lstStyle>
            <a:lvl1pPr marL="0" indent="0">
              <a:lnSpc>
                <a:spcPct val="85000"/>
              </a:lnSpc>
              <a:buFontTx/>
              <a:buNone/>
              <a:defRPr sz="2400" b="1" i="0">
                <a:solidFill>
                  <a:srgbClr val="E41F35"/>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36" name="Text Placeholder 10">
            <a:extLst>
              <a:ext uri="{FF2B5EF4-FFF2-40B4-BE49-F238E27FC236}">
                <a16:creationId xmlns:a16="http://schemas.microsoft.com/office/drawing/2014/main" id="{1C09B102-AE1D-574E-9D2B-C5D65385D469}"/>
              </a:ext>
            </a:extLst>
          </p:cNvPr>
          <p:cNvSpPr>
            <a:spLocks noGrp="1"/>
          </p:cNvSpPr>
          <p:nvPr>
            <p:ph type="body" sz="quarter" idx="40" hasCustomPrompt="1"/>
          </p:nvPr>
        </p:nvSpPr>
        <p:spPr>
          <a:xfrm>
            <a:off x="685421" y="1725491"/>
            <a:ext cx="7338771" cy="885672"/>
          </a:xfrm>
          <a:prstGeom prst="rect">
            <a:avLst/>
          </a:prstGeom>
        </p:spPr>
        <p:txBody>
          <a:bodyPr anchor="t"/>
          <a:lstStyle>
            <a:lvl1pPr marL="0" indent="0">
              <a:lnSpc>
                <a:spcPct val="85000"/>
              </a:lnSpc>
              <a:buFontTx/>
              <a:buNone/>
              <a:defRPr sz="7200" b="0" i="0">
                <a:solidFill>
                  <a:schemeClr val="tx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Headline goes here</a:t>
            </a:r>
          </a:p>
        </p:txBody>
      </p:sp>
      <p:sp>
        <p:nvSpPr>
          <p:cNvPr id="37" name="Text Placeholder 3">
            <a:extLst>
              <a:ext uri="{FF2B5EF4-FFF2-40B4-BE49-F238E27FC236}">
                <a16:creationId xmlns:a16="http://schemas.microsoft.com/office/drawing/2014/main" id="{F79F1E00-A6FE-9A44-BD2B-999443C0E3AB}"/>
              </a:ext>
            </a:extLst>
          </p:cNvPr>
          <p:cNvSpPr>
            <a:spLocks noGrp="1"/>
          </p:cNvSpPr>
          <p:nvPr>
            <p:ph type="body" sz="quarter" idx="17" hasCustomPrompt="1"/>
          </p:nvPr>
        </p:nvSpPr>
        <p:spPr>
          <a:xfrm>
            <a:off x="8447329" y="1443783"/>
            <a:ext cx="5444642" cy="1167379"/>
          </a:xfrm>
          <a:prstGeom prst="rect">
            <a:avLst/>
          </a:prstGeom>
        </p:spPr>
        <p:txBody>
          <a:bodyPr anchor="b"/>
          <a:lstStyle>
            <a:lvl1pPr marL="0" indent="0">
              <a:lnSpc>
                <a:spcPct val="100000"/>
              </a:lnSpc>
              <a:buFontTx/>
              <a:buNone/>
              <a:defRPr lang="en-US" sz="1800" smtClean="0">
                <a:solidFill>
                  <a:schemeClr val="tx1"/>
                </a:solidFill>
                <a:effectLs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US" dirty="0">
                <a:effectLst/>
                <a:latin typeface="Calibri Light" panose="020F0302020204030204" pitchFamily="34" charset="0"/>
              </a:rPr>
              <a:t>Lorem ipsum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par </a:t>
            </a:r>
            <a:r>
              <a:rPr lang="en-US" dirty="0" err="1">
                <a:effectLst/>
                <a:latin typeface="Calibri Light" panose="020F0302020204030204" pitchFamily="34" charset="0"/>
              </a:rPr>
              <a:t>chil</a:t>
            </a:r>
            <a:r>
              <a:rPr lang="en-US" dirty="0">
                <a:effectLst/>
                <a:latin typeface="Calibri Light" panose="020F0302020204030204" pitchFamily="34" charset="0"/>
              </a:rPr>
              <a:t> </a:t>
            </a:r>
            <a:r>
              <a:rPr lang="en-US" dirty="0" err="1">
                <a:effectLst/>
                <a:latin typeface="Calibri Light" panose="020F0302020204030204" pitchFamily="34" charset="0"/>
              </a:rPr>
              <a:t>iqui</a:t>
            </a:r>
            <a:r>
              <a:rPr lang="en-US" dirty="0">
                <a:effectLst/>
                <a:latin typeface="Calibri Light" panose="020F0302020204030204" pitchFamily="34" charset="0"/>
              </a:rPr>
              <a:t> cu. </a:t>
            </a:r>
            <a:r>
              <a:rPr lang="en-US" dirty="0" err="1">
                <a:effectLst/>
                <a:latin typeface="Calibri Light" panose="020F0302020204030204" pitchFamily="34" charset="0"/>
              </a:rPr>
              <a:t>Aximus</a:t>
            </a:r>
            <a:r>
              <a:rPr lang="en-US" dirty="0">
                <a:effectLst/>
                <a:latin typeface="Calibri Light" panose="020F0302020204030204" pitchFamily="34" charset="0"/>
              </a:rPr>
              <a:t> </a:t>
            </a:r>
            <a:r>
              <a:rPr lang="en-US" dirty="0" err="1">
                <a:effectLst/>
                <a:latin typeface="Calibri Light" panose="020F0302020204030204" pitchFamily="34" charset="0"/>
              </a:rPr>
              <a:t>explit</a:t>
            </a:r>
            <a:r>
              <a:rPr lang="en-US" dirty="0">
                <a:effectLst/>
                <a:latin typeface="Calibri Light" panose="020F0302020204030204" pitchFamily="34" charset="0"/>
              </a:rPr>
              <a:t> et </a:t>
            </a:r>
            <a:r>
              <a:rPr lang="en-US" dirty="0" err="1">
                <a:effectLst/>
                <a:latin typeface="Calibri Light" panose="020F0302020204030204" pitchFamily="34" charset="0"/>
              </a:rPr>
              <a:t>vitis</a:t>
            </a:r>
            <a:r>
              <a:rPr lang="en-US" dirty="0">
                <a:effectLst/>
                <a:latin typeface="Calibri Light" panose="020F0302020204030204" pitchFamily="34" charset="0"/>
              </a:rPr>
              <a:t> </a:t>
            </a:r>
            <a:r>
              <a:rPr lang="en-US" dirty="0" err="1">
                <a:effectLst/>
                <a:latin typeface="Calibri Light" panose="020F0302020204030204" pitchFamily="34" charset="0"/>
              </a:rPr>
              <a:t>tu</a:t>
            </a:r>
            <a:r>
              <a:rPr lang="en-US" dirty="0">
                <a:effectLst/>
                <a:latin typeface="Calibri Light" panose="020F0302020204030204" pitchFamily="34" charset="0"/>
              </a:rPr>
              <a:t>? Am </a:t>
            </a:r>
            <a:r>
              <a:rPr lang="en-US" dirty="0" err="1">
                <a:effectLst/>
                <a:latin typeface="Calibri Light" panose="020F0302020204030204" pitchFamily="34" charset="0"/>
              </a:rPr>
              <a:t>quia</a:t>
            </a:r>
            <a:r>
              <a:rPr lang="en-US" dirty="0">
                <a:effectLst/>
                <a:latin typeface="Calibri Light" panose="020F0302020204030204" pitchFamily="34" charset="0"/>
              </a:rPr>
              <a:t> </a:t>
            </a:r>
            <a:r>
              <a:rPr lang="en-US" dirty="0" err="1">
                <a:effectLst/>
                <a:latin typeface="Calibri Light" panose="020F0302020204030204" pitchFamily="34" charset="0"/>
              </a:rPr>
              <a:t>nihit</a:t>
            </a:r>
            <a:r>
              <a:rPr lang="en-US" dirty="0">
                <a:effectLst/>
                <a:latin typeface="Calibri Light" panose="020F0302020204030204" pitchFamily="34" charset="0"/>
              </a:rPr>
              <a:t>, cor. </a:t>
            </a: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a:t>
            </a:r>
          </a:p>
        </p:txBody>
      </p:sp>
      <p:pic>
        <p:nvPicPr>
          <p:cNvPr id="38" name="Picture 37">
            <a:extLst>
              <a:ext uri="{FF2B5EF4-FFF2-40B4-BE49-F238E27FC236}">
                <a16:creationId xmlns:a16="http://schemas.microsoft.com/office/drawing/2014/main" id="{9AE4DB12-9A84-8845-95D2-9EA4B4DE3F0F}"/>
              </a:ext>
            </a:extLst>
          </p:cNvPr>
          <p:cNvPicPr>
            <a:picLocks noChangeAspect="1"/>
          </p:cNvPicPr>
          <p:nvPr userDrawn="1"/>
        </p:nvPicPr>
        <p:blipFill>
          <a:blip r:embed="rId2"/>
          <a:stretch>
            <a:fillRect/>
          </a:stretch>
        </p:blipFill>
        <p:spPr>
          <a:xfrm>
            <a:off x="818001" y="2768499"/>
            <a:ext cx="2025650" cy="69679"/>
          </a:xfrm>
          <a:prstGeom prst="rect">
            <a:avLst/>
          </a:prstGeom>
        </p:spPr>
      </p:pic>
    </p:spTree>
    <p:extLst>
      <p:ext uri="{BB962C8B-B14F-4D97-AF65-F5344CB8AC3E}">
        <p14:creationId xmlns:p14="http://schemas.microsoft.com/office/powerpoint/2010/main" val="4924790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ponsor slide_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A7D5B1-47D7-144C-B14C-D1D7BC290E5D}"/>
              </a:ext>
            </a:extLst>
          </p:cNvPr>
          <p:cNvSpPr/>
          <p:nvPr userDrawn="1"/>
        </p:nvSpPr>
        <p:spPr>
          <a:xfrm>
            <a:off x="7869836" y="-1"/>
            <a:ext cx="6760564" cy="8229601"/>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 Placeholder 3">
            <a:extLst>
              <a:ext uri="{FF2B5EF4-FFF2-40B4-BE49-F238E27FC236}">
                <a16:creationId xmlns:a16="http://schemas.microsoft.com/office/drawing/2014/main" id="{CCC2ADAA-1062-7B46-B5FD-8C29D5FF6BC7}"/>
              </a:ext>
            </a:extLst>
          </p:cNvPr>
          <p:cNvSpPr>
            <a:spLocks noGrp="1"/>
          </p:cNvSpPr>
          <p:nvPr>
            <p:ph type="body" sz="quarter" idx="17" hasCustomPrompt="1"/>
          </p:nvPr>
        </p:nvSpPr>
        <p:spPr>
          <a:xfrm>
            <a:off x="767671" y="4114799"/>
            <a:ext cx="5276043" cy="2938072"/>
          </a:xfrm>
          <a:prstGeom prst="rect">
            <a:avLst/>
          </a:prstGeom>
        </p:spPr>
        <p:txBody>
          <a:bodyPr anchor="t"/>
          <a:lstStyle>
            <a:lvl1pPr marL="0" marR="0" indent="0" algn="l" defTabSz="914400" rtl="0" eaLnBrk="1" fontAlgn="auto" latinLnBrk="0" hangingPunct="1">
              <a:lnSpc>
                <a:spcPct val="100000"/>
              </a:lnSpc>
              <a:spcBef>
                <a:spcPts val="1000"/>
              </a:spcBef>
              <a:spcAft>
                <a:spcPts val="0"/>
              </a:spcAft>
              <a:buClrTx/>
              <a:buSzTx/>
              <a:buFontTx/>
              <a:buNone/>
              <a:tabLst/>
              <a:defRPr lang="en-US" sz="1800" smtClean="0">
                <a:solidFill>
                  <a:schemeClr val="tx1"/>
                </a:solidFill>
                <a:effectLs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effectLst/>
                <a:latin typeface="Calibri Light" panose="020F0302020204030204" pitchFamily="34" charset="0"/>
              </a:rPr>
              <a:t>Lorem ipsum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par </a:t>
            </a:r>
            <a:r>
              <a:rPr lang="en-US" dirty="0" err="1">
                <a:effectLst/>
                <a:latin typeface="Calibri Light" panose="020F0302020204030204" pitchFamily="34" charset="0"/>
              </a:rPr>
              <a:t>chil</a:t>
            </a:r>
            <a:r>
              <a:rPr lang="en-US" dirty="0">
                <a:effectLst/>
                <a:latin typeface="Calibri Light" panose="020F0302020204030204" pitchFamily="34" charset="0"/>
              </a:rPr>
              <a:t> </a:t>
            </a:r>
            <a:r>
              <a:rPr lang="en-US" dirty="0" err="1">
                <a:effectLst/>
                <a:latin typeface="Calibri Light" panose="020F0302020204030204" pitchFamily="34" charset="0"/>
              </a:rPr>
              <a:t>iqui</a:t>
            </a:r>
            <a:r>
              <a:rPr lang="en-US" dirty="0">
                <a:effectLst/>
                <a:latin typeface="Calibri Light" panose="020F0302020204030204" pitchFamily="34" charset="0"/>
              </a:rPr>
              <a:t> cu. </a:t>
            </a:r>
            <a:r>
              <a:rPr lang="en-US" dirty="0" err="1">
                <a:effectLst/>
                <a:latin typeface="Calibri Light" panose="020F0302020204030204" pitchFamily="34" charset="0"/>
              </a:rPr>
              <a:t>Axi</a:t>
            </a:r>
            <a:r>
              <a:rPr lang="en-US" dirty="0">
                <a:effectLst/>
                <a:latin typeface="Calibri Light" panose="020F0302020204030204" pitchFamily="34" charset="0"/>
              </a:rPr>
              <a:t> </a:t>
            </a:r>
            <a:r>
              <a:rPr lang="en-US" dirty="0" err="1">
                <a:effectLst/>
                <a:latin typeface="Calibri Light" panose="020F0302020204030204" pitchFamily="34" charset="0"/>
              </a:rPr>
              <a:t>mus</a:t>
            </a:r>
            <a:r>
              <a:rPr lang="en-US" dirty="0">
                <a:effectLst/>
                <a:latin typeface="Calibri Light" panose="020F0302020204030204" pitchFamily="34" charset="0"/>
              </a:rPr>
              <a:t> </a:t>
            </a:r>
            <a:r>
              <a:rPr lang="en-US" dirty="0" err="1">
                <a:effectLst/>
                <a:latin typeface="Calibri Light" panose="020F0302020204030204" pitchFamily="34" charset="0"/>
              </a:rPr>
              <a:t>explit</a:t>
            </a:r>
            <a:r>
              <a:rPr lang="en-US" dirty="0">
                <a:effectLst/>
                <a:latin typeface="Calibri Light" panose="020F0302020204030204" pitchFamily="34" charset="0"/>
              </a:rPr>
              <a:t> et </a:t>
            </a:r>
            <a:r>
              <a:rPr lang="en-US" dirty="0" err="1">
                <a:effectLst/>
                <a:latin typeface="Calibri Light" panose="020F0302020204030204" pitchFamily="34" charset="0"/>
              </a:rPr>
              <a:t>vitis</a:t>
            </a:r>
            <a:r>
              <a:rPr lang="en-US" dirty="0">
                <a:effectLst/>
                <a:latin typeface="Calibri Light" panose="020F0302020204030204" pitchFamily="34" charset="0"/>
              </a:rPr>
              <a:t> </a:t>
            </a:r>
            <a:r>
              <a:rPr lang="en-US" dirty="0" err="1">
                <a:effectLst/>
                <a:latin typeface="Calibri Light" panose="020F0302020204030204" pitchFamily="34" charset="0"/>
              </a:rPr>
              <a:t>tu</a:t>
            </a:r>
            <a:r>
              <a:rPr lang="en-US" dirty="0">
                <a:effectLst/>
                <a:latin typeface="Calibri Light" panose="020F0302020204030204" pitchFamily="34" charset="0"/>
              </a:rPr>
              <a:t>? Am </a:t>
            </a:r>
            <a:r>
              <a:rPr lang="en-US" dirty="0" err="1">
                <a:effectLst/>
                <a:latin typeface="Calibri Light" panose="020F0302020204030204" pitchFamily="34" charset="0"/>
              </a:rPr>
              <a:t>quia</a:t>
            </a:r>
            <a:r>
              <a:rPr lang="en-US" dirty="0">
                <a:effectLst/>
                <a:latin typeface="Calibri Light" panose="020F0302020204030204" pitchFamily="34" charset="0"/>
              </a:rPr>
              <a:t> </a:t>
            </a:r>
            <a:r>
              <a:rPr lang="en-US" dirty="0" err="1">
                <a:effectLst/>
                <a:latin typeface="Calibri Light" panose="020F0302020204030204" pitchFamily="34" charset="0"/>
              </a:rPr>
              <a:t>nihit</a:t>
            </a:r>
            <a:r>
              <a:rPr lang="en-US" dirty="0">
                <a:effectLst/>
                <a:latin typeface="Calibri Light" panose="020F0302020204030204" pitchFamily="34" charset="0"/>
              </a:rPr>
              <a:t>. </a:t>
            </a:r>
            <a:br>
              <a:rPr lang="en-US" dirty="0">
                <a:effectLst/>
                <a:latin typeface="Calibri Light" panose="020F0302020204030204" pitchFamily="34" charset="0"/>
              </a:rPr>
            </a:br>
            <a:br>
              <a:rPr lang="en-US" dirty="0">
                <a:effectLst/>
                <a:latin typeface="Calibri Light" panose="020F0302020204030204" pitchFamily="34" charset="0"/>
              </a:rPr>
            </a:b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a:t>
            </a:r>
            <a:r>
              <a:rPr lang="en-US" dirty="0">
                <a:effectLst/>
                <a:latin typeface="Calibri Light" panose="020F0302020204030204" pitchFamily="34" charset="0"/>
              </a:rPr>
              <a:t> </a:t>
            </a:r>
            <a:r>
              <a:rPr lang="en-US" dirty="0" err="1">
                <a:effectLst/>
                <a:latin typeface="Calibri Light" panose="020F0302020204030204" pitchFamily="34" charset="0"/>
              </a:rPr>
              <a:t>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 Lorem </a:t>
            </a:r>
            <a:r>
              <a:rPr lang="en-US" dirty="0" err="1">
                <a:effectLst/>
                <a:latin typeface="Calibri Light" panose="020F0302020204030204" pitchFamily="34" charset="0"/>
              </a:rPr>
              <a:t>ips</a:t>
            </a:r>
            <a:r>
              <a:rPr lang="en-US" dirty="0">
                <a:effectLst/>
                <a:latin typeface="Calibri Light" panose="020F0302020204030204" pitchFamily="34" charset="0"/>
              </a:rPr>
              <a:t> 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par </a:t>
            </a:r>
            <a:r>
              <a:rPr lang="en-US" dirty="0" err="1">
                <a:effectLst/>
                <a:latin typeface="Calibri Light" panose="020F0302020204030204" pitchFamily="34" charset="0"/>
              </a:rPr>
              <a:t>chil</a:t>
            </a:r>
            <a:r>
              <a:rPr lang="en-US" dirty="0">
                <a:effectLst/>
                <a:latin typeface="Calibri Light" panose="020F0302020204030204" pitchFamily="34" charset="0"/>
              </a:rPr>
              <a:t> </a:t>
            </a:r>
            <a:r>
              <a:rPr lang="en-US" dirty="0" err="1">
                <a:effectLst/>
                <a:latin typeface="Calibri Light" panose="020F0302020204030204" pitchFamily="34" charset="0"/>
              </a:rPr>
              <a:t>iqui</a:t>
            </a:r>
            <a:r>
              <a:rPr lang="en-US" dirty="0">
                <a:effectLst/>
                <a:latin typeface="Calibri Light" panose="020F0302020204030204" pitchFamily="34" charset="0"/>
              </a:rPr>
              <a:t> cu. </a:t>
            </a:r>
            <a:r>
              <a:rPr lang="en-US" dirty="0" err="1">
                <a:effectLst/>
                <a:latin typeface="Calibri Light" panose="020F0302020204030204" pitchFamily="34" charset="0"/>
              </a:rPr>
              <a:t>Aximus</a:t>
            </a:r>
            <a:r>
              <a:rPr lang="en-US" dirty="0">
                <a:effectLst/>
                <a:latin typeface="Calibri Light" panose="020F0302020204030204" pitchFamily="34" charset="0"/>
              </a:rPr>
              <a:t> </a:t>
            </a:r>
            <a:r>
              <a:rPr lang="en-US" dirty="0" err="1">
                <a:effectLst/>
                <a:latin typeface="Calibri Light" panose="020F0302020204030204" pitchFamily="34" charset="0"/>
              </a:rPr>
              <a:t>explit</a:t>
            </a:r>
            <a:r>
              <a:rPr lang="en-US" dirty="0">
                <a:effectLst/>
                <a:latin typeface="Calibri Light" panose="020F0302020204030204" pitchFamily="34" charset="0"/>
              </a:rPr>
              <a:t> et </a:t>
            </a:r>
            <a:r>
              <a:rPr lang="en-US" dirty="0" err="1">
                <a:effectLst/>
                <a:latin typeface="Calibri Light" panose="020F0302020204030204" pitchFamily="34" charset="0"/>
              </a:rPr>
              <a:t>vitis</a:t>
            </a:r>
            <a:r>
              <a:rPr lang="en-US" dirty="0">
                <a:effectLst/>
                <a:latin typeface="Calibri Light" panose="020F0302020204030204" pitchFamily="34" charset="0"/>
              </a:rPr>
              <a:t> </a:t>
            </a:r>
            <a:r>
              <a:rPr lang="en-US" dirty="0" err="1">
                <a:effectLst/>
                <a:latin typeface="Calibri Light" panose="020F0302020204030204" pitchFamily="34" charset="0"/>
              </a:rPr>
              <a:t>tu</a:t>
            </a:r>
            <a:r>
              <a:rPr lang="en-US" dirty="0">
                <a:effectLst/>
                <a:latin typeface="Calibri Light" panose="020F0302020204030204" pitchFamily="34" charset="0"/>
              </a:rPr>
              <a:t>? Am </a:t>
            </a:r>
            <a:r>
              <a:rPr lang="en-US" dirty="0" err="1">
                <a:effectLst/>
                <a:latin typeface="Calibri Light" panose="020F0302020204030204" pitchFamily="34" charset="0"/>
              </a:rPr>
              <a:t>quia</a:t>
            </a:r>
            <a:r>
              <a:rPr lang="en-US" dirty="0">
                <a:effectLst/>
                <a:latin typeface="Calibri Light" panose="020F0302020204030204" pitchFamily="34" charset="0"/>
              </a:rPr>
              <a:t> </a:t>
            </a:r>
            <a:r>
              <a:rPr lang="en-US" dirty="0" err="1">
                <a:effectLst/>
                <a:latin typeface="Calibri Light" panose="020F0302020204030204" pitchFamily="34" charset="0"/>
              </a:rPr>
              <a:t>nihit</a:t>
            </a:r>
            <a:r>
              <a:rPr lang="en-US" dirty="0">
                <a:effectLst/>
                <a:latin typeface="Calibri Light" panose="020F0302020204030204" pitchFamily="34" charset="0"/>
              </a:rPr>
              <a:t>, cor. </a:t>
            </a: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commolueu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endParaRPr lang="en-US" dirty="0">
              <a:effectLst/>
              <a:latin typeface="Calibri Light" panose="020F0302020204030204" pitchFamily="34" charset="0"/>
            </a:endParaRPr>
          </a:p>
        </p:txBody>
      </p:sp>
      <p:sp>
        <p:nvSpPr>
          <p:cNvPr id="37" name="Text Placeholder 10">
            <a:extLst>
              <a:ext uri="{FF2B5EF4-FFF2-40B4-BE49-F238E27FC236}">
                <a16:creationId xmlns:a16="http://schemas.microsoft.com/office/drawing/2014/main" id="{018D352A-BA33-3744-B24A-AFB6D8C535DB}"/>
              </a:ext>
            </a:extLst>
          </p:cNvPr>
          <p:cNvSpPr>
            <a:spLocks noGrp="1"/>
          </p:cNvSpPr>
          <p:nvPr>
            <p:ph type="body" sz="quarter" idx="13" hasCustomPrompt="1"/>
          </p:nvPr>
        </p:nvSpPr>
        <p:spPr>
          <a:xfrm>
            <a:off x="764993" y="1287340"/>
            <a:ext cx="5419636" cy="438150"/>
          </a:xfrm>
          <a:prstGeom prst="rect">
            <a:avLst/>
          </a:prstGeom>
        </p:spPr>
        <p:txBody>
          <a:bodyPr anchor="t"/>
          <a:lstStyle>
            <a:lvl1pPr marL="0" indent="0">
              <a:lnSpc>
                <a:spcPct val="85000"/>
              </a:lnSpc>
              <a:buFontTx/>
              <a:buNone/>
              <a:defRPr sz="2400" b="1" i="0">
                <a:solidFill>
                  <a:srgbClr val="E7212F"/>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38" name="Text Placeholder 10">
            <a:extLst>
              <a:ext uri="{FF2B5EF4-FFF2-40B4-BE49-F238E27FC236}">
                <a16:creationId xmlns:a16="http://schemas.microsoft.com/office/drawing/2014/main" id="{79891B8B-F1E3-0E46-A248-FD80F04155A1}"/>
              </a:ext>
            </a:extLst>
          </p:cNvPr>
          <p:cNvSpPr>
            <a:spLocks noGrp="1"/>
          </p:cNvSpPr>
          <p:nvPr>
            <p:ph type="body" sz="quarter" idx="15" hasCustomPrompt="1"/>
          </p:nvPr>
        </p:nvSpPr>
        <p:spPr>
          <a:xfrm>
            <a:off x="738430" y="1795169"/>
            <a:ext cx="5416466" cy="1972389"/>
          </a:xfrm>
          <a:prstGeom prst="rect">
            <a:avLst/>
          </a:prstGeom>
        </p:spPr>
        <p:txBody>
          <a:bodyPr anchor="t"/>
          <a:lstStyle>
            <a:lvl1pPr marL="0" indent="0">
              <a:lnSpc>
                <a:spcPct val="85000"/>
              </a:lnSpc>
              <a:buFontTx/>
              <a:buNone/>
              <a:defRPr sz="7200" b="0" i="0">
                <a:solidFill>
                  <a:schemeClr val="tx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Page headline goes here</a:t>
            </a:r>
          </a:p>
        </p:txBody>
      </p:sp>
      <p:pic>
        <p:nvPicPr>
          <p:cNvPr id="39" name="Picture 38">
            <a:extLst>
              <a:ext uri="{FF2B5EF4-FFF2-40B4-BE49-F238E27FC236}">
                <a16:creationId xmlns:a16="http://schemas.microsoft.com/office/drawing/2014/main" id="{C7AE40F7-CDC0-0F4A-B3AD-B257B062BC8D}"/>
              </a:ext>
            </a:extLst>
          </p:cNvPr>
          <p:cNvPicPr>
            <a:picLocks noChangeAspect="1"/>
          </p:cNvPicPr>
          <p:nvPr userDrawn="1"/>
        </p:nvPicPr>
        <p:blipFill>
          <a:blip r:embed="rId2"/>
          <a:stretch>
            <a:fillRect/>
          </a:stretch>
        </p:blipFill>
        <p:spPr>
          <a:xfrm>
            <a:off x="873511" y="3837237"/>
            <a:ext cx="2025650" cy="69679"/>
          </a:xfrm>
          <a:prstGeom prst="rect">
            <a:avLst/>
          </a:prstGeom>
        </p:spPr>
      </p:pic>
      <p:sp>
        <p:nvSpPr>
          <p:cNvPr id="43" name="Picture Placeholder 25">
            <a:extLst>
              <a:ext uri="{FF2B5EF4-FFF2-40B4-BE49-F238E27FC236}">
                <a16:creationId xmlns:a16="http://schemas.microsoft.com/office/drawing/2014/main" id="{FDA6BBA4-F3C5-E148-8AF4-B330932B9B48}"/>
              </a:ext>
            </a:extLst>
          </p:cNvPr>
          <p:cNvSpPr>
            <a:spLocks noGrp="1"/>
          </p:cNvSpPr>
          <p:nvPr>
            <p:ph type="pic" sz="quarter" idx="20"/>
          </p:nvPr>
        </p:nvSpPr>
        <p:spPr>
          <a:xfrm>
            <a:off x="11872211" y="2543667"/>
            <a:ext cx="2407356" cy="4484251"/>
          </a:xfrm>
          <a:prstGeom prst="rect">
            <a:avLst/>
          </a:prstGeom>
        </p:spPr>
        <p:txBody>
          <a:bodyPr/>
          <a:lstStyle>
            <a:lvl1pPr marL="0" indent="0">
              <a:buNone/>
              <a:defRPr sz="1600">
                <a:solidFill>
                  <a:srgbClr val="E7212F"/>
                </a:solidFill>
              </a:defRPr>
            </a:lvl1pPr>
          </a:lstStyle>
          <a:p>
            <a:endParaRPr lang="en-US" dirty="0"/>
          </a:p>
        </p:txBody>
      </p:sp>
      <p:sp>
        <p:nvSpPr>
          <p:cNvPr id="44" name="Picture Placeholder 25">
            <a:extLst>
              <a:ext uri="{FF2B5EF4-FFF2-40B4-BE49-F238E27FC236}">
                <a16:creationId xmlns:a16="http://schemas.microsoft.com/office/drawing/2014/main" id="{A9DB507C-9DA6-554C-93CB-3BAA8FF9C054}"/>
              </a:ext>
            </a:extLst>
          </p:cNvPr>
          <p:cNvSpPr>
            <a:spLocks noGrp="1"/>
          </p:cNvSpPr>
          <p:nvPr>
            <p:ph type="pic" sz="quarter" idx="21"/>
          </p:nvPr>
        </p:nvSpPr>
        <p:spPr>
          <a:xfrm>
            <a:off x="11872211" y="884421"/>
            <a:ext cx="2407356" cy="1528996"/>
          </a:xfrm>
          <a:prstGeom prst="rect">
            <a:avLst/>
          </a:prstGeom>
        </p:spPr>
        <p:txBody>
          <a:bodyPr/>
          <a:lstStyle>
            <a:lvl1pPr marL="0" indent="0">
              <a:buNone/>
              <a:defRPr sz="1600">
                <a:solidFill>
                  <a:srgbClr val="E7212F"/>
                </a:solidFill>
              </a:defRPr>
            </a:lvl1pPr>
          </a:lstStyle>
          <a:p>
            <a:endParaRPr lang="en-US" dirty="0"/>
          </a:p>
        </p:txBody>
      </p:sp>
      <p:sp>
        <p:nvSpPr>
          <p:cNvPr id="45" name="Picture Placeholder 25">
            <a:extLst>
              <a:ext uri="{FF2B5EF4-FFF2-40B4-BE49-F238E27FC236}">
                <a16:creationId xmlns:a16="http://schemas.microsoft.com/office/drawing/2014/main" id="{3461B213-FC0B-E24E-B133-F5CB664A4740}"/>
              </a:ext>
            </a:extLst>
          </p:cNvPr>
          <p:cNvSpPr>
            <a:spLocks noGrp="1"/>
          </p:cNvSpPr>
          <p:nvPr>
            <p:ph type="pic" sz="quarter" idx="22"/>
          </p:nvPr>
        </p:nvSpPr>
        <p:spPr>
          <a:xfrm>
            <a:off x="9338873" y="5074170"/>
            <a:ext cx="2407356" cy="1978701"/>
          </a:xfrm>
          <a:prstGeom prst="rect">
            <a:avLst/>
          </a:prstGeom>
        </p:spPr>
        <p:txBody>
          <a:bodyPr/>
          <a:lstStyle>
            <a:lvl1pPr marL="0" indent="0">
              <a:buNone/>
              <a:defRPr sz="1600">
                <a:solidFill>
                  <a:srgbClr val="E7212F"/>
                </a:solidFill>
              </a:defRPr>
            </a:lvl1pPr>
          </a:lstStyle>
          <a:p>
            <a:endParaRPr lang="en-US" dirty="0"/>
          </a:p>
        </p:txBody>
      </p:sp>
      <p:sp>
        <p:nvSpPr>
          <p:cNvPr id="46" name="Picture Placeholder 25">
            <a:extLst>
              <a:ext uri="{FF2B5EF4-FFF2-40B4-BE49-F238E27FC236}">
                <a16:creationId xmlns:a16="http://schemas.microsoft.com/office/drawing/2014/main" id="{42909C9E-4878-CF4A-92BD-2BEF7D3EB271}"/>
              </a:ext>
            </a:extLst>
          </p:cNvPr>
          <p:cNvSpPr>
            <a:spLocks noGrp="1"/>
          </p:cNvSpPr>
          <p:nvPr>
            <p:ph type="pic" sz="quarter" idx="23"/>
          </p:nvPr>
        </p:nvSpPr>
        <p:spPr>
          <a:xfrm>
            <a:off x="9323883" y="899411"/>
            <a:ext cx="2407356" cy="4047343"/>
          </a:xfrm>
          <a:prstGeom prst="rect">
            <a:avLst/>
          </a:prstGeom>
        </p:spPr>
        <p:txBody>
          <a:bodyPr/>
          <a:lstStyle>
            <a:lvl1pPr marL="0" indent="0">
              <a:buNone/>
              <a:defRPr sz="1600">
                <a:solidFill>
                  <a:srgbClr val="E7212F"/>
                </a:solidFill>
              </a:defRPr>
            </a:lvl1pPr>
          </a:lstStyle>
          <a:p>
            <a:endParaRPr lang="en-US" dirty="0"/>
          </a:p>
        </p:txBody>
      </p:sp>
      <p:sp>
        <p:nvSpPr>
          <p:cNvPr id="47" name="Picture Placeholder 25">
            <a:extLst>
              <a:ext uri="{FF2B5EF4-FFF2-40B4-BE49-F238E27FC236}">
                <a16:creationId xmlns:a16="http://schemas.microsoft.com/office/drawing/2014/main" id="{AAADD9C8-06E4-2A41-A3F4-5DD3F7FFBFAE}"/>
              </a:ext>
            </a:extLst>
          </p:cNvPr>
          <p:cNvSpPr>
            <a:spLocks noGrp="1"/>
          </p:cNvSpPr>
          <p:nvPr>
            <p:ph type="pic" sz="quarter" idx="24"/>
          </p:nvPr>
        </p:nvSpPr>
        <p:spPr>
          <a:xfrm>
            <a:off x="6760565" y="899411"/>
            <a:ext cx="2407356" cy="3007505"/>
          </a:xfrm>
          <a:prstGeom prst="rect">
            <a:avLst/>
          </a:prstGeom>
        </p:spPr>
        <p:txBody>
          <a:bodyPr/>
          <a:lstStyle>
            <a:lvl1pPr marL="0" indent="0">
              <a:buNone/>
              <a:defRPr sz="1600">
                <a:solidFill>
                  <a:srgbClr val="E7212F"/>
                </a:solidFill>
              </a:defRPr>
            </a:lvl1pPr>
          </a:lstStyle>
          <a:p>
            <a:endParaRPr lang="en-US" dirty="0"/>
          </a:p>
        </p:txBody>
      </p:sp>
      <p:sp>
        <p:nvSpPr>
          <p:cNvPr id="48" name="Picture Placeholder 25">
            <a:extLst>
              <a:ext uri="{FF2B5EF4-FFF2-40B4-BE49-F238E27FC236}">
                <a16:creationId xmlns:a16="http://schemas.microsoft.com/office/drawing/2014/main" id="{BD4CDBC1-8E3C-A148-BBBD-506150B8B562}"/>
              </a:ext>
            </a:extLst>
          </p:cNvPr>
          <p:cNvSpPr>
            <a:spLocks noGrp="1"/>
          </p:cNvSpPr>
          <p:nvPr>
            <p:ph type="pic" sz="quarter" idx="25"/>
          </p:nvPr>
        </p:nvSpPr>
        <p:spPr>
          <a:xfrm>
            <a:off x="6760565" y="4030375"/>
            <a:ext cx="2407356" cy="3007506"/>
          </a:xfrm>
          <a:prstGeom prst="rect">
            <a:avLst/>
          </a:prstGeom>
        </p:spPr>
        <p:txBody>
          <a:bodyPr/>
          <a:lstStyle>
            <a:lvl1pPr marL="0" indent="0">
              <a:buNone/>
              <a:defRPr sz="1600">
                <a:solidFill>
                  <a:srgbClr val="E7212F"/>
                </a:solidFill>
              </a:defRPr>
            </a:lvl1pPr>
          </a:lstStyle>
          <a:p>
            <a:endParaRPr lang="en-US" dirty="0"/>
          </a:p>
        </p:txBody>
      </p:sp>
      <p:pic>
        <p:nvPicPr>
          <p:cNvPr id="53" name="Picture 52" descr="Logo, company name&#10;&#10;Description automatically generated">
            <a:extLst>
              <a:ext uri="{FF2B5EF4-FFF2-40B4-BE49-F238E27FC236}">
                <a16:creationId xmlns:a16="http://schemas.microsoft.com/office/drawing/2014/main" id="{A5E23583-11C1-714C-9191-07CEA175361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720592" y="7262690"/>
            <a:ext cx="1780253" cy="886402"/>
          </a:xfrm>
          <a:prstGeom prst="rect">
            <a:avLst/>
          </a:prstGeom>
        </p:spPr>
      </p:pic>
    </p:spTree>
    <p:extLst>
      <p:ext uri="{BB962C8B-B14F-4D97-AF65-F5344CB8AC3E}">
        <p14:creationId xmlns:p14="http://schemas.microsoft.com/office/powerpoint/2010/main" val="20550612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ponsor slide_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6AF3D7-783C-4446-9AF6-46C6DE8C35D5}"/>
              </a:ext>
            </a:extLst>
          </p:cNvPr>
          <p:cNvSpPr/>
          <p:nvPr userDrawn="1"/>
        </p:nvSpPr>
        <p:spPr>
          <a:xfrm>
            <a:off x="9323880" y="49829"/>
            <a:ext cx="5306520" cy="2568589"/>
          </a:xfrm>
          <a:prstGeom prst="rect">
            <a:avLst/>
          </a:prstGeom>
          <a:solidFill>
            <a:srgbClr val="EFF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82D9FBE-DE9A-5D4F-AA8E-F80FB857588A}"/>
              </a:ext>
            </a:extLst>
          </p:cNvPr>
          <p:cNvSpPr/>
          <p:nvPr userDrawn="1"/>
        </p:nvSpPr>
        <p:spPr>
          <a:xfrm>
            <a:off x="9323879" y="2826069"/>
            <a:ext cx="5306520" cy="2568588"/>
          </a:xfrm>
          <a:prstGeom prst="rect">
            <a:avLst/>
          </a:prstGeom>
          <a:solidFill>
            <a:srgbClr val="EFF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C848256-3E05-D741-858F-E7A31BC705B0}"/>
              </a:ext>
            </a:extLst>
          </p:cNvPr>
          <p:cNvSpPr/>
          <p:nvPr userDrawn="1"/>
        </p:nvSpPr>
        <p:spPr>
          <a:xfrm>
            <a:off x="9323879" y="5618674"/>
            <a:ext cx="5306520" cy="2568588"/>
          </a:xfrm>
          <a:prstGeom prst="rect">
            <a:avLst/>
          </a:prstGeom>
          <a:solidFill>
            <a:srgbClr val="EFF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Picture Placeholder 25">
            <a:extLst>
              <a:ext uri="{FF2B5EF4-FFF2-40B4-BE49-F238E27FC236}">
                <a16:creationId xmlns:a16="http://schemas.microsoft.com/office/drawing/2014/main" id="{42909C9E-4878-CF4A-92BD-2BEF7D3EB271}"/>
              </a:ext>
            </a:extLst>
          </p:cNvPr>
          <p:cNvSpPr>
            <a:spLocks noGrp="1"/>
          </p:cNvSpPr>
          <p:nvPr>
            <p:ph type="pic" sz="quarter" idx="23"/>
          </p:nvPr>
        </p:nvSpPr>
        <p:spPr>
          <a:xfrm>
            <a:off x="9323880" y="14991"/>
            <a:ext cx="5306519" cy="2638267"/>
          </a:xfrm>
          <a:prstGeom prst="rect">
            <a:avLst/>
          </a:prstGeom>
        </p:spPr>
        <p:txBody>
          <a:bodyPr/>
          <a:lstStyle>
            <a:lvl1pPr marL="0" indent="0">
              <a:buNone/>
              <a:defRPr sz="1600">
                <a:solidFill>
                  <a:srgbClr val="E7212F"/>
                </a:solidFill>
              </a:defRPr>
            </a:lvl1pPr>
          </a:lstStyle>
          <a:p>
            <a:endParaRPr lang="en-US" dirty="0"/>
          </a:p>
        </p:txBody>
      </p:sp>
      <p:sp>
        <p:nvSpPr>
          <p:cNvPr id="14" name="Picture Placeholder 25">
            <a:extLst>
              <a:ext uri="{FF2B5EF4-FFF2-40B4-BE49-F238E27FC236}">
                <a16:creationId xmlns:a16="http://schemas.microsoft.com/office/drawing/2014/main" id="{0AFFEABC-1DFC-0541-9B57-E7943AC7D068}"/>
              </a:ext>
            </a:extLst>
          </p:cNvPr>
          <p:cNvSpPr>
            <a:spLocks noGrp="1"/>
          </p:cNvSpPr>
          <p:nvPr>
            <p:ph type="pic" sz="quarter" idx="24"/>
          </p:nvPr>
        </p:nvSpPr>
        <p:spPr>
          <a:xfrm>
            <a:off x="9323880" y="2807596"/>
            <a:ext cx="5306519" cy="2638267"/>
          </a:xfrm>
          <a:prstGeom prst="rect">
            <a:avLst/>
          </a:prstGeom>
        </p:spPr>
        <p:txBody>
          <a:bodyPr/>
          <a:lstStyle>
            <a:lvl1pPr marL="0" indent="0">
              <a:buNone/>
              <a:defRPr sz="1600">
                <a:solidFill>
                  <a:srgbClr val="E7212F"/>
                </a:solidFill>
              </a:defRPr>
            </a:lvl1pPr>
          </a:lstStyle>
          <a:p>
            <a:endParaRPr lang="en-US" dirty="0"/>
          </a:p>
        </p:txBody>
      </p:sp>
      <p:sp>
        <p:nvSpPr>
          <p:cNvPr id="15" name="Picture Placeholder 25">
            <a:extLst>
              <a:ext uri="{FF2B5EF4-FFF2-40B4-BE49-F238E27FC236}">
                <a16:creationId xmlns:a16="http://schemas.microsoft.com/office/drawing/2014/main" id="{F9128AA9-B3A1-C548-B414-2308AA349749}"/>
              </a:ext>
            </a:extLst>
          </p:cNvPr>
          <p:cNvSpPr>
            <a:spLocks noGrp="1"/>
          </p:cNvSpPr>
          <p:nvPr>
            <p:ph type="pic" sz="quarter" idx="25"/>
          </p:nvPr>
        </p:nvSpPr>
        <p:spPr>
          <a:xfrm>
            <a:off x="9323880" y="5583835"/>
            <a:ext cx="5306519" cy="2638267"/>
          </a:xfrm>
          <a:prstGeom prst="rect">
            <a:avLst/>
          </a:prstGeom>
        </p:spPr>
        <p:txBody>
          <a:bodyPr/>
          <a:lstStyle>
            <a:lvl1pPr marL="0" indent="0">
              <a:buNone/>
              <a:defRPr sz="1600">
                <a:solidFill>
                  <a:srgbClr val="E7212F"/>
                </a:solidFill>
              </a:defRPr>
            </a:lvl1pPr>
          </a:lstStyle>
          <a:p>
            <a:endParaRPr lang="en-US" dirty="0"/>
          </a:p>
        </p:txBody>
      </p:sp>
      <p:sp>
        <p:nvSpPr>
          <p:cNvPr id="51" name="Text Placeholder 3">
            <a:extLst>
              <a:ext uri="{FF2B5EF4-FFF2-40B4-BE49-F238E27FC236}">
                <a16:creationId xmlns:a16="http://schemas.microsoft.com/office/drawing/2014/main" id="{CCC2ADAA-1062-7B46-B5FD-8C29D5FF6BC7}"/>
              </a:ext>
            </a:extLst>
          </p:cNvPr>
          <p:cNvSpPr>
            <a:spLocks noGrp="1"/>
          </p:cNvSpPr>
          <p:nvPr>
            <p:ph type="body" sz="quarter" idx="17" hasCustomPrompt="1"/>
          </p:nvPr>
        </p:nvSpPr>
        <p:spPr>
          <a:xfrm>
            <a:off x="767670" y="4492527"/>
            <a:ext cx="6580188" cy="1972389"/>
          </a:xfrm>
          <a:prstGeom prst="rect">
            <a:avLst/>
          </a:prstGeom>
        </p:spPr>
        <p:txBody>
          <a:bodyPr anchor="t"/>
          <a:lstStyle>
            <a:lvl1pPr marL="0" marR="0" indent="0" algn="l" defTabSz="914400" rtl="0" eaLnBrk="1" fontAlgn="auto" latinLnBrk="0" hangingPunct="1">
              <a:lnSpc>
                <a:spcPct val="100000"/>
              </a:lnSpc>
              <a:spcBef>
                <a:spcPts val="1000"/>
              </a:spcBef>
              <a:spcAft>
                <a:spcPts val="0"/>
              </a:spcAft>
              <a:buClrTx/>
              <a:buSzTx/>
              <a:buFontTx/>
              <a:buNone/>
              <a:tabLst/>
              <a:defRPr lang="en-US" sz="1800" smtClean="0">
                <a:solidFill>
                  <a:schemeClr val="tx1"/>
                </a:solidFill>
                <a:effectLs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a:t>
            </a:r>
            <a:r>
              <a:rPr lang="en-US" dirty="0">
                <a:effectLst/>
                <a:latin typeface="Calibri Light" panose="020F0302020204030204" pitchFamily="34" charset="0"/>
              </a:rPr>
              <a:t> </a:t>
            </a:r>
            <a:r>
              <a:rPr lang="en-US" dirty="0" err="1">
                <a:effectLst/>
                <a:latin typeface="Calibri Light" panose="020F0302020204030204" pitchFamily="34" charset="0"/>
              </a:rPr>
              <a:t>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 Lorem </a:t>
            </a:r>
            <a:r>
              <a:rPr lang="en-US" dirty="0" err="1">
                <a:effectLst/>
                <a:latin typeface="Calibri Light" panose="020F0302020204030204" pitchFamily="34" charset="0"/>
              </a:rPr>
              <a:t>ips</a:t>
            </a:r>
            <a:r>
              <a:rPr lang="en-US" dirty="0">
                <a:effectLst/>
                <a:latin typeface="Calibri Light" panose="020F0302020204030204" pitchFamily="34" charset="0"/>
              </a:rPr>
              <a:t> 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par </a:t>
            </a:r>
            <a:r>
              <a:rPr lang="en-US" dirty="0" err="1">
                <a:effectLst/>
                <a:latin typeface="Calibri Light" panose="020F0302020204030204" pitchFamily="34" charset="0"/>
              </a:rPr>
              <a:t>chil</a:t>
            </a:r>
            <a:r>
              <a:rPr lang="en-US" dirty="0">
                <a:effectLst/>
                <a:latin typeface="Calibri Light" panose="020F0302020204030204" pitchFamily="34" charset="0"/>
              </a:rPr>
              <a:t> </a:t>
            </a:r>
            <a:r>
              <a:rPr lang="en-US" dirty="0" err="1">
                <a:effectLst/>
                <a:latin typeface="Calibri Light" panose="020F0302020204030204" pitchFamily="34" charset="0"/>
              </a:rPr>
              <a:t>iqui</a:t>
            </a:r>
            <a:r>
              <a:rPr lang="en-US" dirty="0">
                <a:effectLst/>
                <a:latin typeface="Calibri Light" panose="020F0302020204030204" pitchFamily="34" charset="0"/>
              </a:rPr>
              <a:t> cu. </a:t>
            </a:r>
            <a:r>
              <a:rPr lang="en-US" dirty="0" err="1">
                <a:effectLst/>
                <a:latin typeface="Calibri Light" panose="020F0302020204030204" pitchFamily="34" charset="0"/>
              </a:rPr>
              <a:t>Aximus</a:t>
            </a:r>
            <a:r>
              <a:rPr lang="en-US" dirty="0">
                <a:effectLst/>
                <a:latin typeface="Calibri Light" panose="020F0302020204030204" pitchFamily="34" charset="0"/>
              </a:rPr>
              <a:t> </a:t>
            </a:r>
            <a:r>
              <a:rPr lang="en-US" dirty="0" err="1">
                <a:effectLst/>
                <a:latin typeface="Calibri Light" panose="020F0302020204030204" pitchFamily="34" charset="0"/>
              </a:rPr>
              <a:t>explit</a:t>
            </a:r>
            <a:r>
              <a:rPr lang="en-US" dirty="0">
                <a:effectLst/>
                <a:latin typeface="Calibri Light" panose="020F0302020204030204" pitchFamily="34" charset="0"/>
              </a:rPr>
              <a:t> et </a:t>
            </a:r>
            <a:r>
              <a:rPr lang="en-US" dirty="0" err="1">
                <a:effectLst/>
                <a:latin typeface="Calibri Light" panose="020F0302020204030204" pitchFamily="34" charset="0"/>
              </a:rPr>
              <a:t>vitis</a:t>
            </a:r>
            <a:r>
              <a:rPr lang="en-US" dirty="0">
                <a:effectLst/>
                <a:latin typeface="Calibri Light" panose="020F0302020204030204" pitchFamily="34" charset="0"/>
              </a:rPr>
              <a:t> </a:t>
            </a:r>
            <a:r>
              <a:rPr lang="en-US" dirty="0" err="1">
                <a:effectLst/>
                <a:latin typeface="Calibri Light" panose="020F0302020204030204" pitchFamily="34" charset="0"/>
              </a:rPr>
              <a:t>tu</a:t>
            </a:r>
            <a:r>
              <a:rPr lang="en-US" dirty="0">
                <a:effectLst/>
                <a:latin typeface="Calibri Light" panose="020F0302020204030204" pitchFamily="34" charset="0"/>
              </a:rPr>
              <a:t>? Am </a:t>
            </a:r>
            <a:r>
              <a:rPr lang="en-US" dirty="0" err="1">
                <a:effectLst/>
                <a:latin typeface="Calibri Light" panose="020F0302020204030204" pitchFamily="34" charset="0"/>
              </a:rPr>
              <a:t>quia</a:t>
            </a:r>
            <a:r>
              <a:rPr lang="en-US" dirty="0">
                <a:effectLst/>
                <a:latin typeface="Calibri Light" panose="020F0302020204030204" pitchFamily="34" charset="0"/>
              </a:rPr>
              <a:t> </a:t>
            </a:r>
            <a:r>
              <a:rPr lang="en-US" dirty="0" err="1">
                <a:effectLst/>
                <a:latin typeface="Calibri Light" panose="020F0302020204030204" pitchFamily="34" charset="0"/>
              </a:rPr>
              <a:t>nihit</a:t>
            </a:r>
            <a:r>
              <a:rPr lang="en-US" dirty="0">
                <a:effectLst/>
                <a:latin typeface="Calibri Light" panose="020F0302020204030204" pitchFamily="34" charset="0"/>
              </a:rPr>
              <a:t>, cor. </a:t>
            </a: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commolueu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endParaRPr lang="en-US" dirty="0">
              <a:effectLst/>
              <a:latin typeface="Calibri Light" panose="020F0302020204030204" pitchFamily="34" charset="0"/>
            </a:endParaRPr>
          </a:p>
        </p:txBody>
      </p:sp>
      <p:sp>
        <p:nvSpPr>
          <p:cNvPr id="37" name="Text Placeholder 10">
            <a:extLst>
              <a:ext uri="{FF2B5EF4-FFF2-40B4-BE49-F238E27FC236}">
                <a16:creationId xmlns:a16="http://schemas.microsoft.com/office/drawing/2014/main" id="{018D352A-BA33-3744-B24A-AFB6D8C535DB}"/>
              </a:ext>
            </a:extLst>
          </p:cNvPr>
          <p:cNvSpPr>
            <a:spLocks noGrp="1"/>
          </p:cNvSpPr>
          <p:nvPr>
            <p:ph type="body" sz="quarter" idx="13" hasCustomPrompt="1"/>
          </p:nvPr>
        </p:nvSpPr>
        <p:spPr>
          <a:xfrm>
            <a:off x="767672" y="3976595"/>
            <a:ext cx="5419636" cy="438150"/>
          </a:xfrm>
          <a:prstGeom prst="rect">
            <a:avLst/>
          </a:prstGeom>
        </p:spPr>
        <p:txBody>
          <a:bodyPr anchor="t"/>
          <a:lstStyle>
            <a:lvl1pPr marL="0" indent="0">
              <a:lnSpc>
                <a:spcPct val="85000"/>
              </a:lnSpc>
              <a:buFontTx/>
              <a:buNone/>
              <a:defRPr sz="2400" b="1" i="0">
                <a:solidFill>
                  <a:srgbClr val="E7212F"/>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38" name="Text Placeholder 10">
            <a:extLst>
              <a:ext uri="{FF2B5EF4-FFF2-40B4-BE49-F238E27FC236}">
                <a16:creationId xmlns:a16="http://schemas.microsoft.com/office/drawing/2014/main" id="{79891B8B-F1E3-0E46-A248-FD80F04155A1}"/>
              </a:ext>
            </a:extLst>
          </p:cNvPr>
          <p:cNvSpPr>
            <a:spLocks noGrp="1"/>
          </p:cNvSpPr>
          <p:nvPr>
            <p:ph type="body" sz="quarter" idx="15" hasCustomPrompt="1"/>
          </p:nvPr>
        </p:nvSpPr>
        <p:spPr>
          <a:xfrm>
            <a:off x="738429" y="1795169"/>
            <a:ext cx="7581111" cy="1972389"/>
          </a:xfrm>
          <a:prstGeom prst="rect">
            <a:avLst/>
          </a:prstGeom>
        </p:spPr>
        <p:txBody>
          <a:bodyPr anchor="t"/>
          <a:lstStyle>
            <a:lvl1pPr marL="0" indent="0">
              <a:lnSpc>
                <a:spcPct val="85000"/>
              </a:lnSpc>
              <a:buFontTx/>
              <a:buNone/>
              <a:defRPr sz="7200" b="0" i="0">
                <a:solidFill>
                  <a:schemeClr val="tx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Page headline always goes here</a:t>
            </a:r>
          </a:p>
        </p:txBody>
      </p:sp>
      <p:pic>
        <p:nvPicPr>
          <p:cNvPr id="12" name="Picture 11">
            <a:extLst>
              <a:ext uri="{FF2B5EF4-FFF2-40B4-BE49-F238E27FC236}">
                <a16:creationId xmlns:a16="http://schemas.microsoft.com/office/drawing/2014/main" id="{44D9BCF8-5642-7F48-A553-3EC4E39BC05C}"/>
              </a:ext>
            </a:extLst>
          </p:cNvPr>
          <p:cNvPicPr>
            <a:picLocks noChangeAspect="1"/>
          </p:cNvPicPr>
          <p:nvPr userDrawn="1"/>
        </p:nvPicPr>
        <p:blipFill>
          <a:blip r:embed="rId2"/>
          <a:stretch>
            <a:fillRect/>
          </a:stretch>
        </p:blipFill>
        <p:spPr>
          <a:xfrm>
            <a:off x="873511" y="3837237"/>
            <a:ext cx="2025650" cy="69679"/>
          </a:xfrm>
          <a:prstGeom prst="rect">
            <a:avLst/>
          </a:prstGeom>
        </p:spPr>
      </p:pic>
    </p:spTree>
    <p:extLst>
      <p:ext uri="{BB962C8B-B14F-4D97-AF65-F5344CB8AC3E}">
        <p14:creationId xmlns:p14="http://schemas.microsoft.com/office/powerpoint/2010/main" val="33478500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ponsor slide_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41AC91-15B4-2F4E-9F3F-4062BE99BE3D}"/>
              </a:ext>
            </a:extLst>
          </p:cNvPr>
          <p:cNvSpPr/>
          <p:nvPr userDrawn="1"/>
        </p:nvSpPr>
        <p:spPr>
          <a:xfrm>
            <a:off x="6629034" y="0"/>
            <a:ext cx="8001366" cy="8229599"/>
          </a:xfrm>
          <a:prstGeom prst="rect">
            <a:avLst/>
          </a:prstGeom>
          <a:solidFill>
            <a:srgbClr val="EFF0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10">
            <a:extLst>
              <a:ext uri="{FF2B5EF4-FFF2-40B4-BE49-F238E27FC236}">
                <a16:creationId xmlns:a16="http://schemas.microsoft.com/office/drawing/2014/main" id="{79891B8B-F1E3-0E46-A248-FD80F04155A1}"/>
              </a:ext>
            </a:extLst>
          </p:cNvPr>
          <p:cNvSpPr>
            <a:spLocks noGrp="1"/>
          </p:cNvSpPr>
          <p:nvPr>
            <p:ph type="body" sz="quarter" idx="15" hasCustomPrompt="1"/>
          </p:nvPr>
        </p:nvSpPr>
        <p:spPr>
          <a:xfrm>
            <a:off x="738430" y="1795169"/>
            <a:ext cx="5362602" cy="1972389"/>
          </a:xfrm>
          <a:prstGeom prst="rect">
            <a:avLst/>
          </a:prstGeom>
        </p:spPr>
        <p:txBody>
          <a:bodyPr anchor="t"/>
          <a:lstStyle>
            <a:lvl1pPr marL="0" indent="0">
              <a:lnSpc>
                <a:spcPct val="85000"/>
              </a:lnSpc>
              <a:buFontTx/>
              <a:buNone/>
              <a:defRPr sz="7200" b="0" i="0">
                <a:solidFill>
                  <a:schemeClr val="tx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Page headline goes here</a:t>
            </a:r>
          </a:p>
        </p:txBody>
      </p:sp>
      <p:pic>
        <p:nvPicPr>
          <p:cNvPr id="39" name="Picture 38">
            <a:extLst>
              <a:ext uri="{FF2B5EF4-FFF2-40B4-BE49-F238E27FC236}">
                <a16:creationId xmlns:a16="http://schemas.microsoft.com/office/drawing/2014/main" id="{C7AE40F7-CDC0-0F4A-B3AD-B257B062BC8D}"/>
              </a:ext>
            </a:extLst>
          </p:cNvPr>
          <p:cNvPicPr>
            <a:picLocks noChangeAspect="1"/>
          </p:cNvPicPr>
          <p:nvPr userDrawn="1"/>
        </p:nvPicPr>
        <p:blipFill>
          <a:blip r:embed="rId2"/>
          <a:stretch>
            <a:fillRect/>
          </a:stretch>
        </p:blipFill>
        <p:spPr>
          <a:xfrm>
            <a:off x="873851" y="3837237"/>
            <a:ext cx="2025650" cy="69679"/>
          </a:xfrm>
          <a:prstGeom prst="rect">
            <a:avLst/>
          </a:prstGeom>
        </p:spPr>
      </p:pic>
      <p:sp>
        <p:nvSpPr>
          <p:cNvPr id="46" name="Picture Placeholder 25">
            <a:extLst>
              <a:ext uri="{FF2B5EF4-FFF2-40B4-BE49-F238E27FC236}">
                <a16:creationId xmlns:a16="http://schemas.microsoft.com/office/drawing/2014/main" id="{42909C9E-4878-CF4A-92BD-2BEF7D3EB271}"/>
              </a:ext>
            </a:extLst>
          </p:cNvPr>
          <p:cNvSpPr>
            <a:spLocks noGrp="1"/>
          </p:cNvSpPr>
          <p:nvPr>
            <p:ph type="pic" sz="quarter" idx="23"/>
          </p:nvPr>
        </p:nvSpPr>
        <p:spPr>
          <a:xfrm>
            <a:off x="6625652" y="1"/>
            <a:ext cx="8004748" cy="8229600"/>
          </a:xfrm>
          <a:prstGeom prst="rect">
            <a:avLst/>
          </a:prstGeom>
        </p:spPr>
        <p:txBody>
          <a:bodyPr/>
          <a:lstStyle>
            <a:lvl1pPr marL="0" indent="0">
              <a:buNone/>
              <a:defRPr sz="2400">
                <a:solidFill>
                  <a:srgbClr val="E7212F"/>
                </a:solidFill>
              </a:defRPr>
            </a:lvl1pPr>
          </a:lstStyle>
          <a:p>
            <a:endParaRPr lang="en-US" dirty="0"/>
          </a:p>
        </p:txBody>
      </p:sp>
      <p:sp>
        <p:nvSpPr>
          <p:cNvPr id="8" name="Text Placeholder 3">
            <a:extLst>
              <a:ext uri="{FF2B5EF4-FFF2-40B4-BE49-F238E27FC236}">
                <a16:creationId xmlns:a16="http://schemas.microsoft.com/office/drawing/2014/main" id="{5A8CF06E-BB0D-B740-8F03-6FFB4F77DCB5}"/>
              </a:ext>
            </a:extLst>
          </p:cNvPr>
          <p:cNvSpPr>
            <a:spLocks noGrp="1"/>
          </p:cNvSpPr>
          <p:nvPr>
            <p:ph type="body" sz="quarter" idx="17" hasCustomPrompt="1"/>
          </p:nvPr>
        </p:nvSpPr>
        <p:spPr>
          <a:xfrm>
            <a:off x="767670" y="4492527"/>
            <a:ext cx="5419636" cy="1972389"/>
          </a:xfrm>
          <a:prstGeom prst="rect">
            <a:avLst/>
          </a:prstGeom>
        </p:spPr>
        <p:txBody>
          <a:bodyPr anchor="t"/>
          <a:lstStyle>
            <a:lvl1pPr marL="0" marR="0" indent="0" algn="l" defTabSz="914400" rtl="0" eaLnBrk="1" fontAlgn="auto" latinLnBrk="0" hangingPunct="1">
              <a:lnSpc>
                <a:spcPct val="100000"/>
              </a:lnSpc>
              <a:spcBef>
                <a:spcPts val="1000"/>
              </a:spcBef>
              <a:spcAft>
                <a:spcPts val="0"/>
              </a:spcAft>
              <a:buClrTx/>
              <a:buSzTx/>
              <a:buFontTx/>
              <a:buNone/>
              <a:tabLst/>
              <a:defRPr lang="en-US" sz="1800" smtClean="0">
                <a:solidFill>
                  <a:schemeClr val="tx1"/>
                </a:solidFill>
                <a:effectLs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a:t>
            </a:r>
            <a:r>
              <a:rPr lang="en-US" dirty="0">
                <a:effectLst/>
                <a:latin typeface="Calibri Light" panose="020F0302020204030204" pitchFamily="34" charset="0"/>
              </a:rPr>
              <a:t> </a:t>
            </a:r>
            <a:r>
              <a:rPr lang="en-US" dirty="0" err="1">
                <a:effectLst/>
                <a:latin typeface="Calibri Light" panose="020F0302020204030204" pitchFamily="34" charset="0"/>
              </a:rPr>
              <a:t>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 Lorem </a:t>
            </a:r>
            <a:r>
              <a:rPr lang="en-US" dirty="0" err="1">
                <a:effectLst/>
                <a:latin typeface="Calibri Light" panose="020F0302020204030204" pitchFamily="34" charset="0"/>
              </a:rPr>
              <a:t>ips</a:t>
            </a:r>
            <a:r>
              <a:rPr lang="en-US" dirty="0">
                <a:effectLst/>
                <a:latin typeface="Calibri Light" panose="020F0302020204030204" pitchFamily="34" charset="0"/>
              </a:rPr>
              <a:t> 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a:t>
            </a:r>
            <a:r>
              <a:rPr lang="en-US" dirty="0">
                <a:effectLst/>
                <a:latin typeface="Calibri Light" panose="020F0302020204030204" pitchFamily="34" charset="0"/>
              </a:rPr>
              <a:t> </a:t>
            </a:r>
            <a:r>
              <a:rPr lang="en-US" dirty="0" err="1">
                <a:effectLst/>
                <a:latin typeface="Calibri Light" panose="020F0302020204030204" pitchFamily="34" charset="0"/>
              </a:rPr>
              <a:t>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par </a:t>
            </a:r>
            <a:r>
              <a:rPr lang="en-US" dirty="0" err="1">
                <a:effectLst/>
                <a:latin typeface="Calibri Light" panose="020F0302020204030204" pitchFamily="34" charset="0"/>
              </a:rPr>
              <a:t>chil</a:t>
            </a:r>
            <a:r>
              <a:rPr lang="en-US" dirty="0">
                <a:effectLst/>
                <a:latin typeface="Calibri Light" panose="020F0302020204030204" pitchFamily="34" charset="0"/>
              </a:rPr>
              <a:t> </a:t>
            </a:r>
            <a:r>
              <a:rPr lang="en-US" dirty="0" err="1">
                <a:effectLst/>
                <a:latin typeface="Calibri Light" panose="020F0302020204030204" pitchFamily="34" charset="0"/>
              </a:rPr>
              <a:t>iqui</a:t>
            </a:r>
            <a:r>
              <a:rPr lang="en-US" dirty="0">
                <a:effectLst/>
                <a:latin typeface="Calibri Light" panose="020F0302020204030204" pitchFamily="34" charset="0"/>
              </a:rPr>
              <a:t> cu. </a:t>
            </a:r>
            <a:r>
              <a:rPr lang="en-US" dirty="0" err="1">
                <a:effectLst/>
                <a:latin typeface="Calibri Light" panose="020F0302020204030204" pitchFamily="34" charset="0"/>
              </a:rPr>
              <a:t>Aximus</a:t>
            </a:r>
            <a:r>
              <a:rPr lang="en-US" dirty="0">
                <a:effectLst/>
                <a:latin typeface="Calibri Light" panose="020F0302020204030204" pitchFamily="34" charset="0"/>
              </a:rPr>
              <a:t> </a:t>
            </a:r>
            <a:r>
              <a:rPr lang="en-US" dirty="0" err="1">
                <a:effectLst/>
                <a:latin typeface="Calibri Light" panose="020F0302020204030204" pitchFamily="34" charset="0"/>
              </a:rPr>
              <a:t>explit</a:t>
            </a:r>
            <a:r>
              <a:rPr lang="en-US" dirty="0">
                <a:effectLst/>
                <a:latin typeface="Calibri Light" panose="020F0302020204030204" pitchFamily="34" charset="0"/>
              </a:rPr>
              <a:t> et </a:t>
            </a:r>
            <a:r>
              <a:rPr lang="en-US" dirty="0" err="1">
                <a:effectLst/>
                <a:latin typeface="Calibri Light" panose="020F0302020204030204" pitchFamily="34" charset="0"/>
              </a:rPr>
              <a:t>vitis</a:t>
            </a:r>
            <a:r>
              <a:rPr lang="en-US" dirty="0">
                <a:effectLst/>
                <a:latin typeface="Calibri Light" panose="020F0302020204030204" pitchFamily="34" charset="0"/>
              </a:rPr>
              <a:t> </a:t>
            </a:r>
            <a:r>
              <a:rPr lang="en-US" dirty="0" err="1">
                <a:effectLst/>
                <a:latin typeface="Calibri Light" panose="020F0302020204030204" pitchFamily="34" charset="0"/>
              </a:rPr>
              <a:t>tu</a:t>
            </a:r>
            <a:r>
              <a:rPr lang="en-US" dirty="0">
                <a:effectLst/>
                <a:latin typeface="Calibri Light" panose="020F0302020204030204" pitchFamily="34" charset="0"/>
              </a:rPr>
              <a:t>? Am </a:t>
            </a:r>
            <a:r>
              <a:rPr lang="en-US" dirty="0" err="1">
                <a:effectLst/>
                <a:latin typeface="Calibri Light" panose="020F0302020204030204" pitchFamily="34" charset="0"/>
              </a:rPr>
              <a:t>quia</a:t>
            </a:r>
            <a:r>
              <a:rPr lang="en-US" dirty="0">
                <a:effectLst/>
                <a:latin typeface="Calibri Light" panose="020F0302020204030204" pitchFamily="34" charset="0"/>
              </a:rPr>
              <a:t> </a:t>
            </a:r>
            <a:r>
              <a:rPr lang="en-US" dirty="0" err="1">
                <a:effectLst/>
                <a:latin typeface="Calibri Light" panose="020F0302020204030204" pitchFamily="34" charset="0"/>
              </a:rPr>
              <a:t>nihit</a:t>
            </a:r>
            <a:r>
              <a:rPr lang="en-US" dirty="0">
                <a:effectLst/>
                <a:latin typeface="Calibri Light" panose="020F0302020204030204" pitchFamily="34" charset="0"/>
              </a:rPr>
              <a:t>, cor. </a:t>
            </a: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commolueu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endParaRPr lang="en-US" dirty="0">
              <a:effectLst/>
              <a:latin typeface="Calibri Light" panose="020F0302020204030204" pitchFamily="34" charset="0"/>
            </a:endParaRPr>
          </a:p>
        </p:txBody>
      </p:sp>
      <p:sp>
        <p:nvSpPr>
          <p:cNvPr id="9" name="Text Placeholder 10">
            <a:extLst>
              <a:ext uri="{FF2B5EF4-FFF2-40B4-BE49-F238E27FC236}">
                <a16:creationId xmlns:a16="http://schemas.microsoft.com/office/drawing/2014/main" id="{2BA8DD78-8647-B942-B79B-277495314205}"/>
              </a:ext>
            </a:extLst>
          </p:cNvPr>
          <p:cNvSpPr>
            <a:spLocks noGrp="1"/>
          </p:cNvSpPr>
          <p:nvPr>
            <p:ph type="body" sz="quarter" idx="13" hasCustomPrompt="1"/>
          </p:nvPr>
        </p:nvSpPr>
        <p:spPr>
          <a:xfrm>
            <a:off x="767672" y="3976595"/>
            <a:ext cx="5419636" cy="438150"/>
          </a:xfrm>
          <a:prstGeom prst="rect">
            <a:avLst/>
          </a:prstGeom>
        </p:spPr>
        <p:txBody>
          <a:bodyPr anchor="t"/>
          <a:lstStyle>
            <a:lvl1pPr marL="0" indent="0">
              <a:lnSpc>
                <a:spcPct val="85000"/>
              </a:lnSpc>
              <a:buFontTx/>
              <a:buNone/>
              <a:defRPr sz="2400" b="1" i="0">
                <a:solidFill>
                  <a:srgbClr val="E7212F"/>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Tree>
    <p:extLst>
      <p:ext uri="{BB962C8B-B14F-4D97-AF65-F5344CB8AC3E}">
        <p14:creationId xmlns:p14="http://schemas.microsoft.com/office/powerpoint/2010/main" val="41268410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ponsor slide_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2E60AEC-3DDA-6545-BB23-0D7F4ABE2E32}"/>
              </a:ext>
            </a:extLst>
          </p:cNvPr>
          <p:cNvSpPr/>
          <p:nvPr userDrawn="1"/>
        </p:nvSpPr>
        <p:spPr>
          <a:xfrm>
            <a:off x="0" y="1034775"/>
            <a:ext cx="7245860" cy="6160049"/>
          </a:xfrm>
          <a:prstGeom prst="rect">
            <a:avLst/>
          </a:prstGeom>
          <a:solidFill>
            <a:srgbClr val="EFF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Picture Placeholder 25">
            <a:extLst>
              <a:ext uri="{FF2B5EF4-FFF2-40B4-BE49-F238E27FC236}">
                <a16:creationId xmlns:a16="http://schemas.microsoft.com/office/drawing/2014/main" id="{42909C9E-4878-CF4A-92BD-2BEF7D3EB271}"/>
              </a:ext>
            </a:extLst>
          </p:cNvPr>
          <p:cNvSpPr>
            <a:spLocks noGrp="1"/>
          </p:cNvSpPr>
          <p:nvPr>
            <p:ph type="pic" sz="quarter" idx="23"/>
          </p:nvPr>
        </p:nvSpPr>
        <p:spPr>
          <a:xfrm>
            <a:off x="-1" y="1034775"/>
            <a:ext cx="7245862" cy="6160049"/>
          </a:xfrm>
          <a:prstGeom prst="rect">
            <a:avLst/>
          </a:prstGeom>
        </p:spPr>
        <p:txBody>
          <a:bodyPr anchor="t"/>
          <a:lstStyle>
            <a:lvl1pPr marL="0" indent="0" algn="ctr">
              <a:buNone/>
              <a:defRPr sz="2400">
                <a:solidFill>
                  <a:srgbClr val="E7212F"/>
                </a:solidFill>
              </a:defRPr>
            </a:lvl1pPr>
          </a:lstStyle>
          <a:p>
            <a:endParaRPr lang="en-US" dirty="0"/>
          </a:p>
        </p:txBody>
      </p:sp>
      <p:sp>
        <p:nvSpPr>
          <p:cNvPr id="2" name="Rectangle 1">
            <a:extLst>
              <a:ext uri="{FF2B5EF4-FFF2-40B4-BE49-F238E27FC236}">
                <a16:creationId xmlns:a16="http://schemas.microsoft.com/office/drawing/2014/main" id="{DE775C86-659A-214C-8947-ADB4232A8B6C}"/>
              </a:ext>
            </a:extLst>
          </p:cNvPr>
          <p:cNvSpPr/>
          <p:nvPr userDrawn="1"/>
        </p:nvSpPr>
        <p:spPr>
          <a:xfrm>
            <a:off x="7884160" y="0"/>
            <a:ext cx="6746240" cy="822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 Placeholder 3">
            <a:extLst>
              <a:ext uri="{FF2B5EF4-FFF2-40B4-BE49-F238E27FC236}">
                <a16:creationId xmlns:a16="http://schemas.microsoft.com/office/drawing/2014/main" id="{CCC2ADAA-1062-7B46-B5FD-8C29D5FF6BC7}"/>
              </a:ext>
            </a:extLst>
          </p:cNvPr>
          <p:cNvSpPr>
            <a:spLocks noGrp="1"/>
          </p:cNvSpPr>
          <p:nvPr>
            <p:ph type="body" sz="quarter" idx="17" hasCustomPrompt="1"/>
          </p:nvPr>
        </p:nvSpPr>
        <p:spPr>
          <a:xfrm>
            <a:off x="8351451" y="5442904"/>
            <a:ext cx="5362602" cy="1536642"/>
          </a:xfrm>
          <a:prstGeom prst="rect">
            <a:avLst/>
          </a:prstGeom>
        </p:spPr>
        <p:txBody>
          <a:bodyPr anchor="t"/>
          <a:lstStyle>
            <a:lvl1pPr marL="0" marR="0" indent="0" algn="l" defTabSz="914400" rtl="0" eaLnBrk="1" fontAlgn="auto" latinLnBrk="0" hangingPunct="1">
              <a:lnSpc>
                <a:spcPct val="100000"/>
              </a:lnSpc>
              <a:spcBef>
                <a:spcPts val="1000"/>
              </a:spcBef>
              <a:spcAft>
                <a:spcPts val="0"/>
              </a:spcAft>
              <a:buClrTx/>
              <a:buSzTx/>
              <a:buFontTx/>
              <a:buNone/>
              <a:tabLst/>
              <a:defRPr lang="en-US" sz="2400" smtClean="0">
                <a:solidFill>
                  <a:schemeClr val="tx1"/>
                </a:solidFill>
                <a:effectLs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a:t>
            </a:r>
            <a:r>
              <a:rPr lang="en-US" dirty="0">
                <a:effectLst/>
                <a:latin typeface="Calibri Light" panose="020F0302020204030204" pitchFamily="34" charset="0"/>
              </a:rPr>
              <a:t> </a:t>
            </a:r>
            <a:r>
              <a:rPr lang="en-US" dirty="0" err="1">
                <a:effectLst/>
                <a:latin typeface="Calibri Light" panose="020F0302020204030204" pitchFamily="34" charset="0"/>
              </a:rPr>
              <a:t>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 Lorem </a:t>
            </a:r>
            <a:r>
              <a:rPr lang="en-US" dirty="0" err="1">
                <a:effectLst/>
                <a:latin typeface="Calibri Light" panose="020F0302020204030204" pitchFamily="34" charset="0"/>
              </a:rPr>
              <a:t>ips</a:t>
            </a:r>
            <a:r>
              <a:rPr lang="en-US" dirty="0">
                <a:effectLst/>
                <a:latin typeface="Calibri Light" panose="020F0302020204030204" pitchFamily="34" charset="0"/>
              </a:rPr>
              <a:t> 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a:t>
            </a:r>
            <a:r>
              <a:rPr lang="en-US" dirty="0">
                <a:effectLst/>
                <a:latin typeface="Calibri Light" panose="020F0302020204030204" pitchFamily="34" charset="0"/>
              </a:rPr>
              <a:t>.</a:t>
            </a:r>
          </a:p>
        </p:txBody>
      </p:sp>
      <p:sp>
        <p:nvSpPr>
          <p:cNvPr id="37" name="Text Placeholder 10">
            <a:extLst>
              <a:ext uri="{FF2B5EF4-FFF2-40B4-BE49-F238E27FC236}">
                <a16:creationId xmlns:a16="http://schemas.microsoft.com/office/drawing/2014/main" id="{018D352A-BA33-3744-B24A-AFB6D8C535DB}"/>
              </a:ext>
            </a:extLst>
          </p:cNvPr>
          <p:cNvSpPr>
            <a:spLocks noGrp="1"/>
          </p:cNvSpPr>
          <p:nvPr>
            <p:ph type="body" sz="quarter" idx="13" hasCustomPrompt="1"/>
          </p:nvPr>
        </p:nvSpPr>
        <p:spPr>
          <a:xfrm>
            <a:off x="8351452" y="4913313"/>
            <a:ext cx="5365983" cy="438150"/>
          </a:xfrm>
          <a:prstGeom prst="rect">
            <a:avLst/>
          </a:prstGeom>
        </p:spPr>
        <p:txBody>
          <a:bodyPr anchor="t"/>
          <a:lstStyle>
            <a:lvl1pPr marL="0" indent="0">
              <a:lnSpc>
                <a:spcPct val="85000"/>
              </a:lnSpc>
              <a:buFontTx/>
              <a:buNone/>
              <a:defRPr sz="2400" b="1" i="0">
                <a:solidFill>
                  <a:srgbClr val="E7212F"/>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38" name="Text Placeholder 10">
            <a:extLst>
              <a:ext uri="{FF2B5EF4-FFF2-40B4-BE49-F238E27FC236}">
                <a16:creationId xmlns:a16="http://schemas.microsoft.com/office/drawing/2014/main" id="{79891B8B-F1E3-0E46-A248-FD80F04155A1}"/>
              </a:ext>
            </a:extLst>
          </p:cNvPr>
          <p:cNvSpPr>
            <a:spLocks noGrp="1"/>
          </p:cNvSpPr>
          <p:nvPr>
            <p:ph type="body" sz="quarter" idx="15" hasCustomPrompt="1"/>
          </p:nvPr>
        </p:nvSpPr>
        <p:spPr>
          <a:xfrm>
            <a:off x="8354868" y="2706529"/>
            <a:ext cx="5362602" cy="1972389"/>
          </a:xfrm>
          <a:prstGeom prst="rect">
            <a:avLst/>
          </a:prstGeom>
        </p:spPr>
        <p:txBody>
          <a:bodyPr anchor="t"/>
          <a:lstStyle>
            <a:lvl1pPr marL="0" indent="0">
              <a:lnSpc>
                <a:spcPct val="85000"/>
              </a:lnSpc>
              <a:buFontTx/>
              <a:buNone/>
              <a:defRPr sz="7200" b="0" i="0">
                <a:solidFill>
                  <a:schemeClr val="tx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Page headline goes here</a:t>
            </a:r>
          </a:p>
        </p:txBody>
      </p:sp>
      <p:pic>
        <p:nvPicPr>
          <p:cNvPr id="39" name="Picture 38">
            <a:extLst>
              <a:ext uri="{FF2B5EF4-FFF2-40B4-BE49-F238E27FC236}">
                <a16:creationId xmlns:a16="http://schemas.microsoft.com/office/drawing/2014/main" id="{C7AE40F7-CDC0-0F4A-B3AD-B257B062BC8D}"/>
              </a:ext>
            </a:extLst>
          </p:cNvPr>
          <p:cNvPicPr>
            <a:picLocks noChangeAspect="1"/>
          </p:cNvPicPr>
          <p:nvPr userDrawn="1"/>
        </p:nvPicPr>
        <p:blipFill>
          <a:blip r:embed="rId2"/>
          <a:stretch>
            <a:fillRect/>
          </a:stretch>
        </p:blipFill>
        <p:spPr>
          <a:xfrm>
            <a:off x="8463317" y="4748597"/>
            <a:ext cx="2025650" cy="69679"/>
          </a:xfrm>
          <a:prstGeom prst="rect">
            <a:avLst/>
          </a:prstGeom>
        </p:spPr>
      </p:pic>
      <p:pic>
        <p:nvPicPr>
          <p:cNvPr id="8" name="Picture 7" descr="Logo, company name&#10;&#10;Description automatically generated">
            <a:extLst>
              <a:ext uri="{FF2B5EF4-FFF2-40B4-BE49-F238E27FC236}">
                <a16:creationId xmlns:a16="http://schemas.microsoft.com/office/drawing/2014/main" id="{AAE355BE-C57B-C341-8527-C762BB99FE8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84540" y="811451"/>
            <a:ext cx="3961354" cy="1972389"/>
          </a:xfrm>
          <a:prstGeom prst="rect">
            <a:avLst/>
          </a:prstGeom>
        </p:spPr>
      </p:pic>
    </p:spTree>
    <p:extLst>
      <p:ext uri="{BB962C8B-B14F-4D97-AF65-F5344CB8AC3E}">
        <p14:creationId xmlns:p14="http://schemas.microsoft.com/office/powerpoint/2010/main" val="1994679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_physician">
    <p:spTree>
      <p:nvGrpSpPr>
        <p:cNvPr id="1" name=""/>
        <p:cNvGrpSpPr/>
        <p:nvPr/>
      </p:nvGrpSpPr>
      <p:grpSpPr>
        <a:xfrm>
          <a:off x="0" y="0"/>
          <a:ext cx="0" cy="0"/>
          <a:chOff x="0" y="0"/>
          <a:chExt cx="0" cy="0"/>
        </a:xfrm>
      </p:grpSpPr>
      <p:pic>
        <p:nvPicPr>
          <p:cNvPr id="17" name="Picture 16" descr="A doctor looking at a patient&#10;&#10;Description automatically generated with low confidence">
            <a:extLst>
              <a:ext uri="{FF2B5EF4-FFF2-40B4-BE49-F238E27FC236}">
                <a16:creationId xmlns:a16="http://schemas.microsoft.com/office/drawing/2014/main" id="{9B50F760-53B2-B642-A9F5-4CE0D7E5E8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11" name="Text Placeholder 10">
            <a:extLst>
              <a:ext uri="{FF2B5EF4-FFF2-40B4-BE49-F238E27FC236}">
                <a16:creationId xmlns:a16="http://schemas.microsoft.com/office/drawing/2014/main" id="{4A9EE608-886C-E04A-A7BD-3EEFA04D828C}"/>
              </a:ext>
            </a:extLst>
          </p:cNvPr>
          <p:cNvSpPr>
            <a:spLocks noGrp="1"/>
          </p:cNvSpPr>
          <p:nvPr>
            <p:ph type="body" sz="quarter" idx="13" hasCustomPrompt="1"/>
          </p:nvPr>
        </p:nvSpPr>
        <p:spPr>
          <a:xfrm>
            <a:off x="1361281" y="5568484"/>
            <a:ext cx="7670800" cy="438150"/>
          </a:xfrm>
          <a:prstGeom prst="rect">
            <a:avLst/>
          </a:prstGeom>
        </p:spPr>
        <p:txBody>
          <a:bodyPr anchor="t"/>
          <a:lstStyle>
            <a:lvl1pPr marL="0" indent="0">
              <a:lnSpc>
                <a:spcPct val="85000"/>
              </a:lnSpc>
              <a:buFontTx/>
              <a:buNone/>
              <a:defRPr sz="3600" b="0" i="0">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Subtitle/speaker name</a:t>
            </a:r>
          </a:p>
        </p:txBody>
      </p:sp>
      <p:sp>
        <p:nvSpPr>
          <p:cNvPr id="10" name="Text Placeholder 10">
            <a:extLst>
              <a:ext uri="{FF2B5EF4-FFF2-40B4-BE49-F238E27FC236}">
                <a16:creationId xmlns:a16="http://schemas.microsoft.com/office/drawing/2014/main" id="{64DC0896-9197-BA48-8CD1-E33F7015E71F}"/>
              </a:ext>
            </a:extLst>
          </p:cNvPr>
          <p:cNvSpPr>
            <a:spLocks noGrp="1"/>
          </p:cNvSpPr>
          <p:nvPr>
            <p:ph type="body" sz="quarter" idx="15" hasCustomPrompt="1"/>
          </p:nvPr>
        </p:nvSpPr>
        <p:spPr>
          <a:xfrm>
            <a:off x="1361281" y="2661116"/>
            <a:ext cx="9240458" cy="2501434"/>
          </a:xfrm>
          <a:prstGeom prst="rect">
            <a:avLst/>
          </a:prstGeom>
        </p:spPr>
        <p:txBody>
          <a:bodyPr anchor="b"/>
          <a:lstStyle>
            <a:lvl1pPr marL="0" indent="0">
              <a:lnSpc>
                <a:spcPct val="85000"/>
              </a:lnSpc>
              <a:buFontTx/>
              <a:buNone/>
              <a:defRPr sz="8400" b="0" i="0">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84pt front page</a:t>
            </a:r>
            <a:br>
              <a:rPr lang="en-US" dirty="0"/>
            </a:br>
            <a:r>
              <a:rPr lang="en-US" dirty="0"/>
              <a:t>headline here</a:t>
            </a:r>
          </a:p>
        </p:txBody>
      </p:sp>
      <p:pic>
        <p:nvPicPr>
          <p:cNvPr id="8" name="Picture 7" descr="Logo, company name&#10;&#10;Description automatically generated">
            <a:extLst>
              <a:ext uri="{FF2B5EF4-FFF2-40B4-BE49-F238E27FC236}">
                <a16:creationId xmlns:a16="http://schemas.microsoft.com/office/drawing/2014/main" id="{0111C5EF-37F3-104B-8EEF-E294CCB3C4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5950" y="514350"/>
            <a:ext cx="3280297" cy="1633286"/>
          </a:xfrm>
          <a:prstGeom prst="rect">
            <a:avLst/>
          </a:prstGeom>
        </p:spPr>
      </p:pic>
      <p:pic>
        <p:nvPicPr>
          <p:cNvPr id="15" name="Picture 14">
            <a:extLst>
              <a:ext uri="{FF2B5EF4-FFF2-40B4-BE49-F238E27FC236}">
                <a16:creationId xmlns:a16="http://schemas.microsoft.com/office/drawing/2014/main" id="{CEAEB821-7FA1-2241-88D7-EB319CF98F69}"/>
              </a:ext>
            </a:extLst>
          </p:cNvPr>
          <p:cNvPicPr>
            <a:picLocks noChangeAspect="1"/>
          </p:cNvPicPr>
          <p:nvPr userDrawn="1"/>
        </p:nvPicPr>
        <p:blipFill>
          <a:blip r:embed="rId4"/>
          <a:stretch>
            <a:fillRect/>
          </a:stretch>
        </p:blipFill>
        <p:spPr>
          <a:xfrm>
            <a:off x="1466850" y="5221870"/>
            <a:ext cx="2025650" cy="69679"/>
          </a:xfrm>
          <a:prstGeom prst="rect">
            <a:avLst/>
          </a:prstGeom>
        </p:spPr>
      </p:pic>
      <p:sp>
        <p:nvSpPr>
          <p:cNvPr id="19" name="Footer Placeholder 1">
            <a:extLst>
              <a:ext uri="{FF2B5EF4-FFF2-40B4-BE49-F238E27FC236}">
                <a16:creationId xmlns:a16="http://schemas.microsoft.com/office/drawing/2014/main" id="{7BEF9B9D-934C-5246-8942-775ACFD36045}"/>
              </a:ext>
            </a:extLst>
          </p:cNvPr>
          <p:cNvSpPr>
            <a:spLocks noGrp="1"/>
          </p:cNvSpPr>
          <p:nvPr userDrawn="1"/>
        </p:nvSpPr>
        <p:spPr>
          <a:xfrm>
            <a:off x="44252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tx1"/>
                </a:solidFill>
                <a:latin typeface="Calibri" panose="020F0502020204030204" pitchFamily="34" charset="0"/>
                <a:cs typeface="Calibri" panose="020F0502020204030204" pitchFamily="34" charset="0"/>
              </a:rPr>
              <a:t>© 2022 Cardinal Health. All Rights Reserved</a:t>
            </a:r>
            <a:r>
              <a:rPr lang="en-US" sz="1080" b="0" i="0" spc="120" dirty="0">
                <a:solidFill>
                  <a:schemeClr val="tx1"/>
                </a:solidFill>
                <a:latin typeface="Calibri" panose="020F0502020204030204" pitchFamily="34" charset="0"/>
                <a:cs typeface="Calibri" panose="020F0502020204030204" pitchFamily="34" charset="0"/>
              </a:rPr>
              <a:t>.</a:t>
            </a:r>
            <a:r>
              <a:rPr lang="en-US" sz="1080" b="0" i="0" spc="120" baseline="0" dirty="0">
                <a:solidFill>
                  <a:schemeClr val="tx1"/>
                </a:solidFill>
                <a:latin typeface="Calibri" panose="020F0502020204030204" pitchFamily="34" charset="0"/>
                <a:cs typeface="Calibri" panose="020F0502020204030204" pitchFamily="34" charset="0"/>
              </a:rPr>
              <a:t> </a:t>
            </a:r>
            <a:endParaRPr lang="en-US" sz="1200" b="0" i="0" spc="120" dirty="0">
              <a:solidFill>
                <a:schemeClr val="tx1"/>
              </a:solidFill>
              <a:latin typeface="Calibri" panose="020F0502020204030204" pitchFamily="34" charset="0"/>
              <a:cs typeface="Calibri" panose="020F0502020204030204" pitchFamily="34" charset="0"/>
            </a:endParaRPr>
          </a:p>
        </p:txBody>
      </p:sp>
      <p:sp>
        <p:nvSpPr>
          <p:cNvPr id="20" name="Text Placeholder 10">
            <a:extLst>
              <a:ext uri="{FF2B5EF4-FFF2-40B4-BE49-F238E27FC236}">
                <a16:creationId xmlns:a16="http://schemas.microsoft.com/office/drawing/2014/main" id="{2AB28B97-9A2C-3F4C-80B0-7AF0A2765CDB}"/>
              </a:ext>
            </a:extLst>
          </p:cNvPr>
          <p:cNvSpPr>
            <a:spLocks noGrp="1"/>
          </p:cNvSpPr>
          <p:nvPr>
            <p:ph type="body" sz="quarter" idx="14" hasCustomPrompt="1"/>
          </p:nvPr>
        </p:nvSpPr>
        <p:spPr>
          <a:xfrm>
            <a:off x="1373981" y="6198161"/>
            <a:ext cx="7670800" cy="438150"/>
          </a:xfrm>
          <a:prstGeom prst="rect">
            <a:avLst/>
          </a:prstGeom>
        </p:spPr>
        <p:txBody>
          <a:bodyPr anchor="t"/>
          <a:lstStyle>
            <a:lvl1pPr marL="0" indent="0">
              <a:lnSpc>
                <a:spcPct val="85000"/>
              </a:lnSpc>
              <a:buFontTx/>
              <a:buNone/>
              <a:defRPr sz="1800" b="1" i="0">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fld id="{B2F75402-7BEF-9347-9ADE-FB876F9273B0}" type="datetime4">
              <a:rPr lang="en-US" smtClean="0"/>
              <a:t>January 13, 2022</a:t>
            </a:fld>
            <a:endParaRPr lang="en-US" dirty="0"/>
          </a:p>
        </p:txBody>
      </p:sp>
    </p:spTree>
    <p:extLst>
      <p:ext uri="{BB962C8B-B14F-4D97-AF65-F5344CB8AC3E}">
        <p14:creationId xmlns:p14="http://schemas.microsoft.com/office/powerpoint/2010/main" val="40846012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ponsor slide_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775C86-659A-214C-8947-ADB4232A8B6C}"/>
              </a:ext>
            </a:extLst>
          </p:cNvPr>
          <p:cNvSpPr/>
          <p:nvPr userDrawn="1"/>
        </p:nvSpPr>
        <p:spPr>
          <a:xfrm>
            <a:off x="0" y="0"/>
            <a:ext cx="14630400" cy="822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2A5708A-A5B9-5547-82AB-F17A558D5250}"/>
              </a:ext>
            </a:extLst>
          </p:cNvPr>
          <p:cNvSpPr/>
          <p:nvPr userDrawn="1"/>
        </p:nvSpPr>
        <p:spPr>
          <a:xfrm>
            <a:off x="8111746" y="0"/>
            <a:ext cx="5351082" cy="8229600"/>
          </a:xfrm>
          <a:prstGeom prst="rect">
            <a:avLst/>
          </a:prstGeom>
          <a:solidFill>
            <a:srgbClr val="E72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 Placeholder 3">
            <a:extLst>
              <a:ext uri="{FF2B5EF4-FFF2-40B4-BE49-F238E27FC236}">
                <a16:creationId xmlns:a16="http://schemas.microsoft.com/office/drawing/2014/main" id="{CCC2ADAA-1062-7B46-B5FD-8C29D5FF6BC7}"/>
              </a:ext>
            </a:extLst>
          </p:cNvPr>
          <p:cNvSpPr>
            <a:spLocks noGrp="1"/>
          </p:cNvSpPr>
          <p:nvPr>
            <p:ph type="body" sz="quarter" idx="17" hasCustomPrompt="1"/>
          </p:nvPr>
        </p:nvSpPr>
        <p:spPr>
          <a:xfrm>
            <a:off x="8630403" y="5398607"/>
            <a:ext cx="4389189" cy="1992286"/>
          </a:xfrm>
          <a:prstGeom prst="rect">
            <a:avLst/>
          </a:prstGeom>
        </p:spPr>
        <p:txBody>
          <a:bodyPr anchor="t"/>
          <a:lstStyle>
            <a:lvl1pPr marL="0" marR="0" indent="0" algn="l" defTabSz="914400" rtl="0" eaLnBrk="1" fontAlgn="auto" latinLnBrk="0" hangingPunct="1">
              <a:lnSpc>
                <a:spcPct val="100000"/>
              </a:lnSpc>
              <a:spcBef>
                <a:spcPts val="1000"/>
              </a:spcBef>
              <a:spcAft>
                <a:spcPts val="0"/>
              </a:spcAft>
              <a:buClrTx/>
              <a:buSzTx/>
              <a:buFontTx/>
              <a:buNone/>
              <a:tabLst/>
              <a:defRPr lang="en-US" sz="2400" b="1" smtClean="0">
                <a:solidFill>
                  <a:schemeClr val="bg1"/>
                </a:solidFill>
                <a:effectLs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a:t>
            </a:r>
            <a:r>
              <a:rPr lang="en-US" dirty="0">
                <a:effectLst/>
                <a:latin typeface="Calibri Light" panose="020F0302020204030204" pitchFamily="34" charset="0"/>
              </a:rPr>
              <a:t> </a:t>
            </a:r>
            <a:r>
              <a:rPr lang="en-US" dirty="0" err="1">
                <a:effectLst/>
                <a:latin typeface="Calibri Light" panose="020F0302020204030204" pitchFamily="34" charset="0"/>
              </a:rPr>
              <a:t>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 Lorem </a:t>
            </a:r>
            <a:r>
              <a:rPr lang="en-US" dirty="0" err="1">
                <a:effectLst/>
                <a:latin typeface="Calibri Light" panose="020F0302020204030204" pitchFamily="34" charset="0"/>
              </a:rPr>
              <a:t>ips</a:t>
            </a:r>
            <a:r>
              <a:rPr lang="en-US" dirty="0">
                <a:effectLst/>
                <a:latin typeface="Calibri Light" panose="020F0302020204030204" pitchFamily="34" charset="0"/>
              </a:rPr>
              <a:t> 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a:t>
            </a:r>
            <a:r>
              <a:rPr lang="en-US" dirty="0">
                <a:effectLst/>
                <a:latin typeface="Calibri Light" panose="020F0302020204030204" pitchFamily="34" charset="0"/>
              </a:rPr>
              <a:t>.</a:t>
            </a:r>
          </a:p>
        </p:txBody>
      </p:sp>
      <p:sp>
        <p:nvSpPr>
          <p:cNvPr id="38" name="Text Placeholder 10">
            <a:extLst>
              <a:ext uri="{FF2B5EF4-FFF2-40B4-BE49-F238E27FC236}">
                <a16:creationId xmlns:a16="http://schemas.microsoft.com/office/drawing/2014/main" id="{79891B8B-F1E3-0E46-A248-FD80F04155A1}"/>
              </a:ext>
            </a:extLst>
          </p:cNvPr>
          <p:cNvSpPr>
            <a:spLocks noGrp="1"/>
          </p:cNvSpPr>
          <p:nvPr>
            <p:ph type="body" sz="quarter" idx="15" hasCustomPrompt="1"/>
          </p:nvPr>
        </p:nvSpPr>
        <p:spPr>
          <a:xfrm>
            <a:off x="8630403" y="3704031"/>
            <a:ext cx="4389189" cy="1384463"/>
          </a:xfrm>
          <a:prstGeom prst="rect">
            <a:avLst/>
          </a:prstGeom>
        </p:spPr>
        <p:txBody>
          <a:bodyPr anchor="b"/>
          <a:lstStyle>
            <a:lvl1pPr marL="0" indent="0">
              <a:lnSpc>
                <a:spcPct val="85000"/>
              </a:lnSpc>
              <a:buFontTx/>
              <a:buNone/>
              <a:defRPr sz="4800" b="1" i="0">
                <a:solidFill>
                  <a:schemeClr val="bg1"/>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Lorem ipsum do </a:t>
            </a:r>
            <a:r>
              <a:rPr lang="en-US" dirty="0" err="1"/>
              <a:t>quam</a:t>
            </a:r>
            <a:r>
              <a:rPr lang="en-US" dirty="0"/>
              <a:t> </a:t>
            </a:r>
            <a:r>
              <a:rPr lang="en-US" dirty="0" err="1"/>
              <a:t>consetqut</a:t>
            </a:r>
            <a:endParaRPr lang="en-US" dirty="0"/>
          </a:p>
        </p:txBody>
      </p:sp>
      <p:pic>
        <p:nvPicPr>
          <p:cNvPr id="8" name="Picture 7" descr="Logo, company name&#10;&#10;Description automatically generated">
            <a:extLst>
              <a:ext uri="{FF2B5EF4-FFF2-40B4-BE49-F238E27FC236}">
                <a16:creationId xmlns:a16="http://schemas.microsoft.com/office/drawing/2014/main" id="{AAE355BE-C57B-C341-8527-C762BB99FE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8056"/>
            <a:ext cx="4563620" cy="2272262"/>
          </a:xfrm>
          <a:prstGeom prst="rect">
            <a:avLst/>
          </a:prstGeom>
        </p:spPr>
      </p:pic>
      <p:sp>
        <p:nvSpPr>
          <p:cNvPr id="10" name="Text Placeholder 6">
            <a:extLst>
              <a:ext uri="{FF2B5EF4-FFF2-40B4-BE49-F238E27FC236}">
                <a16:creationId xmlns:a16="http://schemas.microsoft.com/office/drawing/2014/main" id="{A67CEBD7-290B-E547-B0F4-D0E92B71BF79}"/>
              </a:ext>
            </a:extLst>
          </p:cNvPr>
          <p:cNvSpPr>
            <a:spLocks noGrp="1"/>
          </p:cNvSpPr>
          <p:nvPr>
            <p:ph type="body" sz="quarter" idx="20" hasCustomPrompt="1"/>
          </p:nvPr>
        </p:nvSpPr>
        <p:spPr>
          <a:xfrm>
            <a:off x="2254628" y="2702958"/>
            <a:ext cx="5033231" cy="414984"/>
          </a:xfrm>
          <a:prstGeom prst="rect">
            <a:avLst/>
          </a:prstGeom>
        </p:spPr>
        <p:txBody>
          <a:bodyPr/>
          <a:lstStyle>
            <a:lvl1pPr marL="0" indent="0">
              <a:buNone/>
              <a:defRPr sz="2400" b="1" i="0">
                <a:solidFill>
                  <a:srgbClr val="E41F35"/>
                </a:solidFill>
                <a:latin typeface="Calibri" panose="020F0502020204030204" pitchFamily="34" charset="0"/>
                <a:cs typeface="Calibri" panose="020F0502020204030204" pitchFamily="34" charset="0"/>
              </a:defRPr>
            </a:lvl1pPr>
          </a:lstStyle>
          <a:p>
            <a:pPr lvl="0"/>
            <a:r>
              <a:rPr lang="en-US" dirty="0" err="1"/>
              <a:t>Subheader</a:t>
            </a:r>
            <a:endParaRPr lang="en-US" dirty="0"/>
          </a:p>
        </p:txBody>
      </p:sp>
      <p:sp>
        <p:nvSpPr>
          <p:cNvPr id="11" name="Text Placeholder 6">
            <a:extLst>
              <a:ext uri="{FF2B5EF4-FFF2-40B4-BE49-F238E27FC236}">
                <a16:creationId xmlns:a16="http://schemas.microsoft.com/office/drawing/2014/main" id="{D9225717-D267-2046-8683-201ED90EDBEE}"/>
              </a:ext>
            </a:extLst>
          </p:cNvPr>
          <p:cNvSpPr>
            <a:spLocks noGrp="1"/>
          </p:cNvSpPr>
          <p:nvPr>
            <p:ph type="body" sz="quarter" idx="21" hasCustomPrompt="1"/>
          </p:nvPr>
        </p:nvSpPr>
        <p:spPr>
          <a:xfrm>
            <a:off x="2254628" y="3237947"/>
            <a:ext cx="5033231" cy="790949"/>
          </a:xfrm>
          <a:prstGeom prst="rect">
            <a:avLst/>
          </a:prstGeom>
        </p:spPr>
        <p:txBody>
          <a:bodyPr lIns="91440" rIns="91440"/>
          <a:lstStyle>
            <a:lvl1pPr marL="0" indent="0">
              <a:lnSpc>
                <a:spcPct val="100000"/>
              </a:lnSpc>
              <a:spcBef>
                <a:spcPts val="200"/>
              </a:spcBef>
              <a:buFont typeface="Arial" panose="020B0604020202020204" pitchFamily="34" charset="0"/>
              <a:buNone/>
              <a:defRPr sz="1800"/>
            </a:lvl1pPr>
            <a:lvl2pPr marL="457200" indent="0">
              <a:lnSpc>
                <a:spcPct val="100000"/>
              </a:lnSpc>
              <a:buNone/>
              <a:defRPr sz="1600"/>
            </a:lvl2pPr>
          </a:lstStyle>
          <a:p>
            <a:pPr lvl="0"/>
            <a:r>
              <a:rPr lang="en-US" dirty="0"/>
              <a:t>Lorem ipsum dolor </a:t>
            </a:r>
            <a:r>
              <a:rPr lang="en-US" dirty="0" err="1"/>
              <a:t>quamUntio</a:t>
            </a:r>
            <a:r>
              <a:rPr lang="en-US" dirty="0"/>
              <a:t>. Tas </a:t>
            </a:r>
            <a:r>
              <a:rPr lang="en-US" dirty="0" err="1"/>
              <a:t>excerspedi</a:t>
            </a:r>
            <a:r>
              <a:rPr lang="en-US" dirty="0"/>
              <a:t> </a:t>
            </a:r>
            <a:r>
              <a:rPr lang="en-US" dirty="0" err="1"/>
              <a:t>aut</a:t>
            </a:r>
            <a:r>
              <a:rPr lang="en-US" dirty="0"/>
              <a:t> </a:t>
            </a:r>
            <a:r>
              <a:rPr lang="en-US" dirty="0" err="1"/>
              <a:t>deliquos</a:t>
            </a:r>
            <a:r>
              <a:rPr lang="en-US" dirty="0"/>
              <a:t> </a:t>
            </a:r>
            <a:r>
              <a:rPr lang="en-US" dirty="0" err="1"/>
              <a:t>eatia</a:t>
            </a:r>
            <a:r>
              <a:rPr lang="en-US" dirty="0"/>
              <a:t> </a:t>
            </a:r>
            <a:r>
              <a:rPr lang="en-US" dirty="0" err="1"/>
              <a:t>voluptatet</a:t>
            </a:r>
            <a:r>
              <a:rPr lang="en-US" dirty="0"/>
              <a:t> </a:t>
            </a:r>
            <a:r>
              <a:rPr lang="en-US" dirty="0" err="1"/>
              <a:t>providi</a:t>
            </a:r>
            <a:r>
              <a:rPr lang="en-US" dirty="0"/>
              <a:t> </a:t>
            </a:r>
            <a:r>
              <a:rPr lang="en-US" dirty="0" err="1"/>
              <a:t>intiore</a:t>
            </a:r>
            <a:r>
              <a:rPr lang="en-US" dirty="0"/>
              <a:t> </a:t>
            </a:r>
            <a:r>
              <a:rPr lang="en-US" dirty="0" err="1"/>
              <a:t>parchiliqui</a:t>
            </a:r>
            <a:r>
              <a:rPr lang="en-US" dirty="0"/>
              <a:t>.</a:t>
            </a:r>
          </a:p>
        </p:txBody>
      </p:sp>
      <p:sp>
        <p:nvSpPr>
          <p:cNvPr id="12" name="Text Placeholder 6">
            <a:extLst>
              <a:ext uri="{FF2B5EF4-FFF2-40B4-BE49-F238E27FC236}">
                <a16:creationId xmlns:a16="http://schemas.microsoft.com/office/drawing/2014/main" id="{65CA3409-AC2C-EB4C-82D6-9EBBD35A9113}"/>
              </a:ext>
            </a:extLst>
          </p:cNvPr>
          <p:cNvSpPr>
            <a:spLocks noGrp="1"/>
          </p:cNvSpPr>
          <p:nvPr>
            <p:ph type="body" sz="quarter" idx="22" hasCustomPrompt="1"/>
          </p:nvPr>
        </p:nvSpPr>
        <p:spPr>
          <a:xfrm>
            <a:off x="2254628" y="4389518"/>
            <a:ext cx="5033231" cy="414984"/>
          </a:xfrm>
          <a:prstGeom prst="rect">
            <a:avLst/>
          </a:prstGeom>
        </p:spPr>
        <p:txBody>
          <a:bodyPr/>
          <a:lstStyle>
            <a:lvl1pPr marL="0" indent="0">
              <a:buNone/>
              <a:defRPr sz="2400" b="1" i="0">
                <a:solidFill>
                  <a:srgbClr val="E41F35"/>
                </a:solidFill>
                <a:latin typeface="Calibri" panose="020F0502020204030204" pitchFamily="34" charset="0"/>
                <a:cs typeface="Calibri" panose="020F0502020204030204" pitchFamily="34" charset="0"/>
              </a:defRPr>
            </a:lvl1pPr>
          </a:lstStyle>
          <a:p>
            <a:pPr lvl="0"/>
            <a:r>
              <a:rPr lang="en-US" dirty="0" err="1"/>
              <a:t>Subheader</a:t>
            </a:r>
            <a:endParaRPr lang="en-US" dirty="0"/>
          </a:p>
        </p:txBody>
      </p:sp>
      <p:sp>
        <p:nvSpPr>
          <p:cNvPr id="13" name="Text Placeholder 6">
            <a:extLst>
              <a:ext uri="{FF2B5EF4-FFF2-40B4-BE49-F238E27FC236}">
                <a16:creationId xmlns:a16="http://schemas.microsoft.com/office/drawing/2014/main" id="{4EB08FFA-54F2-7A4B-90B3-D98C9616BF39}"/>
              </a:ext>
            </a:extLst>
          </p:cNvPr>
          <p:cNvSpPr>
            <a:spLocks noGrp="1"/>
          </p:cNvSpPr>
          <p:nvPr>
            <p:ph type="body" sz="quarter" idx="23" hasCustomPrompt="1"/>
          </p:nvPr>
        </p:nvSpPr>
        <p:spPr>
          <a:xfrm>
            <a:off x="2254628" y="4924507"/>
            <a:ext cx="5033231" cy="790949"/>
          </a:xfrm>
          <a:prstGeom prst="rect">
            <a:avLst/>
          </a:prstGeom>
        </p:spPr>
        <p:txBody>
          <a:bodyPr lIns="91440" rIns="91440"/>
          <a:lstStyle>
            <a:lvl1pPr marL="0" indent="0">
              <a:lnSpc>
                <a:spcPct val="100000"/>
              </a:lnSpc>
              <a:spcBef>
                <a:spcPts val="200"/>
              </a:spcBef>
              <a:buFont typeface="Arial" panose="020B0604020202020204" pitchFamily="34" charset="0"/>
              <a:buNone/>
              <a:defRPr sz="1800"/>
            </a:lvl1pPr>
            <a:lvl2pPr marL="457200" indent="0">
              <a:lnSpc>
                <a:spcPct val="100000"/>
              </a:lnSpc>
              <a:buNone/>
              <a:defRPr sz="1600"/>
            </a:lvl2pPr>
          </a:lstStyle>
          <a:p>
            <a:pPr lvl="0"/>
            <a:r>
              <a:rPr lang="en-US" dirty="0"/>
              <a:t>Lorem ipsum dolor </a:t>
            </a:r>
            <a:r>
              <a:rPr lang="en-US" dirty="0" err="1"/>
              <a:t>quamUntio</a:t>
            </a:r>
            <a:r>
              <a:rPr lang="en-US" dirty="0"/>
              <a:t>. Tas </a:t>
            </a:r>
            <a:r>
              <a:rPr lang="en-US" dirty="0" err="1"/>
              <a:t>excerspedi</a:t>
            </a:r>
            <a:r>
              <a:rPr lang="en-US" dirty="0"/>
              <a:t> </a:t>
            </a:r>
            <a:r>
              <a:rPr lang="en-US" dirty="0" err="1"/>
              <a:t>aut</a:t>
            </a:r>
            <a:r>
              <a:rPr lang="en-US" dirty="0"/>
              <a:t> </a:t>
            </a:r>
            <a:r>
              <a:rPr lang="en-US" dirty="0" err="1"/>
              <a:t>deliquos</a:t>
            </a:r>
            <a:r>
              <a:rPr lang="en-US" dirty="0"/>
              <a:t> </a:t>
            </a:r>
            <a:r>
              <a:rPr lang="en-US" dirty="0" err="1"/>
              <a:t>eatia</a:t>
            </a:r>
            <a:r>
              <a:rPr lang="en-US" dirty="0"/>
              <a:t> </a:t>
            </a:r>
            <a:r>
              <a:rPr lang="en-US" dirty="0" err="1"/>
              <a:t>voluptatet</a:t>
            </a:r>
            <a:r>
              <a:rPr lang="en-US" dirty="0"/>
              <a:t> </a:t>
            </a:r>
            <a:r>
              <a:rPr lang="en-US" dirty="0" err="1"/>
              <a:t>providi</a:t>
            </a:r>
            <a:r>
              <a:rPr lang="en-US" dirty="0"/>
              <a:t> </a:t>
            </a:r>
            <a:r>
              <a:rPr lang="en-US" dirty="0" err="1"/>
              <a:t>intiore</a:t>
            </a:r>
            <a:r>
              <a:rPr lang="en-US" dirty="0"/>
              <a:t> </a:t>
            </a:r>
            <a:r>
              <a:rPr lang="en-US" dirty="0" err="1"/>
              <a:t>parchiliqui</a:t>
            </a:r>
            <a:r>
              <a:rPr lang="en-US" dirty="0"/>
              <a:t>.</a:t>
            </a:r>
          </a:p>
        </p:txBody>
      </p:sp>
      <p:sp>
        <p:nvSpPr>
          <p:cNvPr id="14" name="Text Placeholder 6">
            <a:extLst>
              <a:ext uri="{FF2B5EF4-FFF2-40B4-BE49-F238E27FC236}">
                <a16:creationId xmlns:a16="http://schemas.microsoft.com/office/drawing/2014/main" id="{B86640D4-D605-F749-A7D6-C41177829D1F}"/>
              </a:ext>
            </a:extLst>
          </p:cNvPr>
          <p:cNvSpPr>
            <a:spLocks noGrp="1"/>
          </p:cNvSpPr>
          <p:nvPr>
            <p:ph type="body" sz="quarter" idx="24" hasCustomPrompt="1"/>
          </p:nvPr>
        </p:nvSpPr>
        <p:spPr>
          <a:xfrm>
            <a:off x="2254628" y="6076078"/>
            <a:ext cx="5033231" cy="414984"/>
          </a:xfrm>
          <a:prstGeom prst="rect">
            <a:avLst/>
          </a:prstGeom>
        </p:spPr>
        <p:txBody>
          <a:bodyPr/>
          <a:lstStyle>
            <a:lvl1pPr marL="0" indent="0">
              <a:buNone/>
              <a:defRPr sz="2400" b="1" i="0">
                <a:solidFill>
                  <a:srgbClr val="E41F35"/>
                </a:solidFill>
                <a:latin typeface="Calibri" panose="020F0502020204030204" pitchFamily="34" charset="0"/>
                <a:cs typeface="Calibri" panose="020F0502020204030204" pitchFamily="34" charset="0"/>
              </a:defRPr>
            </a:lvl1pPr>
          </a:lstStyle>
          <a:p>
            <a:pPr lvl="0"/>
            <a:r>
              <a:rPr lang="en-US" dirty="0" err="1"/>
              <a:t>Subheader</a:t>
            </a:r>
            <a:endParaRPr lang="en-US" dirty="0"/>
          </a:p>
        </p:txBody>
      </p:sp>
      <p:sp>
        <p:nvSpPr>
          <p:cNvPr id="15" name="Text Placeholder 6">
            <a:extLst>
              <a:ext uri="{FF2B5EF4-FFF2-40B4-BE49-F238E27FC236}">
                <a16:creationId xmlns:a16="http://schemas.microsoft.com/office/drawing/2014/main" id="{1F61E0A7-9C89-0044-BD97-BE289E995865}"/>
              </a:ext>
            </a:extLst>
          </p:cNvPr>
          <p:cNvSpPr>
            <a:spLocks noGrp="1"/>
          </p:cNvSpPr>
          <p:nvPr>
            <p:ph type="body" sz="quarter" idx="25" hasCustomPrompt="1"/>
          </p:nvPr>
        </p:nvSpPr>
        <p:spPr>
          <a:xfrm>
            <a:off x="2254628" y="6611067"/>
            <a:ext cx="5033231" cy="790949"/>
          </a:xfrm>
          <a:prstGeom prst="rect">
            <a:avLst/>
          </a:prstGeom>
        </p:spPr>
        <p:txBody>
          <a:bodyPr lIns="91440" rIns="91440"/>
          <a:lstStyle>
            <a:lvl1pPr marL="0" indent="0">
              <a:lnSpc>
                <a:spcPct val="100000"/>
              </a:lnSpc>
              <a:spcBef>
                <a:spcPts val="200"/>
              </a:spcBef>
              <a:buFont typeface="Arial" panose="020B0604020202020204" pitchFamily="34" charset="0"/>
              <a:buNone/>
              <a:defRPr sz="1800"/>
            </a:lvl1pPr>
            <a:lvl2pPr marL="457200" indent="0">
              <a:lnSpc>
                <a:spcPct val="100000"/>
              </a:lnSpc>
              <a:buNone/>
              <a:defRPr sz="1600"/>
            </a:lvl2pPr>
          </a:lstStyle>
          <a:p>
            <a:pPr lvl="0"/>
            <a:r>
              <a:rPr lang="en-US" dirty="0"/>
              <a:t>Lorem ipsum dolor </a:t>
            </a:r>
            <a:r>
              <a:rPr lang="en-US" dirty="0" err="1"/>
              <a:t>quamUntio</a:t>
            </a:r>
            <a:r>
              <a:rPr lang="en-US" dirty="0"/>
              <a:t>. Tas </a:t>
            </a:r>
            <a:r>
              <a:rPr lang="en-US" dirty="0" err="1"/>
              <a:t>excerspedi</a:t>
            </a:r>
            <a:r>
              <a:rPr lang="en-US" dirty="0"/>
              <a:t> </a:t>
            </a:r>
            <a:r>
              <a:rPr lang="en-US" dirty="0" err="1"/>
              <a:t>aut</a:t>
            </a:r>
            <a:r>
              <a:rPr lang="en-US" dirty="0"/>
              <a:t> </a:t>
            </a:r>
            <a:r>
              <a:rPr lang="en-US" dirty="0" err="1"/>
              <a:t>deliquos</a:t>
            </a:r>
            <a:r>
              <a:rPr lang="en-US" dirty="0"/>
              <a:t> </a:t>
            </a:r>
            <a:r>
              <a:rPr lang="en-US" dirty="0" err="1"/>
              <a:t>eatia</a:t>
            </a:r>
            <a:r>
              <a:rPr lang="en-US" dirty="0"/>
              <a:t> </a:t>
            </a:r>
            <a:r>
              <a:rPr lang="en-US" dirty="0" err="1"/>
              <a:t>voluptatet</a:t>
            </a:r>
            <a:r>
              <a:rPr lang="en-US" dirty="0"/>
              <a:t> </a:t>
            </a:r>
            <a:r>
              <a:rPr lang="en-US" dirty="0" err="1"/>
              <a:t>providi</a:t>
            </a:r>
            <a:r>
              <a:rPr lang="en-US" dirty="0"/>
              <a:t> </a:t>
            </a:r>
            <a:r>
              <a:rPr lang="en-US" dirty="0" err="1"/>
              <a:t>intiore</a:t>
            </a:r>
            <a:r>
              <a:rPr lang="en-US" dirty="0"/>
              <a:t> </a:t>
            </a:r>
            <a:r>
              <a:rPr lang="en-US" dirty="0" err="1"/>
              <a:t>parchiliqui</a:t>
            </a:r>
            <a:r>
              <a:rPr lang="en-US" dirty="0"/>
              <a:t>.</a:t>
            </a:r>
          </a:p>
        </p:txBody>
      </p:sp>
      <p:sp>
        <p:nvSpPr>
          <p:cNvPr id="22" name="Text Placeholder 2">
            <a:extLst>
              <a:ext uri="{FF2B5EF4-FFF2-40B4-BE49-F238E27FC236}">
                <a16:creationId xmlns:a16="http://schemas.microsoft.com/office/drawing/2014/main" id="{FDDD3D95-AEDB-4245-8774-542B64CDE601}"/>
              </a:ext>
            </a:extLst>
          </p:cNvPr>
          <p:cNvSpPr txBox="1">
            <a:spLocks/>
          </p:cNvSpPr>
          <p:nvPr userDrawn="1"/>
        </p:nvSpPr>
        <p:spPr>
          <a:xfrm>
            <a:off x="5" y="7746193"/>
            <a:ext cx="756030" cy="34919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rgbClr val="40404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750C87A-3DE9-4F13-98E8-771BAF773CFA}" type="slidenum">
              <a:rPr lang="en-US" sz="1320" b="1" i="0" smtClean="0">
                <a:solidFill>
                  <a:schemeClr val="tx1"/>
                </a:solidFill>
                <a:latin typeface="Calibri" panose="020F0502020204030204" pitchFamily="34" charset="0"/>
                <a:cs typeface="Calibri" panose="020F0502020204030204" pitchFamily="34" charset="0"/>
              </a:rPr>
              <a:pPr/>
              <a:t>‹#›</a:t>
            </a:fld>
            <a:endParaRPr lang="en-US" sz="1320" b="1" i="0" dirty="0">
              <a:solidFill>
                <a:schemeClr val="tx1"/>
              </a:solidFill>
              <a:latin typeface="Calibri" panose="020F0502020204030204" pitchFamily="34" charset="0"/>
              <a:cs typeface="Calibri" panose="020F0502020204030204" pitchFamily="34" charset="0"/>
            </a:endParaRPr>
          </a:p>
        </p:txBody>
      </p:sp>
      <p:sp>
        <p:nvSpPr>
          <p:cNvPr id="23" name="Footer Placeholder 1">
            <a:extLst>
              <a:ext uri="{FF2B5EF4-FFF2-40B4-BE49-F238E27FC236}">
                <a16:creationId xmlns:a16="http://schemas.microsoft.com/office/drawing/2014/main" id="{9ABD1436-9FF8-9546-9BDD-F1C7A911ACAF}"/>
              </a:ext>
            </a:extLst>
          </p:cNvPr>
          <p:cNvSpPr>
            <a:spLocks noGrp="1"/>
          </p:cNvSpPr>
          <p:nvPr userDrawn="1"/>
        </p:nvSpPr>
        <p:spPr>
          <a:xfrm>
            <a:off x="75603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tx1"/>
                </a:solidFill>
                <a:latin typeface="Calibri" panose="020F0502020204030204" pitchFamily="34" charset="0"/>
                <a:cs typeface="Calibri" panose="020F0502020204030204" pitchFamily="34" charset="0"/>
              </a:rPr>
              <a:t>© 2022 Cardinal Health. All Rights Reserved</a:t>
            </a:r>
            <a:r>
              <a:rPr lang="en-US" sz="1080" b="0" i="0" spc="120" dirty="0">
                <a:solidFill>
                  <a:schemeClr val="tx1"/>
                </a:solidFill>
                <a:latin typeface="Calibri" panose="020F0502020204030204" pitchFamily="34" charset="0"/>
                <a:cs typeface="Calibri" panose="020F0502020204030204" pitchFamily="34" charset="0"/>
              </a:rPr>
              <a:t>.</a:t>
            </a:r>
            <a:r>
              <a:rPr lang="en-US" sz="1080" b="0" i="0" spc="120" baseline="0" dirty="0">
                <a:solidFill>
                  <a:schemeClr val="tx1"/>
                </a:solidFill>
                <a:latin typeface="Calibri" panose="020F0502020204030204" pitchFamily="34" charset="0"/>
                <a:cs typeface="Calibri" panose="020F0502020204030204" pitchFamily="34" charset="0"/>
              </a:rPr>
              <a:t> </a:t>
            </a:r>
            <a:endParaRPr lang="en-US" sz="1200" b="0" i="0" spc="12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170481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A9F9F5-BCBE-9447-AF91-22EF9D2EC05F}"/>
              </a:ext>
            </a:extLst>
          </p:cNvPr>
          <p:cNvSpPr/>
          <p:nvPr userDrawn="1"/>
        </p:nvSpPr>
        <p:spPr>
          <a:xfrm>
            <a:off x="0" y="0"/>
            <a:ext cx="14630400" cy="8229600"/>
          </a:xfrm>
          <a:prstGeom prst="rect">
            <a:avLst/>
          </a:prstGeom>
          <a:solidFill>
            <a:srgbClr val="E72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739EB5E-918A-3A44-BB6E-8B4F1666F27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9783"/>
            <a:ext cx="14630400" cy="8229600"/>
          </a:xfrm>
          <a:prstGeom prst="rect">
            <a:avLst/>
          </a:prstGeom>
        </p:spPr>
      </p:pic>
    </p:spTree>
    <p:extLst>
      <p:ext uri="{BB962C8B-B14F-4D97-AF65-F5344CB8AC3E}">
        <p14:creationId xmlns:p14="http://schemas.microsoft.com/office/powerpoint/2010/main" val="11650235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rg chart 0">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EF16561D-93D5-2643-93CE-925F3E8CB459}"/>
              </a:ext>
            </a:extLst>
          </p:cNvPr>
          <p:cNvSpPr>
            <a:spLocks noGrp="1"/>
          </p:cNvSpPr>
          <p:nvPr>
            <p:ph type="body" sz="quarter" idx="15" hasCustomPrompt="1"/>
          </p:nvPr>
        </p:nvSpPr>
        <p:spPr>
          <a:xfrm>
            <a:off x="738429" y="1158240"/>
            <a:ext cx="6351919" cy="815993"/>
          </a:xfrm>
          <a:prstGeom prst="rect">
            <a:avLst/>
          </a:prstGeom>
        </p:spPr>
        <p:txBody>
          <a:bodyPr anchor="t"/>
          <a:lstStyle>
            <a:lvl1pPr marL="0" indent="0">
              <a:lnSpc>
                <a:spcPct val="85000"/>
              </a:lnSpc>
              <a:buFontTx/>
              <a:buNone/>
              <a:defRPr sz="7200" b="0" i="0">
                <a:solidFill>
                  <a:schemeClr val="tx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Headline here</a:t>
            </a:r>
          </a:p>
        </p:txBody>
      </p:sp>
      <p:sp>
        <p:nvSpPr>
          <p:cNvPr id="8" name="Text Placeholder 3">
            <a:extLst>
              <a:ext uri="{FF2B5EF4-FFF2-40B4-BE49-F238E27FC236}">
                <a16:creationId xmlns:a16="http://schemas.microsoft.com/office/drawing/2014/main" id="{9AE9FAB3-9D57-DB4D-B2D3-1B96D5C60527}"/>
              </a:ext>
            </a:extLst>
          </p:cNvPr>
          <p:cNvSpPr>
            <a:spLocks noGrp="1"/>
          </p:cNvSpPr>
          <p:nvPr>
            <p:ph type="body" sz="quarter" idx="17" hasCustomPrompt="1"/>
          </p:nvPr>
        </p:nvSpPr>
        <p:spPr>
          <a:xfrm>
            <a:off x="7315200" y="1158240"/>
            <a:ext cx="7010400" cy="815993"/>
          </a:xfrm>
          <a:prstGeom prst="rect">
            <a:avLst/>
          </a:prstGeom>
        </p:spPr>
        <p:txBody>
          <a:bodyPr anchor="t"/>
          <a:lstStyle>
            <a:lvl1pPr marL="0" indent="0">
              <a:lnSpc>
                <a:spcPct val="100000"/>
              </a:lnSpc>
              <a:buFontTx/>
              <a:buNone/>
              <a:defRPr lang="en-US" sz="1400" smtClean="0">
                <a:solidFill>
                  <a:schemeClr val="tx1"/>
                </a:solidFill>
                <a:effectLs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US" dirty="0">
                <a:effectLst/>
                <a:latin typeface="Calibri Light" panose="020F0302020204030204" pitchFamily="34" charset="0"/>
              </a:rPr>
              <a:t>Insert brief team description here. For example: The Cardinal Health Creative Services team is available for campaign development, digital design, marketing collateral, infographics and illustration, copywriting, content development, creative review, consultation and more. For a full list of capabilities or to start a project, enter a request in Workfront or contact Laura Baker.</a:t>
            </a:r>
          </a:p>
        </p:txBody>
      </p:sp>
      <p:pic>
        <p:nvPicPr>
          <p:cNvPr id="11" name="Picture 10">
            <a:extLst>
              <a:ext uri="{FF2B5EF4-FFF2-40B4-BE49-F238E27FC236}">
                <a16:creationId xmlns:a16="http://schemas.microsoft.com/office/drawing/2014/main" id="{20BCA0F7-FD06-A141-AB89-878DBC46223A}"/>
              </a:ext>
            </a:extLst>
          </p:cNvPr>
          <p:cNvPicPr>
            <a:picLocks noChangeAspect="1"/>
          </p:cNvPicPr>
          <p:nvPr userDrawn="1"/>
        </p:nvPicPr>
        <p:blipFill>
          <a:blip r:embed="rId2"/>
          <a:stretch>
            <a:fillRect/>
          </a:stretch>
        </p:blipFill>
        <p:spPr>
          <a:xfrm>
            <a:off x="874175" y="2177677"/>
            <a:ext cx="2025650" cy="69679"/>
          </a:xfrm>
          <a:prstGeom prst="rect">
            <a:avLst/>
          </a:prstGeom>
        </p:spPr>
      </p:pic>
    </p:spTree>
    <p:extLst>
      <p:ext uri="{BB962C8B-B14F-4D97-AF65-F5344CB8AC3E}">
        <p14:creationId xmlns:p14="http://schemas.microsoft.com/office/powerpoint/2010/main" val="647775336"/>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rg chart 1">
    <p:spTree>
      <p:nvGrpSpPr>
        <p:cNvPr id="1" name=""/>
        <p:cNvGrpSpPr/>
        <p:nvPr/>
      </p:nvGrpSpPr>
      <p:grpSpPr>
        <a:xfrm>
          <a:off x="0" y="0"/>
          <a:ext cx="0" cy="0"/>
          <a:chOff x="0" y="0"/>
          <a:chExt cx="0" cy="0"/>
        </a:xfrm>
      </p:grpSpPr>
      <p:grpSp>
        <p:nvGrpSpPr>
          <p:cNvPr id="116" name="Group 115">
            <a:extLst>
              <a:ext uri="{FF2B5EF4-FFF2-40B4-BE49-F238E27FC236}">
                <a16:creationId xmlns:a16="http://schemas.microsoft.com/office/drawing/2014/main" id="{7051EB2A-3389-DB47-B4C9-38388AAB40F4}"/>
              </a:ext>
            </a:extLst>
          </p:cNvPr>
          <p:cNvGrpSpPr/>
          <p:nvPr userDrawn="1"/>
        </p:nvGrpSpPr>
        <p:grpSpPr>
          <a:xfrm>
            <a:off x="10805362" y="4216648"/>
            <a:ext cx="2609561" cy="2112538"/>
            <a:chOff x="8172474" y="2127567"/>
            <a:chExt cx="3835400" cy="3151203"/>
          </a:xfrm>
        </p:grpSpPr>
        <p:cxnSp>
          <p:nvCxnSpPr>
            <p:cNvPr id="117" name="Straight Connector 116">
              <a:extLst>
                <a:ext uri="{FF2B5EF4-FFF2-40B4-BE49-F238E27FC236}">
                  <a16:creationId xmlns:a16="http://schemas.microsoft.com/office/drawing/2014/main" id="{591B009A-BBE2-A94A-8CEA-769F57058D84}"/>
                </a:ext>
              </a:extLst>
            </p:cNvPr>
            <p:cNvCxnSpPr>
              <a:cxnSpLocks/>
            </p:cNvCxnSpPr>
            <p:nvPr userDrawn="1"/>
          </p:nvCxnSpPr>
          <p:spPr>
            <a:xfrm>
              <a:off x="8172474" y="2640435"/>
              <a:ext cx="3823862" cy="0"/>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3FD1831-332C-784E-A9BE-9A94145B6F47}"/>
                </a:ext>
              </a:extLst>
            </p:cNvPr>
            <p:cNvCxnSpPr>
              <a:cxnSpLocks/>
            </p:cNvCxnSpPr>
            <p:nvPr userDrawn="1"/>
          </p:nvCxnSpPr>
          <p:spPr>
            <a:xfrm>
              <a:off x="8172474" y="2640435"/>
              <a:ext cx="0" cy="2638335"/>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0906AE4A-5A3F-9D4D-9848-B57C9C2D7A22}"/>
                </a:ext>
              </a:extLst>
            </p:cNvPr>
            <p:cNvCxnSpPr>
              <a:cxnSpLocks/>
            </p:cNvCxnSpPr>
            <p:nvPr userDrawn="1"/>
          </p:nvCxnSpPr>
          <p:spPr>
            <a:xfrm>
              <a:off x="12007874" y="2640435"/>
              <a:ext cx="0" cy="2638335"/>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D0C1FEA-D398-E841-9B6A-2850898DB73D}"/>
                </a:ext>
              </a:extLst>
            </p:cNvPr>
            <p:cNvCxnSpPr>
              <a:cxnSpLocks/>
            </p:cNvCxnSpPr>
            <p:nvPr userDrawn="1"/>
          </p:nvCxnSpPr>
          <p:spPr>
            <a:xfrm>
              <a:off x="10084405" y="2127567"/>
              <a:ext cx="0" cy="507981"/>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F425968E-38FF-244A-9DC6-F7364579F7EF}"/>
              </a:ext>
            </a:extLst>
          </p:cNvPr>
          <p:cNvGrpSpPr/>
          <p:nvPr userDrawn="1"/>
        </p:nvGrpSpPr>
        <p:grpSpPr>
          <a:xfrm>
            <a:off x="6859004" y="4216648"/>
            <a:ext cx="2609561" cy="2112538"/>
            <a:chOff x="8172474" y="2127567"/>
            <a:chExt cx="3835400" cy="3151203"/>
          </a:xfrm>
        </p:grpSpPr>
        <p:cxnSp>
          <p:nvCxnSpPr>
            <p:cNvPr id="105" name="Straight Connector 104">
              <a:extLst>
                <a:ext uri="{FF2B5EF4-FFF2-40B4-BE49-F238E27FC236}">
                  <a16:creationId xmlns:a16="http://schemas.microsoft.com/office/drawing/2014/main" id="{39A93C30-837D-8B40-B33C-6E90EE678252}"/>
                </a:ext>
              </a:extLst>
            </p:cNvPr>
            <p:cNvCxnSpPr>
              <a:cxnSpLocks/>
            </p:cNvCxnSpPr>
            <p:nvPr userDrawn="1"/>
          </p:nvCxnSpPr>
          <p:spPr>
            <a:xfrm>
              <a:off x="8172474" y="2640435"/>
              <a:ext cx="3823862" cy="0"/>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1F2A172-A2F4-3E4D-9E1F-808D3C77479B}"/>
                </a:ext>
              </a:extLst>
            </p:cNvPr>
            <p:cNvCxnSpPr>
              <a:cxnSpLocks/>
            </p:cNvCxnSpPr>
            <p:nvPr userDrawn="1"/>
          </p:nvCxnSpPr>
          <p:spPr>
            <a:xfrm>
              <a:off x="8172474" y="2640435"/>
              <a:ext cx="0" cy="2638335"/>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E8A30CE3-4B03-A146-9571-2240DE880860}"/>
                </a:ext>
              </a:extLst>
            </p:cNvPr>
            <p:cNvCxnSpPr>
              <a:cxnSpLocks/>
            </p:cNvCxnSpPr>
            <p:nvPr userDrawn="1"/>
          </p:nvCxnSpPr>
          <p:spPr>
            <a:xfrm>
              <a:off x="12007874" y="2640435"/>
              <a:ext cx="0" cy="2638335"/>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AA358A46-4638-A44E-8C32-2094F71A6F2E}"/>
                </a:ext>
              </a:extLst>
            </p:cNvPr>
            <p:cNvCxnSpPr>
              <a:cxnSpLocks/>
            </p:cNvCxnSpPr>
            <p:nvPr userDrawn="1"/>
          </p:nvCxnSpPr>
          <p:spPr>
            <a:xfrm>
              <a:off x="10084405" y="2127567"/>
              <a:ext cx="0" cy="507981"/>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27DB71A9-FFC0-F746-9D6B-6306CDEF8232}"/>
              </a:ext>
            </a:extLst>
          </p:cNvPr>
          <p:cNvGrpSpPr/>
          <p:nvPr userDrawn="1"/>
        </p:nvGrpSpPr>
        <p:grpSpPr>
          <a:xfrm>
            <a:off x="8172474" y="2127567"/>
            <a:ext cx="3835400" cy="1020849"/>
            <a:chOff x="8172474" y="2127567"/>
            <a:chExt cx="3835400" cy="1020849"/>
          </a:xfrm>
        </p:grpSpPr>
        <p:cxnSp>
          <p:nvCxnSpPr>
            <p:cNvPr id="94" name="Straight Connector 93">
              <a:extLst>
                <a:ext uri="{FF2B5EF4-FFF2-40B4-BE49-F238E27FC236}">
                  <a16:creationId xmlns:a16="http://schemas.microsoft.com/office/drawing/2014/main" id="{D9FF77E7-4A01-844E-9DF0-4ABCC8E3A109}"/>
                </a:ext>
              </a:extLst>
            </p:cNvPr>
            <p:cNvCxnSpPr>
              <a:cxnSpLocks/>
            </p:cNvCxnSpPr>
            <p:nvPr userDrawn="1"/>
          </p:nvCxnSpPr>
          <p:spPr>
            <a:xfrm>
              <a:off x="8172474" y="2640435"/>
              <a:ext cx="3823862" cy="0"/>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9508956-93AF-2941-B54B-FFEDFD71C685}"/>
                </a:ext>
              </a:extLst>
            </p:cNvPr>
            <p:cNvCxnSpPr>
              <a:cxnSpLocks/>
            </p:cNvCxnSpPr>
            <p:nvPr userDrawn="1"/>
          </p:nvCxnSpPr>
          <p:spPr>
            <a:xfrm>
              <a:off x="8172474" y="2640435"/>
              <a:ext cx="0" cy="507981"/>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2418023-A364-5A45-8DC9-6E40DF03401F}"/>
                </a:ext>
              </a:extLst>
            </p:cNvPr>
            <p:cNvCxnSpPr>
              <a:cxnSpLocks/>
            </p:cNvCxnSpPr>
            <p:nvPr userDrawn="1"/>
          </p:nvCxnSpPr>
          <p:spPr>
            <a:xfrm>
              <a:off x="12007874" y="2640435"/>
              <a:ext cx="0" cy="507981"/>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64670B82-5520-AD4C-BCEC-2B086870B77A}"/>
                </a:ext>
              </a:extLst>
            </p:cNvPr>
            <p:cNvCxnSpPr>
              <a:cxnSpLocks/>
            </p:cNvCxnSpPr>
            <p:nvPr userDrawn="1"/>
          </p:nvCxnSpPr>
          <p:spPr>
            <a:xfrm>
              <a:off x="10084405" y="2127567"/>
              <a:ext cx="0" cy="507981"/>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BEFB4132-1BF2-A34B-BD97-2CC323D248DB}"/>
              </a:ext>
            </a:extLst>
          </p:cNvPr>
          <p:cNvSpPr/>
          <p:nvPr userDrawn="1"/>
        </p:nvSpPr>
        <p:spPr>
          <a:xfrm>
            <a:off x="9829855" y="918567"/>
            <a:ext cx="2075877" cy="1462992"/>
          </a:xfrm>
          <a:prstGeom prst="rect">
            <a:avLst/>
          </a:prstGeom>
          <a:solidFill>
            <a:srgbClr val="E72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DB58B1E9-4123-C945-9B7C-EA23EE19DB82}"/>
              </a:ext>
            </a:extLst>
          </p:cNvPr>
          <p:cNvSpPr>
            <a:spLocks noGrp="1"/>
          </p:cNvSpPr>
          <p:nvPr userDrawn="1">
            <p:ph type="body" sz="quarter" idx="17" hasCustomPrompt="1"/>
          </p:nvPr>
        </p:nvSpPr>
        <p:spPr>
          <a:xfrm>
            <a:off x="735014" y="3890221"/>
            <a:ext cx="4437034" cy="2938072"/>
          </a:xfrm>
          <a:prstGeom prst="rect">
            <a:avLst/>
          </a:prstGeom>
        </p:spPr>
        <p:txBody>
          <a:bodyPr anchor="t"/>
          <a:lstStyle>
            <a:lvl1pPr marL="0" marR="0" indent="0" algn="l" defTabSz="914400" rtl="0" eaLnBrk="1" fontAlgn="auto" latinLnBrk="0" hangingPunct="1">
              <a:lnSpc>
                <a:spcPct val="100000"/>
              </a:lnSpc>
              <a:spcBef>
                <a:spcPts val="1000"/>
              </a:spcBef>
              <a:spcAft>
                <a:spcPts val="0"/>
              </a:spcAft>
              <a:buClrTx/>
              <a:buSzTx/>
              <a:buFontTx/>
              <a:buNone/>
              <a:tabLst/>
              <a:defRPr lang="en-US" sz="1800" smtClean="0">
                <a:solidFill>
                  <a:schemeClr val="tx1"/>
                </a:solidFill>
                <a:effectLs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a:t>
            </a:r>
            <a:r>
              <a:rPr lang="en-US" dirty="0">
                <a:effectLst/>
                <a:latin typeface="Calibri Light" panose="020F0302020204030204" pitchFamily="34" charset="0"/>
              </a:rPr>
              <a:t> </a:t>
            </a:r>
            <a:r>
              <a:rPr lang="en-US" dirty="0" err="1">
                <a:effectLst/>
                <a:latin typeface="Calibri Light" panose="020F0302020204030204" pitchFamily="34" charset="0"/>
              </a:rPr>
              <a:t>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 Lorem </a:t>
            </a:r>
            <a:r>
              <a:rPr lang="en-US" dirty="0" err="1">
                <a:effectLst/>
                <a:latin typeface="Calibri Light" panose="020F0302020204030204" pitchFamily="34" charset="0"/>
              </a:rPr>
              <a:t>ips</a:t>
            </a:r>
            <a:r>
              <a:rPr lang="en-US" dirty="0">
                <a:effectLst/>
                <a:latin typeface="Calibri Light" panose="020F0302020204030204" pitchFamily="34" charset="0"/>
              </a:rPr>
              <a:t> 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par </a:t>
            </a:r>
            <a:r>
              <a:rPr lang="en-US" dirty="0" err="1">
                <a:effectLst/>
                <a:latin typeface="Calibri Light" panose="020F0302020204030204" pitchFamily="34" charset="0"/>
              </a:rPr>
              <a:t>chil</a:t>
            </a:r>
            <a:r>
              <a:rPr lang="en-US" dirty="0">
                <a:effectLst/>
                <a:latin typeface="Calibri Light" panose="020F0302020204030204" pitchFamily="34" charset="0"/>
              </a:rPr>
              <a:t> </a:t>
            </a:r>
            <a:r>
              <a:rPr lang="en-US" dirty="0" err="1">
                <a:effectLst/>
                <a:latin typeface="Calibri Light" panose="020F0302020204030204" pitchFamily="34" charset="0"/>
              </a:rPr>
              <a:t>iqui</a:t>
            </a:r>
            <a:r>
              <a:rPr lang="en-US" dirty="0">
                <a:effectLst/>
                <a:latin typeface="Calibri Light" panose="020F0302020204030204" pitchFamily="34" charset="0"/>
              </a:rPr>
              <a:t> cu. </a:t>
            </a:r>
            <a:r>
              <a:rPr lang="en-US" dirty="0" err="1">
                <a:effectLst/>
                <a:latin typeface="Calibri Light" panose="020F0302020204030204" pitchFamily="34" charset="0"/>
              </a:rPr>
              <a:t>Aximus</a:t>
            </a:r>
            <a:r>
              <a:rPr lang="en-US" dirty="0">
                <a:effectLst/>
                <a:latin typeface="Calibri Light" panose="020F0302020204030204" pitchFamily="34" charset="0"/>
              </a:rPr>
              <a:t> </a:t>
            </a:r>
            <a:r>
              <a:rPr lang="en-US" dirty="0" err="1">
                <a:effectLst/>
                <a:latin typeface="Calibri Light" panose="020F0302020204030204" pitchFamily="34" charset="0"/>
              </a:rPr>
              <a:t>explit</a:t>
            </a:r>
            <a:r>
              <a:rPr lang="en-US" dirty="0">
                <a:effectLst/>
                <a:latin typeface="Calibri Light" panose="020F0302020204030204" pitchFamily="34" charset="0"/>
              </a:rPr>
              <a:t> et </a:t>
            </a:r>
            <a:r>
              <a:rPr lang="en-US" dirty="0" err="1">
                <a:effectLst/>
                <a:latin typeface="Calibri Light" panose="020F0302020204030204" pitchFamily="34" charset="0"/>
              </a:rPr>
              <a:t>vitis</a:t>
            </a:r>
            <a:r>
              <a:rPr lang="en-US" dirty="0">
                <a:effectLst/>
                <a:latin typeface="Calibri Light" panose="020F0302020204030204" pitchFamily="34" charset="0"/>
              </a:rPr>
              <a:t> </a:t>
            </a:r>
            <a:r>
              <a:rPr lang="en-US" dirty="0" err="1">
                <a:effectLst/>
                <a:latin typeface="Calibri Light" panose="020F0302020204030204" pitchFamily="34" charset="0"/>
              </a:rPr>
              <a:t>tu</a:t>
            </a:r>
            <a:r>
              <a:rPr lang="en-US" dirty="0">
                <a:effectLst/>
                <a:latin typeface="Calibri Light" panose="020F0302020204030204" pitchFamily="34" charset="0"/>
              </a:rPr>
              <a:t>? Am </a:t>
            </a:r>
            <a:r>
              <a:rPr lang="en-US" dirty="0" err="1">
                <a:effectLst/>
                <a:latin typeface="Calibri Light" panose="020F0302020204030204" pitchFamily="34" charset="0"/>
              </a:rPr>
              <a:t>quia</a:t>
            </a:r>
            <a:r>
              <a:rPr lang="en-US" dirty="0">
                <a:effectLst/>
                <a:latin typeface="Calibri Light" panose="020F0302020204030204" pitchFamily="34" charset="0"/>
              </a:rPr>
              <a:t> </a:t>
            </a:r>
            <a:r>
              <a:rPr lang="en-US" dirty="0" err="1">
                <a:effectLst/>
                <a:latin typeface="Calibri Light" panose="020F0302020204030204" pitchFamily="34" charset="0"/>
              </a:rPr>
              <a:t>nihit</a:t>
            </a:r>
            <a:r>
              <a:rPr lang="en-US" dirty="0">
                <a:effectLst/>
                <a:latin typeface="Calibri Light" panose="020F0302020204030204" pitchFamily="34" charset="0"/>
              </a:rPr>
              <a:t>, cor. </a:t>
            </a: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commolueu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a:t>
            </a:r>
          </a:p>
        </p:txBody>
      </p:sp>
      <p:pic>
        <p:nvPicPr>
          <p:cNvPr id="12" name="Picture 11">
            <a:extLst>
              <a:ext uri="{FF2B5EF4-FFF2-40B4-BE49-F238E27FC236}">
                <a16:creationId xmlns:a16="http://schemas.microsoft.com/office/drawing/2014/main" id="{27E1B0DB-FFB6-5C42-93DD-A200C77A6227}"/>
              </a:ext>
            </a:extLst>
          </p:cNvPr>
          <p:cNvPicPr>
            <a:picLocks noChangeAspect="1"/>
          </p:cNvPicPr>
          <p:nvPr userDrawn="1"/>
        </p:nvPicPr>
        <p:blipFill>
          <a:blip r:embed="rId2"/>
          <a:stretch>
            <a:fillRect/>
          </a:stretch>
        </p:blipFill>
        <p:spPr>
          <a:xfrm>
            <a:off x="839865" y="3746995"/>
            <a:ext cx="2025650" cy="69679"/>
          </a:xfrm>
          <a:prstGeom prst="rect">
            <a:avLst/>
          </a:prstGeom>
        </p:spPr>
      </p:pic>
      <p:sp>
        <p:nvSpPr>
          <p:cNvPr id="17" name="Picture Placeholder 2">
            <a:extLst>
              <a:ext uri="{FF2B5EF4-FFF2-40B4-BE49-F238E27FC236}">
                <a16:creationId xmlns:a16="http://schemas.microsoft.com/office/drawing/2014/main" id="{7EFD9C1F-2855-E447-B60E-A3BC31F3F39C}"/>
              </a:ext>
            </a:extLst>
          </p:cNvPr>
          <p:cNvSpPr>
            <a:spLocks noGrp="1"/>
          </p:cNvSpPr>
          <p:nvPr userDrawn="1">
            <p:ph type="pic" sz="quarter" idx="22" hasCustomPrompt="1"/>
          </p:nvPr>
        </p:nvSpPr>
        <p:spPr>
          <a:xfrm>
            <a:off x="8321450" y="918566"/>
            <a:ext cx="1508405" cy="1462992"/>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18" name="Text Placeholder 6">
            <a:extLst>
              <a:ext uri="{FF2B5EF4-FFF2-40B4-BE49-F238E27FC236}">
                <a16:creationId xmlns:a16="http://schemas.microsoft.com/office/drawing/2014/main" id="{ADA12A7B-8A3C-EB46-A99D-CC7635B26B24}"/>
              </a:ext>
            </a:extLst>
          </p:cNvPr>
          <p:cNvSpPr>
            <a:spLocks noGrp="1"/>
          </p:cNvSpPr>
          <p:nvPr userDrawn="1">
            <p:ph type="body" sz="quarter" idx="20" hasCustomPrompt="1"/>
          </p:nvPr>
        </p:nvSpPr>
        <p:spPr>
          <a:xfrm>
            <a:off x="9955745" y="1035244"/>
            <a:ext cx="1823116" cy="633386"/>
          </a:xfrm>
          <a:prstGeom prst="rect">
            <a:avLst/>
          </a:prstGeom>
        </p:spPr>
        <p:txBody>
          <a:bodyPr/>
          <a:lstStyle>
            <a:lvl1pPr marL="0" indent="0">
              <a:lnSpc>
                <a:spcPct val="95000"/>
              </a:lnSpc>
              <a:spcBef>
                <a:spcPts val="400"/>
              </a:spcBef>
              <a:buNone/>
              <a:defRPr sz="1800" b="1" i="0">
                <a:solidFill>
                  <a:schemeClr val="bg1"/>
                </a:solidFill>
                <a:latin typeface="Calibri" panose="020F0502020204030204" pitchFamily="34" charset="0"/>
                <a:cs typeface="Calibri" panose="020F0502020204030204" pitchFamily="34" charset="0"/>
              </a:defRPr>
            </a:lvl1pPr>
          </a:lstStyle>
          <a:p>
            <a:pPr lvl="0"/>
            <a:r>
              <a:rPr lang="en-US" dirty="0" err="1"/>
              <a:t>Firstname</a:t>
            </a:r>
            <a:r>
              <a:rPr lang="en-US" dirty="0"/>
              <a:t> </a:t>
            </a:r>
            <a:br>
              <a:rPr lang="en-US" dirty="0"/>
            </a:br>
            <a:r>
              <a:rPr lang="en-US" dirty="0" err="1"/>
              <a:t>Lastname</a:t>
            </a:r>
            <a:endParaRPr lang="en-US" dirty="0"/>
          </a:p>
        </p:txBody>
      </p:sp>
      <p:sp>
        <p:nvSpPr>
          <p:cNvPr id="20" name="Text Placeholder 6">
            <a:extLst>
              <a:ext uri="{FF2B5EF4-FFF2-40B4-BE49-F238E27FC236}">
                <a16:creationId xmlns:a16="http://schemas.microsoft.com/office/drawing/2014/main" id="{05DC474C-77F4-3A4A-B189-C0D0B7FC289E}"/>
              </a:ext>
            </a:extLst>
          </p:cNvPr>
          <p:cNvSpPr>
            <a:spLocks noGrp="1"/>
          </p:cNvSpPr>
          <p:nvPr userDrawn="1">
            <p:ph type="body" sz="quarter" idx="27" hasCustomPrompt="1"/>
          </p:nvPr>
        </p:nvSpPr>
        <p:spPr>
          <a:xfrm>
            <a:off x="9955744" y="1725490"/>
            <a:ext cx="1823115" cy="520145"/>
          </a:xfrm>
          <a:prstGeom prst="rect">
            <a:avLst/>
          </a:prstGeom>
        </p:spPr>
        <p:txBody>
          <a:bodyPr lIns="91440" rIns="91440"/>
          <a:lstStyle>
            <a:lvl1pPr marL="0" indent="0">
              <a:lnSpc>
                <a:spcPct val="100000"/>
              </a:lnSpc>
              <a:spcBef>
                <a:spcPts val="200"/>
              </a:spcBef>
              <a:buFont typeface="Arial" panose="020B0604020202020204" pitchFamily="34" charset="0"/>
              <a:buNone/>
              <a:defRPr sz="1200" b="0" i="0">
                <a:solidFill>
                  <a:schemeClr val="bg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21" name="Rectangle 20">
            <a:extLst>
              <a:ext uri="{FF2B5EF4-FFF2-40B4-BE49-F238E27FC236}">
                <a16:creationId xmlns:a16="http://schemas.microsoft.com/office/drawing/2014/main" id="{28B3642D-328B-3640-B0B6-98DE98676056}"/>
              </a:ext>
            </a:extLst>
          </p:cNvPr>
          <p:cNvSpPr/>
          <p:nvPr userDrawn="1"/>
        </p:nvSpPr>
        <p:spPr>
          <a:xfrm>
            <a:off x="8286232" y="2940072"/>
            <a:ext cx="1601922" cy="1462992"/>
          </a:xfrm>
          <a:prstGeom prst="rect">
            <a:avLst/>
          </a:prstGeom>
          <a:solidFill>
            <a:srgbClr val="CCC8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cture Placeholder 2">
            <a:extLst>
              <a:ext uri="{FF2B5EF4-FFF2-40B4-BE49-F238E27FC236}">
                <a16:creationId xmlns:a16="http://schemas.microsoft.com/office/drawing/2014/main" id="{F607FF2C-0591-7343-84DF-C273A93845EE}"/>
              </a:ext>
            </a:extLst>
          </p:cNvPr>
          <p:cNvSpPr>
            <a:spLocks noGrp="1"/>
          </p:cNvSpPr>
          <p:nvPr userDrawn="1">
            <p:ph type="pic" sz="quarter" idx="28" hasCustomPrompt="1"/>
          </p:nvPr>
        </p:nvSpPr>
        <p:spPr>
          <a:xfrm>
            <a:off x="6777827" y="2940071"/>
            <a:ext cx="1508405" cy="1462992"/>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23" name="Text Placeholder 6">
            <a:extLst>
              <a:ext uri="{FF2B5EF4-FFF2-40B4-BE49-F238E27FC236}">
                <a16:creationId xmlns:a16="http://schemas.microsoft.com/office/drawing/2014/main" id="{D5C3388C-7C5C-BE4B-A3AF-59048EAD8478}"/>
              </a:ext>
            </a:extLst>
          </p:cNvPr>
          <p:cNvSpPr>
            <a:spLocks noGrp="1"/>
          </p:cNvSpPr>
          <p:nvPr userDrawn="1">
            <p:ph type="body" sz="quarter" idx="29" hasCustomPrompt="1"/>
          </p:nvPr>
        </p:nvSpPr>
        <p:spPr>
          <a:xfrm>
            <a:off x="8412122" y="3056749"/>
            <a:ext cx="1324740" cy="633386"/>
          </a:xfrm>
          <a:prstGeom prst="rect">
            <a:avLst/>
          </a:prstGeom>
        </p:spPr>
        <p:txBody>
          <a:bodyPr/>
          <a:lstStyle>
            <a:lvl1pPr marL="0" indent="0">
              <a:lnSpc>
                <a:spcPct val="95000"/>
              </a:lnSpc>
              <a:spcBef>
                <a:spcPts val="400"/>
              </a:spcBef>
              <a:buNone/>
              <a:defRPr sz="1400" b="1" i="0">
                <a:solidFill>
                  <a:schemeClr val="tx1"/>
                </a:solidFill>
                <a:latin typeface="Calibri" panose="020F0502020204030204" pitchFamily="34" charset="0"/>
                <a:cs typeface="Calibri" panose="020F0502020204030204" pitchFamily="34" charset="0"/>
              </a:defRPr>
            </a:lvl1pPr>
          </a:lstStyle>
          <a:p>
            <a:pPr lvl="0"/>
            <a:r>
              <a:rPr lang="en-US" dirty="0" err="1"/>
              <a:t>Firstname</a:t>
            </a:r>
            <a:r>
              <a:rPr lang="en-US" dirty="0"/>
              <a:t> </a:t>
            </a:r>
            <a:br>
              <a:rPr lang="en-US" dirty="0"/>
            </a:br>
            <a:r>
              <a:rPr lang="en-US" dirty="0" err="1"/>
              <a:t>Lastname</a:t>
            </a:r>
            <a:endParaRPr lang="en-US" dirty="0"/>
          </a:p>
        </p:txBody>
      </p:sp>
      <p:sp>
        <p:nvSpPr>
          <p:cNvPr id="24" name="Text Placeholder 6">
            <a:extLst>
              <a:ext uri="{FF2B5EF4-FFF2-40B4-BE49-F238E27FC236}">
                <a16:creationId xmlns:a16="http://schemas.microsoft.com/office/drawing/2014/main" id="{AF6C322F-6653-9D41-8896-EE18055F544F}"/>
              </a:ext>
            </a:extLst>
          </p:cNvPr>
          <p:cNvSpPr>
            <a:spLocks noGrp="1"/>
          </p:cNvSpPr>
          <p:nvPr userDrawn="1">
            <p:ph type="body" sz="quarter" idx="30" hasCustomPrompt="1"/>
          </p:nvPr>
        </p:nvSpPr>
        <p:spPr>
          <a:xfrm>
            <a:off x="8412121" y="3746995"/>
            <a:ext cx="1324739" cy="520145"/>
          </a:xfrm>
          <a:prstGeom prst="rect">
            <a:avLst/>
          </a:prstGeom>
        </p:spPr>
        <p:txBody>
          <a:bodyPr lIns="91440" rIns="91440"/>
          <a:lstStyle>
            <a:lvl1pPr marL="0" indent="0">
              <a:lnSpc>
                <a:spcPct val="100000"/>
              </a:lnSpc>
              <a:spcBef>
                <a:spcPts val="200"/>
              </a:spcBef>
              <a:buFont typeface="Arial" panose="020B0604020202020204" pitchFamily="34" charset="0"/>
              <a:buNone/>
              <a:defRPr sz="11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30" name="Rectangle 29">
            <a:extLst>
              <a:ext uri="{FF2B5EF4-FFF2-40B4-BE49-F238E27FC236}">
                <a16:creationId xmlns:a16="http://schemas.microsoft.com/office/drawing/2014/main" id="{C6594F1C-A8B1-414D-9CAC-48464677C493}"/>
              </a:ext>
            </a:extLst>
          </p:cNvPr>
          <p:cNvSpPr/>
          <p:nvPr userDrawn="1"/>
        </p:nvSpPr>
        <p:spPr>
          <a:xfrm>
            <a:off x="11905732" y="2940072"/>
            <a:ext cx="1601922" cy="1462992"/>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2">
            <a:extLst>
              <a:ext uri="{FF2B5EF4-FFF2-40B4-BE49-F238E27FC236}">
                <a16:creationId xmlns:a16="http://schemas.microsoft.com/office/drawing/2014/main" id="{49B62BFC-6816-4348-939C-40BA30B8D88B}"/>
              </a:ext>
            </a:extLst>
          </p:cNvPr>
          <p:cNvSpPr>
            <a:spLocks noGrp="1"/>
          </p:cNvSpPr>
          <p:nvPr userDrawn="1">
            <p:ph type="pic" sz="quarter" idx="31" hasCustomPrompt="1"/>
          </p:nvPr>
        </p:nvSpPr>
        <p:spPr>
          <a:xfrm>
            <a:off x="10397327" y="2940071"/>
            <a:ext cx="1508405" cy="1462992"/>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32" name="Text Placeholder 6">
            <a:extLst>
              <a:ext uri="{FF2B5EF4-FFF2-40B4-BE49-F238E27FC236}">
                <a16:creationId xmlns:a16="http://schemas.microsoft.com/office/drawing/2014/main" id="{FB7C6143-31FC-C146-90BB-E311748E701B}"/>
              </a:ext>
            </a:extLst>
          </p:cNvPr>
          <p:cNvSpPr>
            <a:spLocks noGrp="1"/>
          </p:cNvSpPr>
          <p:nvPr userDrawn="1">
            <p:ph type="body" sz="quarter" idx="32" hasCustomPrompt="1"/>
          </p:nvPr>
        </p:nvSpPr>
        <p:spPr>
          <a:xfrm>
            <a:off x="12031622" y="3056749"/>
            <a:ext cx="1324740" cy="633386"/>
          </a:xfrm>
          <a:prstGeom prst="rect">
            <a:avLst/>
          </a:prstGeom>
        </p:spPr>
        <p:txBody>
          <a:bodyPr/>
          <a:lstStyle>
            <a:lvl1pPr marL="0" indent="0">
              <a:lnSpc>
                <a:spcPct val="95000"/>
              </a:lnSpc>
              <a:spcBef>
                <a:spcPts val="400"/>
              </a:spcBef>
              <a:buNone/>
              <a:defRPr sz="1400" b="1" i="0">
                <a:solidFill>
                  <a:schemeClr val="tx1"/>
                </a:solidFill>
                <a:latin typeface="Calibri" panose="020F0502020204030204" pitchFamily="34" charset="0"/>
                <a:cs typeface="Calibri" panose="020F0502020204030204" pitchFamily="34" charset="0"/>
              </a:defRPr>
            </a:lvl1pPr>
          </a:lstStyle>
          <a:p>
            <a:pPr lvl="0"/>
            <a:r>
              <a:rPr lang="en-US" dirty="0" err="1"/>
              <a:t>Firstname</a:t>
            </a:r>
            <a:r>
              <a:rPr lang="en-US" dirty="0"/>
              <a:t> </a:t>
            </a:r>
            <a:br>
              <a:rPr lang="en-US" dirty="0"/>
            </a:br>
            <a:r>
              <a:rPr lang="en-US" dirty="0" err="1"/>
              <a:t>Lastname</a:t>
            </a:r>
            <a:endParaRPr lang="en-US" dirty="0"/>
          </a:p>
        </p:txBody>
      </p:sp>
      <p:sp>
        <p:nvSpPr>
          <p:cNvPr id="33" name="Text Placeholder 6">
            <a:extLst>
              <a:ext uri="{FF2B5EF4-FFF2-40B4-BE49-F238E27FC236}">
                <a16:creationId xmlns:a16="http://schemas.microsoft.com/office/drawing/2014/main" id="{D090ED49-B1E2-0A4E-B32C-6E8840D64BF3}"/>
              </a:ext>
            </a:extLst>
          </p:cNvPr>
          <p:cNvSpPr>
            <a:spLocks noGrp="1"/>
          </p:cNvSpPr>
          <p:nvPr userDrawn="1">
            <p:ph type="body" sz="quarter" idx="33" hasCustomPrompt="1"/>
          </p:nvPr>
        </p:nvSpPr>
        <p:spPr>
          <a:xfrm>
            <a:off x="12031621" y="3746995"/>
            <a:ext cx="1324739" cy="520145"/>
          </a:xfrm>
          <a:prstGeom prst="rect">
            <a:avLst/>
          </a:prstGeom>
        </p:spPr>
        <p:txBody>
          <a:bodyPr lIns="91440" rIns="91440"/>
          <a:lstStyle>
            <a:lvl1pPr marL="0" indent="0">
              <a:lnSpc>
                <a:spcPct val="100000"/>
              </a:lnSpc>
              <a:spcBef>
                <a:spcPts val="200"/>
              </a:spcBef>
              <a:buFont typeface="Arial" panose="020B0604020202020204" pitchFamily="34" charset="0"/>
              <a:buNone/>
              <a:defRPr sz="11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34" name="Rectangle 33">
            <a:extLst>
              <a:ext uri="{FF2B5EF4-FFF2-40B4-BE49-F238E27FC236}">
                <a16:creationId xmlns:a16="http://schemas.microsoft.com/office/drawing/2014/main" id="{CFEA8B0D-B527-8144-AE60-0977A141AC38}"/>
              </a:ext>
            </a:extLst>
          </p:cNvPr>
          <p:cNvSpPr/>
          <p:nvPr userDrawn="1"/>
        </p:nvSpPr>
        <p:spPr>
          <a:xfrm>
            <a:off x="6929172" y="4727710"/>
            <a:ext cx="1077694" cy="1063595"/>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Picture Placeholder 2">
            <a:extLst>
              <a:ext uri="{FF2B5EF4-FFF2-40B4-BE49-F238E27FC236}">
                <a16:creationId xmlns:a16="http://schemas.microsoft.com/office/drawing/2014/main" id="{4D96A2AB-7E26-D140-816C-6FF222B314B7}"/>
              </a:ext>
            </a:extLst>
          </p:cNvPr>
          <p:cNvSpPr>
            <a:spLocks noGrp="1"/>
          </p:cNvSpPr>
          <p:nvPr userDrawn="1">
            <p:ph type="pic" sz="quarter" idx="34" hasCustomPrompt="1"/>
          </p:nvPr>
        </p:nvSpPr>
        <p:spPr>
          <a:xfrm>
            <a:off x="6022050" y="4727709"/>
            <a:ext cx="907121" cy="1063595"/>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36" name="Text Placeholder 6">
            <a:extLst>
              <a:ext uri="{FF2B5EF4-FFF2-40B4-BE49-F238E27FC236}">
                <a16:creationId xmlns:a16="http://schemas.microsoft.com/office/drawing/2014/main" id="{FD03949A-43A1-4545-B931-A8E8921C77A0}"/>
              </a:ext>
            </a:extLst>
          </p:cNvPr>
          <p:cNvSpPr>
            <a:spLocks noGrp="1"/>
          </p:cNvSpPr>
          <p:nvPr userDrawn="1">
            <p:ph type="body" sz="quarter" idx="35" hasCustomPrompt="1"/>
          </p:nvPr>
        </p:nvSpPr>
        <p:spPr>
          <a:xfrm>
            <a:off x="6980207" y="4844387"/>
            <a:ext cx="975627" cy="466468"/>
          </a:xfrm>
          <a:prstGeom prst="rect">
            <a:avLst/>
          </a:prstGeom>
        </p:spPr>
        <p:txBody>
          <a:bodyPr/>
          <a:lstStyle>
            <a:lvl1pPr marL="0" indent="0">
              <a:lnSpc>
                <a:spcPct val="95000"/>
              </a:lnSpc>
              <a:spcBef>
                <a:spcPts val="400"/>
              </a:spcBef>
              <a:buNone/>
              <a:defRPr sz="1100" b="0" i="0">
                <a:solidFill>
                  <a:schemeClr val="tx1"/>
                </a:solidFill>
                <a:latin typeface="Calibri" panose="020F0502020204030204" pitchFamily="34" charset="0"/>
                <a:cs typeface="Calibri" panose="020F0502020204030204" pitchFamily="34" charset="0"/>
              </a:defRPr>
            </a:lvl1pPr>
          </a:lstStyle>
          <a:p>
            <a:pPr lvl="0"/>
            <a:r>
              <a:rPr lang="en-US" dirty="0" err="1"/>
              <a:t>Firstname</a:t>
            </a:r>
            <a:r>
              <a:rPr lang="en-US" dirty="0"/>
              <a:t> </a:t>
            </a:r>
            <a:br>
              <a:rPr lang="en-US" dirty="0"/>
            </a:br>
            <a:r>
              <a:rPr lang="en-US" dirty="0" err="1"/>
              <a:t>Lastname</a:t>
            </a:r>
            <a:endParaRPr lang="en-US" dirty="0"/>
          </a:p>
        </p:txBody>
      </p:sp>
      <p:sp>
        <p:nvSpPr>
          <p:cNvPr id="37" name="Text Placeholder 6">
            <a:extLst>
              <a:ext uri="{FF2B5EF4-FFF2-40B4-BE49-F238E27FC236}">
                <a16:creationId xmlns:a16="http://schemas.microsoft.com/office/drawing/2014/main" id="{AE1BFF04-B7C0-D642-BF78-97F3F583D829}"/>
              </a:ext>
            </a:extLst>
          </p:cNvPr>
          <p:cNvSpPr>
            <a:spLocks noGrp="1"/>
          </p:cNvSpPr>
          <p:nvPr userDrawn="1">
            <p:ph type="body" sz="quarter" idx="36" hasCustomPrompt="1"/>
          </p:nvPr>
        </p:nvSpPr>
        <p:spPr>
          <a:xfrm>
            <a:off x="6980207" y="5359257"/>
            <a:ext cx="975625" cy="228824"/>
          </a:xfrm>
          <a:prstGeom prst="rect">
            <a:avLst/>
          </a:prstGeom>
        </p:spPr>
        <p:txBody>
          <a:bodyPr lIns="91440" rIns="91440"/>
          <a:lstStyle>
            <a:lvl1pPr marL="0" indent="0">
              <a:lnSpc>
                <a:spcPct val="100000"/>
              </a:lnSpc>
              <a:spcBef>
                <a:spcPts val="200"/>
              </a:spcBef>
              <a:buFont typeface="Arial" panose="020B0604020202020204" pitchFamily="34" charset="0"/>
              <a:buNone/>
              <a:defRPr sz="11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42" name="Rectangle 41">
            <a:extLst>
              <a:ext uri="{FF2B5EF4-FFF2-40B4-BE49-F238E27FC236}">
                <a16:creationId xmlns:a16="http://schemas.microsoft.com/office/drawing/2014/main" id="{E8B2F189-F937-F046-9334-0FBC91CCE829}"/>
              </a:ext>
            </a:extLst>
          </p:cNvPr>
          <p:cNvSpPr/>
          <p:nvPr userDrawn="1"/>
        </p:nvSpPr>
        <p:spPr>
          <a:xfrm>
            <a:off x="9114881" y="4727710"/>
            <a:ext cx="1077694" cy="1063595"/>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Picture Placeholder 2">
            <a:extLst>
              <a:ext uri="{FF2B5EF4-FFF2-40B4-BE49-F238E27FC236}">
                <a16:creationId xmlns:a16="http://schemas.microsoft.com/office/drawing/2014/main" id="{3F2B2B3A-42C7-7045-920A-82C9CBF8E82D}"/>
              </a:ext>
            </a:extLst>
          </p:cNvPr>
          <p:cNvSpPr>
            <a:spLocks noGrp="1"/>
          </p:cNvSpPr>
          <p:nvPr userDrawn="1">
            <p:ph type="pic" sz="quarter" idx="37" hasCustomPrompt="1"/>
          </p:nvPr>
        </p:nvSpPr>
        <p:spPr>
          <a:xfrm>
            <a:off x="8207759" y="4727709"/>
            <a:ext cx="907122" cy="1063595"/>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44" name="Text Placeholder 6">
            <a:extLst>
              <a:ext uri="{FF2B5EF4-FFF2-40B4-BE49-F238E27FC236}">
                <a16:creationId xmlns:a16="http://schemas.microsoft.com/office/drawing/2014/main" id="{098C7AA4-3C7E-874C-9815-BA0AA2089DB2}"/>
              </a:ext>
            </a:extLst>
          </p:cNvPr>
          <p:cNvSpPr>
            <a:spLocks noGrp="1"/>
          </p:cNvSpPr>
          <p:nvPr userDrawn="1">
            <p:ph type="body" sz="quarter" idx="38" hasCustomPrompt="1"/>
          </p:nvPr>
        </p:nvSpPr>
        <p:spPr>
          <a:xfrm>
            <a:off x="9165916" y="4844387"/>
            <a:ext cx="975627" cy="466468"/>
          </a:xfrm>
          <a:prstGeom prst="rect">
            <a:avLst/>
          </a:prstGeom>
        </p:spPr>
        <p:txBody>
          <a:bodyPr/>
          <a:lstStyle>
            <a:lvl1pPr marL="0" indent="0">
              <a:lnSpc>
                <a:spcPct val="95000"/>
              </a:lnSpc>
              <a:spcBef>
                <a:spcPts val="400"/>
              </a:spcBef>
              <a:buNone/>
              <a:defRPr sz="1100" b="0" i="0">
                <a:solidFill>
                  <a:schemeClr val="tx1"/>
                </a:solidFill>
                <a:latin typeface="Calibri" panose="020F0502020204030204" pitchFamily="34" charset="0"/>
                <a:cs typeface="Calibri" panose="020F0502020204030204" pitchFamily="34" charset="0"/>
              </a:defRPr>
            </a:lvl1pPr>
          </a:lstStyle>
          <a:p>
            <a:pPr lvl="0"/>
            <a:r>
              <a:rPr lang="en-US" dirty="0" err="1"/>
              <a:t>Firstname</a:t>
            </a:r>
            <a:r>
              <a:rPr lang="en-US" dirty="0"/>
              <a:t> </a:t>
            </a:r>
            <a:br>
              <a:rPr lang="en-US" dirty="0"/>
            </a:br>
            <a:r>
              <a:rPr lang="en-US" dirty="0" err="1"/>
              <a:t>Lastname</a:t>
            </a:r>
            <a:endParaRPr lang="en-US" dirty="0"/>
          </a:p>
        </p:txBody>
      </p:sp>
      <p:sp>
        <p:nvSpPr>
          <p:cNvPr id="45" name="Text Placeholder 6">
            <a:extLst>
              <a:ext uri="{FF2B5EF4-FFF2-40B4-BE49-F238E27FC236}">
                <a16:creationId xmlns:a16="http://schemas.microsoft.com/office/drawing/2014/main" id="{2B44C7F7-103A-F140-8234-5206B8095013}"/>
              </a:ext>
            </a:extLst>
          </p:cNvPr>
          <p:cNvSpPr>
            <a:spLocks noGrp="1"/>
          </p:cNvSpPr>
          <p:nvPr userDrawn="1">
            <p:ph type="body" sz="quarter" idx="39" hasCustomPrompt="1"/>
          </p:nvPr>
        </p:nvSpPr>
        <p:spPr>
          <a:xfrm>
            <a:off x="9165916" y="5359257"/>
            <a:ext cx="975625" cy="228824"/>
          </a:xfrm>
          <a:prstGeom prst="rect">
            <a:avLst/>
          </a:prstGeom>
        </p:spPr>
        <p:txBody>
          <a:bodyPr lIns="91440" rIns="91440"/>
          <a:lstStyle>
            <a:lvl1pPr marL="0" indent="0">
              <a:lnSpc>
                <a:spcPct val="100000"/>
              </a:lnSpc>
              <a:spcBef>
                <a:spcPts val="200"/>
              </a:spcBef>
              <a:buFont typeface="Arial" panose="020B0604020202020204" pitchFamily="34" charset="0"/>
              <a:buNone/>
              <a:defRPr sz="11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46" name="Rectangle 45">
            <a:extLst>
              <a:ext uri="{FF2B5EF4-FFF2-40B4-BE49-F238E27FC236}">
                <a16:creationId xmlns:a16="http://schemas.microsoft.com/office/drawing/2014/main" id="{B2E1316E-0EBC-444B-8E48-CB238A395185}"/>
              </a:ext>
            </a:extLst>
          </p:cNvPr>
          <p:cNvSpPr/>
          <p:nvPr userDrawn="1"/>
        </p:nvSpPr>
        <p:spPr>
          <a:xfrm>
            <a:off x="11300593" y="4727710"/>
            <a:ext cx="1077694" cy="1063595"/>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Picture Placeholder 2">
            <a:extLst>
              <a:ext uri="{FF2B5EF4-FFF2-40B4-BE49-F238E27FC236}">
                <a16:creationId xmlns:a16="http://schemas.microsoft.com/office/drawing/2014/main" id="{CF1137DE-E57D-DC49-957F-D9DEC3E74F95}"/>
              </a:ext>
            </a:extLst>
          </p:cNvPr>
          <p:cNvSpPr>
            <a:spLocks noGrp="1"/>
          </p:cNvSpPr>
          <p:nvPr userDrawn="1">
            <p:ph type="pic" sz="quarter" idx="40" hasCustomPrompt="1"/>
          </p:nvPr>
        </p:nvSpPr>
        <p:spPr>
          <a:xfrm>
            <a:off x="10393469" y="4727709"/>
            <a:ext cx="907123" cy="1063595"/>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48" name="Text Placeholder 6">
            <a:extLst>
              <a:ext uri="{FF2B5EF4-FFF2-40B4-BE49-F238E27FC236}">
                <a16:creationId xmlns:a16="http://schemas.microsoft.com/office/drawing/2014/main" id="{EC665E69-863D-BB4F-830C-5871FC23818E}"/>
              </a:ext>
            </a:extLst>
          </p:cNvPr>
          <p:cNvSpPr>
            <a:spLocks noGrp="1"/>
          </p:cNvSpPr>
          <p:nvPr userDrawn="1">
            <p:ph type="body" sz="quarter" idx="41" hasCustomPrompt="1"/>
          </p:nvPr>
        </p:nvSpPr>
        <p:spPr>
          <a:xfrm>
            <a:off x="11351628" y="4844387"/>
            <a:ext cx="975627" cy="466468"/>
          </a:xfrm>
          <a:prstGeom prst="rect">
            <a:avLst/>
          </a:prstGeom>
        </p:spPr>
        <p:txBody>
          <a:bodyPr/>
          <a:lstStyle>
            <a:lvl1pPr marL="0" indent="0">
              <a:lnSpc>
                <a:spcPct val="95000"/>
              </a:lnSpc>
              <a:spcBef>
                <a:spcPts val="400"/>
              </a:spcBef>
              <a:buNone/>
              <a:defRPr sz="1100" b="0" i="0">
                <a:solidFill>
                  <a:schemeClr val="tx1"/>
                </a:solidFill>
                <a:latin typeface="Calibri" panose="020F0502020204030204" pitchFamily="34" charset="0"/>
                <a:cs typeface="Calibri" panose="020F0502020204030204" pitchFamily="34" charset="0"/>
              </a:defRPr>
            </a:lvl1pPr>
          </a:lstStyle>
          <a:p>
            <a:pPr lvl="0"/>
            <a:r>
              <a:rPr lang="en-US" dirty="0" err="1"/>
              <a:t>Firstname</a:t>
            </a:r>
            <a:r>
              <a:rPr lang="en-US" dirty="0"/>
              <a:t> </a:t>
            </a:r>
            <a:br>
              <a:rPr lang="en-US" dirty="0"/>
            </a:br>
            <a:r>
              <a:rPr lang="en-US" dirty="0" err="1"/>
              <a:t>Lastname</a:t>
            </a:r>
            <a:endParaRPr lang="en-US" dirty="0"/>
          </a:p>
        </p:txBody>
      </p:sp>
      <p:sp>
        <p:nvSpPr>
          <p:cNvPr id="49" name="Text Placeholder 6">
            <a:extLst>
              <a:ext uri="{FF2B5EF4-FFF2-40B4-BE49-F238E27FC236}">
                <a16:creationId xmlns:a16="http://schemas.microsoft.com/office/drawing/2014/main" id="{5343CC8A-170C-6043-9FDA-C10B2B3FE409}"/>
              </a:ext>
            </a:extLst>
          </p:cNvPr>
          <p:cNvSpPr>
            <a:spLocks noGrp="1"/>
          </p:cNvSpPr>
          <p:nvPr userDrawn="1">
            <p:ph type="body" sz="quarter" idx="42" hasCustomPrompt="1"/>
          </p:nvPr>
        </p:nvSpPr>
        <p:spPr>
          <a:xfrm>
            <a:off x="11351628" y="5359257"/>
            <a:ext cx="975625" cy="228824"/>
          </a:xfrm>
          <a:prstGeom prst="rect">
            <a:avLst/>
          </a:prstGeom>
        </p:spPr>
        <p:txBody>
          <a:bodyPr lIns="91440" rIns="91440"/>
          <a:lstStyle>
            <a:lvl1pPr marL="0" indent="0">
              <a:lnSpc>
                <a:spcPct val="100000"/>
              </a:lnSpc>
              <a:spcBef>
                <a:spcPts val="200"/>
              </a:spcBef>
              <a:buFont typeface="Arial" panose="020B0604020202020204" pitchFamily="34" charset="0"/>
              <a:buNone/>
              <a:defRPr sz="11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50" name="Rectangle 49">
            <a:extLst>
              <a:ext uri="{FF2B5EF4-FFF2-40B4-BE49-F238E27FC236}">
                <a16:creationId xmlns:a16="http://schemas.microsoft.com/office/drawing/2014/main" id="{A2847CCD-3162-E54B-B3D9-C7A259D44B9B}"/>
              </a:ext>
            </a:extLst>
          </p:cNvPr>
          <p:cNvSpPr/>
          <p:nvPr userDrawn="1"/>
        </p:nvSpPr>
        <p:spPr>
          <a:xfrm>
            <a:off x="13440142" y="4727710"/>
            <a:ext cx="1077694" cy="1063595"/>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Picture Placeholder 2">
            <a:extLst>
              <a:ext uri="{FF2B5EF4-FFF2-40B4-BE49-F238E27FC236}">
                <a16:creationId xmlns:a16="http://schemas.microsoft.com/office/drawing/2014/main" id="{6F49CB20-B987-DF44-8E49-7C1CBA52EB46}"/>
              </a:ext>
            </a:extLst>
          </p:cNvPr>
          <p:cNvSpPr>
            <a:spLocks noGrp="1"/>
          </p:cNvSpPr>
          <p:nvPr userDrawn="1">
            <p:ph type="pic" sz="quarter" idx="43" hasCustomPrompt="1"/>
          </p:nvPr>
        </p:nvSpPr>
        <p:spPr>
          <a:xfrm>
            <a:off x="12533016" y="4727709"/>
            <a:ext cx="907125" cy="1063595"/>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52" name="Text Placeholder 6">
            <a:extLst>
              <a:ext uri="{FF2B5EF4-FFF2-40B4-BE49-F238E27FC236}">
                <a16:creationId xmlns:a16="http://schemas.microsoft.com/office/drawing/2014/main" id="{34469D3C-D151-DF4B-AAA5-4E20E42BFE82}"/>
              </a:ext>
            </a:extLst>
          </p:cNvPr>
          <p:cNvSpPr>
            <a:spLocks noGrp="1"/>
          </p:cNvSpPr>
          <p:nvPr userDrawn="1">
            <p:ph type="body" sz="quarter" idx="44" hasCustomPrompt="1"/>
          </p:nvPr>
        </p:nvSpPr>
        <p:spPr>
          <a:xfrm>
            <a:off x="13491177" y="4844387"/>
            <a:ext cx="975627" cy="466468"/>
          </a:xfrm>
          <a:prstGeom prst="rect">
            <a:avLst/>
          </a:prstGeom>
        </p:spPr>
        <p:txBody>
          <a:bodyPr/>
          <a:lstStyle>
            <a:lvl1pPr marL="0" indent="0">
              <a:lnSpc>
                <a:spcPct val="95000"/>
              </a:lnSpc>
              <a:spcBef>
                <a:spcPts val="400"/>
              </a:spcBef>
              <a:buNone/>
              <a:defRPr sz="1100" b="0" i="0">
                <a:solidFill>
                  <a:schemeClr val="tx1"/>
                </a:solidFill>
                <a:latin typeface="Calibri" panose="020F0502020204030204" pitchFamily="34" charset="0"/>
                <a:cs typeface="Calibri" panose="020F0502020204030204" pitchFamily="34" charset="0"/>
              </a:defRPr>
            </a:lvl1pPr>
          </a:lstStyle>
          <a:p>
            <a:pPr lvl="0"/>
            <a:r>
              <a:rPr lang="en-US" dirty="0" err="1"/>
              <a:t>Firstname</a:t>
            </a:r>
            <a:r>
              <a:rPr lang="en-US" dirty="0"/>
              <a:t> </a:t>
            </a:r>
            <a:br>
              <a:rPr lang="en-US" dirty="0"/>
            </a:br>
            <a:r>
              <a:rPr lang="en-US" dirty="0" err="1"/>
              <a:t>Lastname</a:t>
            </a:r>
            <a:endParaRPr lang="en-US" dirty="0"/>
          </a:p>
        </p:txBody>
      </p:sp>
      <p:sp>
        <p:nvSpPr>
          <p:cNvPr id="53" name="Text Placeholder 6">
            <a:extLst>
              <a:ext uri="{FF2B5EF4-FFF2-40B4-BE49-F238E27FC236}">
                <a16:creationId xmlns:a16="http://schemas.microsoft.com/office/drawing/2014/main" id="{24B6FA6B-D5D8-6A4A-8FAD-C072E6E26504}"/>
              </a:ext>
            </a:extLst>
          </p:cNvPr>
          <p:cNvSpPr>
            <a:spLocks noGrp="1"/>
          </p:cNvSpPr>
          <p:nvPr userDrawn="1">
            <p:ph type="body" sz="quarter" idx="45" hasCustomPrompt="1"/>
          </p:nvPr>
        </p:nvSpPr>
        <p:spPr>
          <a:xfrm>
            <a:off x="13491177" y="5359257"/>
            <a:ext cx="975625" cy="228824"/>
          </a:xfrm>
          <a:prstGeom prst="rect">
            <a:avLst/>
          </a:prstGeom>
        </p:spPr>
        <p:txBody>
          <a:bodyPr lIns="91440" rIns="91440"/>
          <a:lstStyle>
            <a:lvl1pPr marL="0" indent="0">
              <a:lnSpc>
                <a:spcPct val="100000"/>
              </a:lnSpc>
              <a:spcBef>
                <a:spcPts val="200"/>
              </a:spcBef>
              <a:buFont typeface="Arial" panose="020B0604020202020204" pitchFamily="34" charset="0"/>
              <a:buNone/>
              <a:defRPr sz="11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55" name="Rectangle 54">
            <a:extLst>
              <a:ext uri="{FF2B5EF4-FFF2-40B4-BE49-F238E27FC236}">
                <a16:creationId xmlns:a16="http://schemas.microsoft.com/office/drawing/2014/main" id="{889D84E6-BFBC-E541-BA0A-7FF9A0FBCA10}"/>
              </a:ext>
            </a:extLst>
          </p:cNvPr>
          <p:cNvSpPr/>
          <p:nvPr userDrawn="1"/>
        </p:nvSpPr>
        <p:spPr>
          <a:xfrm>
            <a:off x="6929172" y="5979275"/>
            <a:ext cx="1077694" cy="1063595"/>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Picture Placeholder 2">
            <a:extLst>
              <a:ext uri="{FF2B5EF4-FFF2-40B4-BE49-F238E27FC236}">
                <a16:creationId xmlns:a16="http://schemas.microsoft.com/office/drawing/2014/main" id="{5C04BC06-913D-A748-ABA0-CBDCE8710734}"/>
              </a:ext>
            </a:extLst>
          </p:cNvPr>
          <p:cNvSpPr>
            <a:spLocks noGrp="1"/>
          </p:cNvSpPr>
          <p:nvPr userDrawn="1">
            <p:ph type="pic" sz="quarter" idx="46" hasCustomPrompt="1"/>
          </p:nvPr>
        </p:nvSpPr>
        <p:spPr>
          <a:xfrm>
            <a:off x="6022050" y="5979274"/>
            <a:ext cx="907121" cy="1063595"/>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57" name="Text Placeholder 6">
            <a:extLst>
              <a:ext uri="{FF2B5EF4-FFF2-40B4-BE49-F238E27FC236}">
                <a16:creationId xmlns:a16="http://schemas.microsoft.com/office/drawing/2014/main" id="{23FBE6AD-A32F-E64B-A9D3-DDBB4C1662CB}"/>
              </a:ext>
            </a:extLst>
          </p:cNvPr>
          <p:cNvSpPr>
            <a:spLocks noGrp="1"/>
          </p:cNvSpPr>
          <p:nvPr userDrawn="1">
            <p:ph type="body" sz="quarter" idx="47" hasCustomPrompt="1"/>
          </p:nvPr>
        </p:nvSpPr>
        <p:spPr>
          <a:xfrm>
            <a:off x="6980207" y="6095952"/>
            <a:ext cx="975627" cy="466468"/>
          </a:xfrm>
          <a:prstGeom prst="rect">
            <a:avLst/>
          </a:prstGeom>
        </p:spPr>
        <p:txBody>
          <a:bodyPr/>
          <a:lstStyle>
            <a:lvl1pPr marL="0" indent="0">
              <a:lnSpc>
                <a:spcPct val="95000"/>
              </a:lnSpc>
              <a:spcBef>
                <a:spcPts val="400"/>
              </a:spcBef>
              <a:buNone/>
              <a:defRPr sz="1100" b="0" i="0">
                <a:solidFill>
                  <a:schemeClr val="tx1"/>
                </a:solidFill>
                <a:latin typeface="Calibri" panose="020F0502020204030204" pitchFamily="34" charset="0"/>
                <a:cs typeface="Calibri" panose="020F0502020204030204" pitchFamily="34" charset="0"/>
              </a:defRPr>
            </a:lvl1pPr>
          </a:lstStyle>
          <a:p>
            <a:pPr lvl="0"/>
            <a:r>
              <a:rPr lang="en-US" dirty="0" err="1"/>
              <a:t>Firstname</a:t>
            </a:r>
            <a:r>
              <a:rPr lang="en-US" dirty="0"/>
              <a:t> </a:t>
            </a:r>
            <a:br>
              <a:rPr lang="en-US" dirty="0"/>
            </a:br>
            <a:r>
              <a:rPr lang="en-US" dirty="0" err="1"/>
              <a:t>Lastname</a:t>
            </a:r>
            <a:endParaRPr lang="en-US" dirty="0"/>
          </a:p>
        </p:txBody>
      </p:sp>
      <p:sp>
        <p:nvSpPr>
          <p:cNvPr id="58" name="Text Placeholder 6">
            <a:extLst>
              <a:ext uri="{FF2B5EF4-FFF2-40B4-BE49-F238E27FC236}">
                <a16:creationId xmlns:a16="http://schemas.microsoft.com/office/drawing/2014/main" id="{E17D9B2E-05AD-FF4E-AA7B-5ECABB1ADDFC}"/>
              </a:ext>
            </a:extLst>
          </p:cNvPr>
          <p:cNvSpPr>
            <a:spLocks noGrp="1"/>
          </p:cNvSpPr>
          <p:nvPr userDrawn="1">
            <p:ph type="body" sz="quarter" idx="48" hasCustomPrompt="1"/>
          </p:nvPr>
        </p:nvSpPr>
        <p:spPr>
          <a:xfrm>
            <a:off x="6980207" y="6610822"/>
            <a:ext cx="975625" cy="228824"/>
          </a:xfrm>
          <a:prstGeom prst="rect">
            <a:avLst/>
          </a:prstGeom>
        </p:spPr>
        <p:txBody>
          <a:bodyPr lIns="91440" rIns="91440"/>
          <a:lstStyle>
            <a:lvl1pPr marL="0" indent="0">
              <a:lnSpc>
                <a:spcPct val="100000"/>
              </a:lnSpc>
              <a:spcBef>
                <a:spcPts val="200"/>
              </a:spcBef>
              <a:buFont typeface="Arial" panose="020B0604020202020204" pitchFamily="34" charset="0"/>
              <a:buNone/>
              <a:defRPr sz="11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59" name="Rectangle 58">
            <a:extLst>
              <a:ext uri="{FF2B5EF4-FFF2-40B4-BE49-F238E27FC236}">
                <a16:creationId xmlns:a16="http://schemas.microsoft.com/office/drawing/2014/main" id="{39CD816A-D87F-9D42-BA16-1EEEFEF8A410}"/>
              </a:ext>
            </a:extLst>
          </p:cNvPr>
          <p:cNvSpPr/>
          <p:nvPr userDrawn="1"/>
        </p:nvSpPr>
        <p:spPr>
          <a:xfrm>
            <a:off x="9114881" y="5979275"/>
            <a:ext cx="1077694" cy="1063595"/>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Picture Placeholder 2">
            <a:extLst>
              <a:ext uri="{FF2B5EF4-FFF2-40B4-BE49-F238E27FC236}">
                <a16:creationId xmlns:a16="http://schemas.microsoft.com/office/drawing/2014/main" id="{B7A0E4C2-2A3B-464B-9B4F-018F91177024}"/>
              </a:ext>
            </a:extLst>
          </p:cNvPr>
          <p:cNvSpPr>
            <a:spLocks noGrp="1"/>
          </p:cNvSpPr>
          <p:nvPr userDrawn="1">
            <p:ph type="pic" sz="quarter" idx="49" hasCustomPrompt="1"/>
          </p:nvPr>
        </p:nvSpPr>
        <p:spPr>
          <a:xfrm>
            <a:off x="8207759" y="5979274"/>
            <a:ext cx="907122" cy="1063595"/>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61" name="Text Placeholder 6">
            <a:extLst>
              <a:ext uri="{FF2B5EF4-FFF2-40B4-BE49-F238E27FC236}">
                <a16:creationId xmlns:a16="http://schemas.microsoft.com/office/drawing/2014/main" id="{B3C3962D-F3CE-824A-8D71-AE6F6FD715F3}"/>
              </a:ext>
            </a:extLst>
          </p:cNvPr>
          <p:cNvSpPr>
            <a:spLocks noGrp="1"/>
          </p:cNvSpPr>
          <p:nvPr userDrawn="1">
            <p:ph type="body" sz="quarter" idx="50" hasCustomPrompt="1"/>
          </p:nvPr>
        </p:nvSpPr>
        <p:spPr>
          <a:xfrm>
            <a:off x="9165916" y="6095952"/>
            <a:ext cx="975627" cy="466468"/>
          </a:xfrm>
          <a:prstGeom prst="rect">
            <a:avLst/>
          </a:prstGeom>
        </p:spPr>
        <p:txBody>
          <a:bodyPr/>
          <a:lstStyle>
            <a:lvl1pPr marL="0" indent="0">
              <a:lnSpc>
                <a:spcPct val="95000"/>
              </a:lnSpc>
              <a:spcBef>
                <a:spcPts val="400"/>
              </a:spcBef>
              <a:buNone/>
              <a:defRPr sz="1100" b="0" i="0">
                <a:solidFill>
                  <a:schemeClr val="tx1"/>
                </a:solidFill>
                <a:latin typeface="Calibri" panose="020F0502020204030204" pitchFamily="34" charset="0"/>
                <a:cs typeface="Calibri" panose="020F0502020204030204" pitchFamily="34" charset="0"/>
              </a:defRPr>
            </a:lvl1pPr>
          </a:lstStyle>
          <a:p>
            <a:pPr lvl="0"/>
            <a:r>
              <a:rPr lang="en-US" dirty="0" err="1"/>
              <a:t>Firstname</a:t>
            </a:r>
            <a:r>
              <a:rPr lang="en-US" dirty="0"/>
              <a:t> </a:t>
            </a:r>
            <a:br>
              <a:rPr lang="en-US" dirty="0"/>
            </a:br>
            <a:r>
              <a:rPr lang="en-US" dirty="0" err="1"/>
              <a:t>Lastname</a:t>
            </a:r>
            <a:endParaRPr lang="en-US" dirty="0"/>
          </a:p>
        </p:txBody>
      </p:sp>
      <p:sp>
        <p:nvSpPr>
          <p:cNvPr id="62" name="Text Placeholder 6">
            <a:extLst>
              <a:ext uri="{FF2B5EF4-FFF2-40B4-BE49-F238E27FC236}">
                <a16:creationId xmlns:a16="http://schemas.microsoft.com/office/drawing/2014/main" id="{F3243034-E80D-5B46-ACFF-C41C0B27B548}"/>
              </a:ext>
            </a:extLst>
          </p:cNvPr>
          <p:cNvSpPr>
            <a:spLocks noGrp="1"/>
          </p:cNvSpPr>
          <p:nvPr userDrawn="1">
            <p:ph type="body" sz="quarter" idx="51" hasCustomPrompt="1"/>
          </p:nvPr>
        </p:nvSpPr>
        <p:spPr>
          <a:xfrm>
            <a:off x="9165916" y="6610822"/>
            <a:ext cx="975625" cy="228824"/>
          </a:xfrm>
          <a:prstGeom prst="rect">
            <a:avLst/>
          </a:prstGeom>
        </p:spPr>
        <p:txBody>
          <a:bodyPr lIns="91440" rIns="91440"/>
          <a:lstStyle>
            <a:lvl1pPr marL="0" indent="0">
              <a:lnSpc>
                <a:spcPct val="100000"/>
              </a:lnSpc>
              <a:spcBef>
                <a:spcPts val="200"/>
              </a:spcBef>
              <a:buFont typeface="Arial" panose="020B0604020202020204" pitchFamily="34" charset="0"/>
              <a:buNone/>
              <a:defRPr sz="11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63" name="Rectangle 62">
            <a:extLst>
              <a:ext uri="{FF2B5EF4-FFF2-40B4-BE49-F238E27FC236}">
                <a16:creationId xmlns:a16="http://schemas.microsoft.com/office/drawing/2014/main" id="{DF9EEFCB-33C5-8C44-8D54-2AACF6EE3983}"/>
              </a:ext>
            </a:extLst>
          </p:cNvPr>
          <p:cNvSpPr/>
          <p:nvPr userDrawn="1"/>
        </p:nvSpPr>
        <p:spPr>
          <a:xfrm>
            <a:off x="11300593" y="5979275"/>
            <a:ext cx="1077694" cy="1063595"/>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Picture Placeholder 2">
            <a:extLst>
              <a:ext uri="{FF2B5EF4-FFF2-40B4-BE49-F238E27FC236}">
                <a16:creationId xmlns:a16="http://schemas.microsoft.com/office/drawing/2014/main" id="{7BA4D681-5A20-1A40-A1C1-1676F3E78D74}"/>
              </a:ext>
            </a:extLst>
          </p:cNvPr>
          <p:cNvSpPr>
            <a:spLocks noGrp="1"/>
          </p:cNvSpPr>
          <p:nvPr userDrawn="1">
            <p:ph type="pic" sz="quarter" idx="52" hasCustomPrompt="1"/>
          </p:nvPr>
        </p:nvSpPr>
        <p:spPr>
          <a:xfrm>
            <a:off x="10393469" y="5979274"/>
            <a:ext cx="907123" cy="1063595"/>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65" name="Text Placeholder 6">
            <a:extLst>
              <a:ext uri="{FF2B5EF4-FFF2-40B4-BE49-F238E27FC236}">
                <a16:creationId xmlns:a16="http://schemas.microsoft.com/office/drawing/2014/main" id="{EF4745A2-7FA3-044E-8D0F-BA7EF9FBA1B6}"/>
              </a:ext>
            </a:extLst>
          </p:cNvPr>
          <p:cNvSpPr>
            <a:spLocks noGrp="1"/>
          </p:cNvSpPr>
          <p:nvPr userDrawn="1">
            <p:ph type="body" sz="quarter" idx="53" hasCustomPrompt="1"/>
          </p:nvPr>
        </p:nvSpPr>
        <p:spPr>
          <a:xfrm>
            <a:off x="11351628" y="6095952"/>
            <a:ext cx="975627" cy="466468"/>
          </a:xfrm>
          <a:prstGeom prst="rect">
            <a:avLst/>
          </a:prstGeom>
        </p:spPr>
        <p:txBody>
          <a:bodyPr/>
          <a:lstStyle>
            <a:lvl1pPr marL="0" indent="0">
              <a:lnSpc>
                <a:spcPct val="95000"/>
              </a:lnSpc>
              <a:spcBef>
                <a:spcPts val="400"/>
              </a:spcBef>
              <a:buNone/>
              <a:defRPr sz="1100" b="0" i="0">
                <a:solidFill>
                  <a:schemeClr val="tx1"/>
                </a:solidFill>
                <a:latin typeface="Calibri" panose="020F0502020204030204" pitchFamily="34" charset="0"/>
                <a:cs typeface="Calibri" panose="020F0502020204030204" pitchFamily="34" charset="0"/>
              </a:defRPr>
            </a:lvl1pPr>
          </a:lstStyle>
          <a:p>
            <a:pPr lvl="0"/>
            <a:r>
              <a:rPr lang="en-US" dirty="0" err="1"/>
              <a:t>Firstname</a:t>
            </a:r>
            <a:r>
              <a:rPr lang="en-US" dirty="0"/>
              <a:t> </a:t>
            </a:r>
            <a:br>
              <a:rPr lang="en-US" dirty="0"/>
            </a:br>
            <a:r>
              <a:rPr lang="en-US" dirty="0" err="1"/>
              <a:t>Lastname</a:t>
            </a:r>
            <a:endParaRPr lang="en-US" dirty="0"/>
          </a:p>
        </p:txBody>
      </p:sp>
      <p:sp>
        <p:nvSpPr>
          <p:cNvPr id="66" name="Text Placeholder 6">
            <a:extLst>
              <a:ext uri="{FF2B5EF4-FFF2-40B4-BE49-F238E27FC236}">
                <a16:creationId xmlns:a16="http://schemas.microsoft.com/office/drawing/2014/main" id="{F49EB356-5243-D646-9C92-4975B84F2442}"/>
              </a:ext>
            </a:extLst>
          </p:cNvPr>
          <p:cNvSpPr>
            <a:spLocks noGrp="1"/>
          </p:cNvSpPr>
          <p:nvPr userDrawn="1">
            <p:ph type="body" sz="quarter" idx="54" hasCustomPrompt="1"/>
          </p:nvPr>
        </p:nvSpPr>
        <p:spPr>
          <a:xfrm>
            <a:off x="11351628" y="6610822"/>
            <a:ext cx="975625" cy="228824"/>
          </a:xfrm>
          <a:prstGeom prst="rect">
            <a:avLst/>
          </a:prstGeom>
        </p:spPr>
        <p:txBody>
          <a:bodyPr lIns="91440" rIns="91440"/>
          <a:lstStyle>
            <a:lvl1pPr marL="0" indent="0">
              <a:lnSpc>
                <a:spcPct val="100000"/>
              </a:lnSpc>
              <a:spcBef>
                <a:spcPts val="200"/>
              </a:spcBef>
              <a:buFont typeface="Arial" panose="020B0604020202020204" pitchFamily="34" charset="0"/>
              <a:buNone/>
              <a:defRPr sz="11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67" name="Rectangle 66">
            <a:extLst>
              <a:ext uri="{FF2B5EF4-FFF2-40B4-BE49-F238E27FC236}">
                <a16:creationId xmlns:a16="http://schemas.microsoft.com/office/drawing/2014/main" id="{49ABD2F2-73C1-8A49-8556-7146D49EEA21}"/>
              </a:ext>
            </a:extLst>
          </p:cNvPr>
          <p:cNvSpPr/>
          <p:nvPr userDrawn="1"/>
        </p:nvSpPr>
        <p:spPr>
          <a:xfrm>
            <a:off x="13440142" y="5979275"/>
            <a:ext cx="1077694" cy="1063595"/>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Picture Placeholder 2">
            <a:extLst>
              <a:ext uri="{FF2B5EF4-FFF2-40B4-BE49-F238E27FC236}">
                <a16:creationId xmlns:a16="http://schemas.microsoft.com/office/drawing/2014/main" id="{50E82818-98A9-D149-9B7F-F581AD17A6CA}"/>
              </a:ext>
            </a:extLst>
          </p:cNvPr>
          <p:cNvSpPr>
            <a:spLocks noGrp="1"/>
          </p:cNvSpPr>
          <p:nvPr userDrawn="1">
            <p:ph type="pic" sz="quarter" idx="55" hasCustomPrompt="1"/>
          </p:nvPr>
        </p:nvSpPr>
        <p:spPr>
          <a:xfrm>
            <a:off x="12533016" y="5979274"/>
            <a:ext cx="907125" cy="1063595"/>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69" name="Text Placeholder 6">
            <a:extLst>
              <a:ext uri="{FF2B5EF4-FFF2-40B4-BE49-F238E27FC236}">
                <a16:creationId xmlns:a16="http://schemas.microsoft.com/office/drawing/2014/main" id="{EB4341D2-9AB1-A943-B7B6-2AB563A5E830}"/>
              </a:ext>
            </a:extLst>
          </p:cNvPr>
          <p:cNvSpPr>
            <a:spLocks noGrp="1"/>
          </p:cNvSpPr>
          <p:nvPr userDrawn="1">
            <p:ph type="body" sz="quarter" idx="56" hasCustomPrompt="1"/>
          </p:nvPr>
        </p:nvSpPr>
        <p:spPr>
          <a:xfrm>
            <a:off x="13491177" y="6095952"/>
            <a:ext cx="975627" cy="466468"/>
          </a:xfrm>
          <a:prstGeom prst="rect">
            <a:avLst/>
          </a:prstGeom>
        </p:spPr>
        <p:txBody>
          <a:bodyPr/>
          <a:lstStyle>
            <a:lvl1pPr marL="0" indent="0">
              <a:lnSpc>
                <a:spcPct val="95000"/>
              </a:lnSpc>
              <a:spcBef>
                <a:spcPts val="400"/>
              </a:spcBef>
              <a:buNone/>
              <a:defRPr sz="1100" b="0" i="0">
                <a:solidFill>
                  <a:schemeClr val="tx1"/>
                </a:solidFill>
                <a:latin typeface="Calibri" panose="020F0502020204030204" pitchFamily="34" charset="0"/>
                <a:cs typeface="Calibri" panose="020F0502020204030204" pitchFamily="34" charset="0"/>
              </a:defRPr>
            </a:lvl1pPr>
          </a:lstStyle>
          <a:p>
            <a:pPr lvl="0"/>
            <a:r>
              <a:rPr lang="en-US" dirty="0" err="1"/>
              <a:t>Firstname</a:t>
            </a:r>
            <a:r>
              <a:rPr lang="en-US" dirty="0"/>
              <a:t> </a:t>
            </a:r>
            <a:br>
              <a:rPr lang="en-US" dirty="0"/>
            </a:br>
            <a:r>
              <a:rPr lang="en-US" dirty="0" err="1"/>
              <a:t>Lastname</a:t>
            </a:r>
            <a:endParaRPr lang="en-US" dirty="0"/>
          </a:p>
        </p:txBody>
      </p:sp>
      <p:sp>
        <p:nvSpPr>
          <p:cNvPr id="70" name="Text Placeholder 6">
            <a:extLst>
              <a:ext uri="{FF2B5EF4-FFF2-40B4-BE49-F238E27FC236}">
                <a16:creationId xmlns:a16="http://schemas.microsoft.com/office/drawing/2014/main" id="{1B8A33B6-F67C-074B-96F5-FAD7232C1834}"/>
              </a:ext>
            </a:extLst>
          </p:cNvPr>
          <p:cNvSpPr>
            <a:spLocks noGrp="1"/>
          </p:cNvSpPr>
          <p:nvPr userDrawn="1">
            <p:ph type="body" sz="quarter" idx="57" hasCustomPrompt="1"/>
          </p:nvPr>
        </p:nvSpPr>
        <p:spPr>
          <a:xfrm>
            <a:off x="13491177" y="6610822"/>
            <a:ext cx="975625" cy="228824"/>
          </a:xfrm>
          <a:prstGeom prst="rect">
            <a:avLst/>
          </a:prstGeom>
        </p:spPr>
        <p:txBody>
          <a:bodyPr lIns="91440" rIns="91440"/>
          <a:lstStyle>
            <a:lvl1pPr marL="0" indent="0">
              <a:lnSpc>
                <a:spcPct val="100000"/>
              </a:lnSpc>
              <a:spcBef>
                <a:spcPts val="200"/>
              </a:spcBef>
              <a:buFont typeface="Arial" panose="020B0604020202020204" pitchFamily="34" charset="0"/>
              <a:buNone/>
              <a:defRPr sz="11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71" name="Text Placeholder 10">
            <a:extLst>
              <a:ext uri="{FF2B5EF4-FFF2-40B4-BE49-F238E27FC236}">
                <a16:creationId xmlns:a16="http://schemas.microsoft.com/office/drawing/2014/main" id="{815957D2-B933-144B-991E-B819FCE87D2E}"/>
              </a:ext>
            </a:extLst>
          </p:cNvPr>
          <p:cNvSpPr>
            <a:spLocks noGrp="1"/>
          </p:cNvSpPr>
          <p:nvPr>
            <p:ph type="body" sz="quarter" idx="61" hasCustomPrompt="1"/>
          </p:nvPr>
        </p:nvSpPr>
        <p:spPr>
          <a:xfrm>
            <a:off x="748265" y="1287340"/>
            <a:ext cx="4942851" cy="438150"/>
          </a:xfrm>
          <a:prstGeom prst="rect">
            <a:avLst/>
          </a:prstGeom>
        </p:spPr>
        <p:txBody>
          <a:bodyPr anchor="t"/>
          <a:lstStyle>
            <a:lvl1pPr marL="0" indent="0">
              <a:lnSpc>
                <a:spcPct val="85000"/>
              </a:lnSpc>
              <a:buFontTx/>
              <a:buNone/>
              <a:defRPr sz="2400" b="1" i="0">
                <a:solidFill>
                  <a:srgbClr val="E41F35"/>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72" name="Text Placeholder 10">
            <a:extLst>
              <a:ext uri="{FF2B5EF4-FFF2-40B4-BE49-F238E27FC236}">
                <a16:creationId xmlns:a16="http://schemas.microsoft.com/office/drawing/2014/main" id="{7865E0C7-9222-7A40-9479-2B0A6FC027D8}"/>
              </a:ext>
            </a:extLst>
          </p:cNvPr>
          <p:cNvSpPr>
            <a:spLocks noGrp="1"/>
          </p:cNvSpPr>
          <p:nvPr>
            <p:ph type="body" sz="quarter" idx="62" hasCustomPrompt="1"/>
          </p:nvPr>
        </p:nvSpPr>
        <p:spPr>
          <a:xfrm>
            <a:off x="685422" y="1725490"/>
            <a:ext cx="5005694" cy="1964639"/>
          </a:xfrm>
          <a:prstGeom prst="rect">
            <a:avLst/>
          </a:prstGeom>
        </p:spPr>
        <p:txBody>
          <a:bodyPr anchor="t"/>
          <a:lstStyle>
            <a:lvl1pPr marL="0" indent="0">
              <a:lnSpc>
                <a:spcPct val="85000"/>
              </a:lnSpc>
              <a:buFontTx/>
              <a:buNone/>
              <a:defRPr sz="7200" b="0" i="0">
                <a:solidFill>
                  <a:schemeClr val="tx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Headline goes here</a:t>
            </a:r>
          </a:p>
        </p:txBody>
      </p:sp>
    </p:spTree>
    <p:extLst>
      <p:ext uri="{BB962C8B-B14F-4D97-AF65-F5344CB8AC3E}">
        <p14:creationId xmlns:p14="http://schemas.microsoft.com/office/powerpoint/2010/main" val="390875653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rg chart 2">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9119509C-1876-5D4E-BD76-17A8079B24B2}"/>
              </a:ext>
            </a:extLst>
          </p:cNvPr>
          <p:cNvGrpSpPr/>
          <p:nvPr userDrawn="1"/>
        </p:nvGrpSpPr>
        <p:grpSpPr>
          <a:xfrm rot="16200000">
            <a:off x="8297946" y="1716219"/>
            <a:ext cx="1154258" cy="4027131"/>
            <a:chOff x="8172471" y="2127567"/>
            <a:chExt cx="3835403" cy="4027131"/>
          </a:xfrm>
        </p:grpSpPr>
        <p:cxnSp>
          <p:nvCxnSpPr>
            <p:cNvPr id="66" name="Straight Connector 65">
              <a:extLst>
                <a:ext uri="{FF2B5EF4-FFF2-40B4-BE49-F238E27FC236}">
                  <a16:creationId xmlns:a16="http://schemas.microsoft.com/office/drawing/2014/main" id="{C4229BBB-5D87-DF41-B251-BC120B102C91}"/>
                </a:ext>
              </a:extLst>
            </p:cNvPr>
            <p:cNvCxnSpPr>
              <a:cxnSpLocks/>
            </p:cNvCxnSpPr>
            <p:nvPr userDrawn="1"/>
          </p:nvCxnSpPr>
          <p:spPr>
            <a:xfrm>
              <a:off x="8172471" y="2640435"/>
              <a:ext cx="3823861" cy="0"/>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9C1535C-4595-B34A-8AB4-3B2111C65C25}"/>
                </a:ext>
              </a:extLst>
            </p:cNvPr>
            <p:cNvCxnSpPr>
              <a:cxnSpLocks/>
            </p:cNvCxnSpPr>
            <p:nvPr userDrawn="1"/>
          </p:nvCxnSpPr>
          <p:spPr>
            <a:xfrm>
              <a:off x="8172475" y="2640434"/>
              <a:ext cx="0" cy="507981"/>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0CCBC87-8135-8541-BA76-4CD1E143DC46}"/>
                </a:ext>
              </a:extLst>
            </p:cNvPr>
            <p:cNvCxnSpPr>
              <a:cxnSpLocks/>
            </p:cNvCxnSpPr>
            <p:nvPr userDrawn="1"/>
          </p:nvCxnSpPr>
          <p:spPr>
            <a:xfrm>
              <a:off x="12007874" y="2640436"/>
              <a:ext cx="0" cy="507981"/>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0FE9762-7394-024A-A6DD-4254979FDB76}"/>
                </a:ext>
              </a:extLst>
            </p:cNvPr>
            <p:cNvCxnSpPr>
              <a:cxnSpLocks/>
            </p:cNvCxnSpPr>
            <p:nvPr userDrawn="1"/>
          </p:nvCxnSpPr>
          <p:spPr>
            <a:xfrm rot="5400000" flipV="1">
              <a:off x="8070837" y="4141131"/>
              <a:ext cx="4027131" cy="3"/>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EDDD0F7-CD39-2246-9B7F-1D4380F5188E}"/>
              </a:ext>
            </a:extLst>
          </p:cNvPr>
          <p:cNvGrpSpPr/>
          <p:nvPr userDrawn="1"/>
        </p:nvGrpSpPr>
        <p:grpSpPr>
          <a:xfrm rot="16200000">
            <a:off x="4653394" y="890554"/>
            <a:ext cx="3241351" cy="8924795"/>
            <a:chOff x="8172472" y="645545"/>
            <a:chExt cx="3835402" cy="9405246"/>
          </a:xfrm>
        </p:grpSpPr>
        <p:cxnSp>
          <p:nvCxnSpPr>
            <p:cNvPr id="60" name="Straight Connector 59">
              <a:extLst>
                <a:ext uri="{FF2B5EF4-FFF2-40B4-BE49-F238E27FC236}">
                  <a16:creationId xmlns:a16="http://schemas.microsoft.com/office/drawing/2014/main" id="{E12FAEE7-B9FC-5343-81C6-9D1191320B14}"/>
                </a:ext>
              </a:extLst>
            </p:cNvPr>
            <p:cNvCxnSpPr>
              <a:cxnSpLocks/>
              <a:endCxn id="23" idx="1"/>
            </p:cNvCxnSpPr>
            <p:nvPr userDrawn="1"/>
          </p:nvCxnSpPr>
          <p:spPr>
            <a:xfrm rot="5400000">
              <a:off x="5485182" y="5332491"/>
              <a:ext cx="9405246" cy="31353"/>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39B83E9-B282-EC4B-936A-45E0F7568B11}"/>
                </a:ext>
              </a:extLst>
            </p:cNvPr>
            <p:cNvCxnSpPr>
              <a:cxnSpLocks/>
            </p:cNvCxnSpPr>
            <p:nvPr userDrawn="1"/>
          </p:nvCxnSpPr>
          <p:spPr>
            <a:xfrm>
              <a:off x="8172474" y="2640435"/>
              <a:ext cx="3823862" cy="0"/>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C3E2220-9A48-5341-9332-085220FB7FD8}"/>
                </a:ext>
              </a:extLst>
            </p:cNvPr>
            <p:cNvCxnSpPr>
              <a:cxnSpLocks/>
            </p:cNvCxnSpPr>
            <p:nvPr userDrawn="1"/>
          </p:nvCxnSpPr>
          <p:spPr>
            <a:xfrm rot="5400000" flipV="1">
              <a:off x="6234062" y="4578845"/>
              <a:ext cx="3876822" cy="1"/>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6B0CC4E-81DF-3A44-A196-5E547D3F2343}"/>
                </a:ext>
              </a:extLst>
            </p:cNvPr>
            <p:cNvCxnSpPr>
              <a:cxnSpLocks/>
            </p:cNvCxnSpPr>
            <p:nvPr userDrawn="1"/>
          </p:nvCxnSpPr>
          <p:spPr>
            <a:xfrm rot="5400000" flipV="1">
              <a:off x="10069462" y="4578846"/>
              <a:ext cx="3876823" cy="1"/>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grpSp>
      <p:sp>
        <p:nvSpPr>
          <p:cNvPr id="13" name="Picture Placeholder 2">
            <a:extLst>
              <a:ext uri="{FF2B5EF4-FFF2-40B4-BE49-F238E27FC236}">
                <a16:creationId xmlns:a16="http://schemas.microsoft.com/office/drawing/2014/main" id="{4F7629EC-30A1-B24A-9285-FD11CB0F0219}"/>
              </a:ext>
            </a:extLst>
          </p:cNvPr>
          <p:cNvSpPr>
            <a:spLocks noGrp="1"/>
          </p:cNvSpPr>
          <p:nvPr>
            <p:ph type="pic" sz="quarter" idx="22" hasCustomPrompt="1"/>
          </p:nvPr>
        </p:nvSpPr>
        <p:spPr>
          <a:xfrm>
            <a:off x="833233" y="4776585"/>
            <a:ext cx="1182612" cy="1147008"/>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14" name="Picture Placeholder 2">
            <a:extLst>
              <a:ext uri="{FF2B5EF4-FFF2-40B4-BE49-F238E27FC236}">
                <a16:creationId xmlns:a16="http://schemas.microsoft.com/office/drawing/2014/main" id="{9C129C3A-69E2-A340-AAE7-968B5C004AF3}"/>
              </a:ext>
            </a:extLst>
          </p:cNvPr>
          <p:cNvSpPr>
            <a:spLocks noGrp="1"/>
          </p:cNvSpPr>
          <p:nvPr>
            <p:ph type="pic" sz="quarter" idx="23" hasCustomPrompt="1"/>
          </p:nvPr>
        </p:nvSpPr>
        <p:spPr>
          <a:xfrm>
            <a:off x="4202075" y="3263389"/>
            <a:ext cx="1182612" cy="1147008"/>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15" name="Picture Placeholder 2">
            <a:extLst>
              <a:ext uri="{FF2B5EF4-FFF2-40B4-BE49-F238E27FC236}">
                <a16:creationId xmlns:a16="http://schemas.microsoft.com/office/drawing/2014/main" id="{9922F536-3574-0E43-9046-A529EC769888}"/>
              </a:ext>
            </a:extLst>
          </p:cNvPr>
          <p:cNvSpPr>
            <a:spLocks noGrp="1"/>
          </p:cNvSpPr>
          <p:nvPr>
            <p:ph type="pic" sz="quarter" idx="24" hasCustomPrompt="1"/>
          </p:nvPr>
        </p:nvSpPr>
        <p:spPr>
          <a:xfrm>
            <a:off x="4202075" y="4776585"/>
            <a:ext cx="1182612" cy="1147008"/>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16" name="Picture Placeholder 2">
            <a:extLst>
              <a:ext uri="{FF2B5EF4-FFF2-40B4-BE49-F238E27FC236}">
                <a16:creationId xmlns:a16="http://schemas.microsoft.com/office/drawing/2014/main" id="{4A91E325-7027-4D49-BAE6-5351B280BB0D}"/>
              </a:ext>
            </a:extLst>
          </p:cNvPr>
          <p:cNvSpPr>
            <a:spLocks noGrp="1"/>
          </p:cNvSpPr>
          <p:nvPr>
            <p:ph type="pic" sz="quarter" idx="25" hasCustomPrompt="1"/>
          </p:nvPr>
        </p:nvSpPr>
        <p:spPr>
          <a:xfrm>
            <a:off x="4202075" y="6298164"/>
            <a:ext cx="1182612" cy="1147008"/>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17" name="Picture Placeholder 2">
            <a:extLst>
              <a:ext uri="{FF2B5EF4-FFF2-40B4-BE49-F238E27FC236}">
                <a16:creationId xmlns:a16="http://schemas.microsoft.com/office/drawing/2014/main" id="{F7B5B4E3-1619-A149-95A1-2AE567AA44AE}"/>
              </a:ext>
            </a:extLst>
          </p:cNvPr>
          <p:cNvSpPr>
            <a:spLocks noGrp="1"/>
          </p:cNvSpPr>
          <p:nvPr>
            <p:ph type="pic" sz="quarter" idx="26" hasCustomPrompt="1"/>
          </p:nvPr>
        </p:nvSpPr>
        <p:spPr>
          <a:xfrm>
            <a:off x="7687058" y="2854602"/>
            <a:ext cx="678797" cy="658361"/>
          </a:xfrm>
          <a:prstGeom prst="rect">
            <a:avLst/>
          </a:prstGeom>
          <a:solidFill>
            <a:schemeClr val="bg1">
              <a:lumMod val="95000"/>
            </a:schemeClr>
          </a:solidFill>
        </p:spPr>
        <p:txBody>
          <a:bodyPr/>
          <a:lstStyle>
            <a:lvl1pPr marL="0" indent="0">
              <a:buFont typeface="Arial" panose="020B0604020202020204" pitchFamily="34" charset="0"/>
              <a:buNone/>
              <a:defRPr sz="800" b="1" i="1">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18" name="Picture Placeholder 2">
            <a:extLst>
              <a:ext uri="{FF2B5EF4-FFF2-40B4-BE49-F238E27FC236}">
                <a16:creationId xmlns:a16="http://schemas.microsoft.com/office/drawing/2014/main" id="{2B740D42-D528-AF49-AE0A-F1E93728F0C8}"/>
              </a:ext>
            </a:extLst>
          </p:cNvPr>
          <p:cNvSpPr>
            <a:spLocks noGrp="1"/>
          </p:cNvSpPr>
          <p:nvPr>
            <p:ph type="pic" sz="quarter" idx="27" hasCustomPrompt="1"/>
          </p:nvPr>
        </p:nvSpPr>
        <p:spPr>
          <a:xfrm>
            <a:off x="7687058" y="5025101"/>
            <a:ext cx="678797" cy="658361"/>
          </a:xfrm>
          <a:prstGeom prst="rect">
            <a:avLst/>
          </a:prstGeom>
          <a:solidFill>
            <a:schemeClr val="bg1">
              <a:lumMod val="95000"/>
            </a:schemeClr>
          </a:solidFill>
        </p:spPr>
        <p:txBody>
          <a:bodyPr/>
          <a:lstStyle>
            <a:lvl1pPr marL="0" indent="0">
              <a:buFont typeface="Arial" panose="020B0604020202020204" pitchFamily="34" charset="0"/>
              <a:buNone/>
              <a:defRPr sz="800" b="1" i="1">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20" name="Picture Placeholder 2">
            <a:extLst>
              <a:ext uri="{FF2B5EF4-FFF2-40B4-BE49-F238E27FC236}">
                <a16:creationId xmlns:a16="http://schemas.microsoft.com/office/drawing/2014/main" id="{ED2572D5-8D15-6144-B928-7457A60CD6FB}"/>
              </a:ext>
            </a:extLst>
          </p:cNvPr>
          <p:cNvSpPr>
            <a:spLocks noGrp="1"/>
          </p:cNvSpPr>
          <p:nvPr>
            <p:ph type="pic" sz="quarter" idx="29" hasCustomPrompt="1"/>
          </p:nvPr>
        </p:nvSpPr>
        <p:spPr>
          <a:xfrm>
            <a:off x="7687058" y="3997133"/>
            <a:ext cx="678797" cy="658361"/>
          </a:xfrm>
          <a:prstGeom prst="rect">
            <a:avLst/>
          </a:prstGeom>
          <a:solidFill>
            <a:schemeClr val="bg1">
              <a:lumMod val="95000"/>
            </a:schemeClr>
          </a:solidFill>
        </p:spPr>
        <p:txBody>
          <a:bodyPr/>
          <a:lstStyle>
            <a:lvl1pPr marL="0" indent="0">
              <a:buFont typeface="Arial" panose="020B0604020202020204" pitchFamily="34" charset="0"/>
              <a:buNone/>
              <a:defRPr sz="800" b="1" i="1">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22" name="Picture Placeholder 2">
            <a:extLst>
              <a:ext uri="{FF2B5EF4-FFF2-40B4-BE49-F238E27FC236}">
                <a16:creationId xmlns:a16="http://schemas.microsoft.com/office/drawing/2014/main" id="{18BC1C1E-90B3-3F41-9899-3CC53E13A7C5}"/>
              </a:ext>
            </a:extLst>
          </p:cNvPr>
          <p:cNvSpPr>
            <a:spLocks noGrp="1"/>
          </p:cNvSpPr>
          <p:nvPr>
            <p:ph type="pic" sz="quarter" idx="31" hasCustomPrompt="1"/>
          </p:nvPr>
        </p:nvSpPr>
        <p:spPr>
          <a:xfrm>
            <a:off x="10668226" y="3396274"/>
            <a:ext cx="678797" cy="658361"/>
          </a:xfrm>
          <a:prstGeom prst="rect">
            <a:avLst/>
          </a:prstGeom>
          <a:solidFill>
            <a:schemeClr val="bg1">
              <a:lumMod val="95000"/>
            </a:schemeClr>
          </a:solidFill>
        </p:spPr>
        <p:txBody>
          <a:bodyPr/>
          <a:lstStyle>
            <a:lvl1pPr marL="0" indent="0">
              <a:buFont typeface="Arial" panose="020B0604020202020204" pitchFamily="34" charset="0"/>
              <a:buNone/>
              <a:defRPr sz="800" b="1" i="1">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23" name="Picture Placeholder 2">
            <a:extLst>
              <a:ext uri="{FF2B5EF4-FFF2-40B4-BE49-F238E27FC236}">
                <a16:creationId xmlns:a16="http://schemas.microsoft.com/office/drawing/2014/main" id="{E82E3F3E-84FC-0D44-BD0E-16C580D7F8C4}"/>
              </a:ext>
            </a:extLst>
          </p:cNvPr>
          <p:cNvSpPr>
            <a:spLocks noGrp="1"/>
          </p:cNvSpPr>
          <p:nvPr>
            <p:ph type="pic" sz="quarter" idx="32" hasCustomPrompt="1"/>
          </p:nvPr>
        </p:nvSpPr>
        <p:spPr>
          <a:xfrm>
            <a:off x="10668226" y="5025101"/>
            <a:ext cx="678797" cy="658361"/>
          </a:xfrm>
          <a:prstGeom prst="rect">
            <a:avLst/>
          </a:prstGeom>
          <a:solidFill>
            <a:schemeClr val="bg1">
              <a:lumMod val="95000"/>
            </a:schemeClr>
          </a:solidFill>
        </p:spPr>
        <p:txBody>
          <a:bodyPr/>
          <a:lstStyle>
            <a:lvl1pPr marL="0" indent="0">
              <a:buFont typeface="Arial" panose="020B0604020202020204" pitchFamily="34" charset="0"/>
              <a:buNone/>
              <a:defRPr sz="800" b="1" i="1">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28" name="Text Placeholder 6">
            <a:extLst>
              <a:ext uri="{FF2B5EF4-FFF2-40B4-BE49-F238E27FC236}">
                <a16:creationId xmlns:a16="http://schemas.microsoft.com/office/drawing/2014/main" id="{BA3A0B6D-06E2-834A-9A30-B6B50BD57F0F}"/>
              </a:ext>
            </a:extLst>
          </p:cNvPr>
          <p:cNvSpPr>
            <a:spLocks noGrp="1"/>
          </p:cNvSpPr>
          <p:nvPr>
            <p:ph type="body" sz="quarter" idx="20" hasCustomPrompt="1"/>
          </p:nvPr>
        </p:nvSpPr>
        <p:spPr>
          <a:xfrm>
            <a:off x="2165153" y="4830183"/>
            <a:ext cx="1182613" cy="696194"/>
          </a:xfrm>
          <a:prstGeom prst="rect">
            <a:avLst/>
          </a:prstGeom>
        </p:spPr>
        <p:txBody>
          <a:bodyPr/>
          <a:lstStyle>
            <a:lvl1pPr marL="0" indent="0">
              <a:lnSpc>
                <a:spcPct val="95000"/>
              </a:lnSpc>
              <a:spcBef>
                <a:spcPts val="400"/>
              </a:spcBef>
              <a:buNone/>
              <a:defRPr sz="1200" b="1" i="0">
                <a:solidFill>
                  <a:srgbClr val="E7212F"/>
                </a:solidFill>
                <a:latin typeface="Calibri" panose="020F0502020204030204" pitchFamily="34" charset="0"/>
                <a:cs typeface="Calibri" panose="020F0502020204030204" pitchFamily="34" charset="0"/>
              </a:defRPr>
            </a:lvl1pPr>
          </a:lstStyle>
          <a:p>
            <a:pPr lvl="0"/>
            <a:r>
              <a:rPr lang="en-US" dirty="0" err="1"/>
              <a:t>Firstname</a:t>
            </a:r>
            <a:r>
              <a:rPr lang="en-US" dirty="0"/>
              <a:t> </a:t>
            </a:r>
            <a:br>
              <a:rPr lang="en-US" dirty="0"/>
            </a:br>
            <a:r>
              <a:rPr lang="en-US" dirty="0" err="1"/>
              <a:t>Lastname</a:t>
            </a:r>
            <a:endParaRPr lang="en-US" dirty="0"/>
          </a:p>
        </p:txBody>
      </p:sp>
      <p:sp>
        <p:nvSpPr>
          <p:cNvPr id="29" name="Text Placeholder 6">
            <a:extLst>
              <a:ext uri="{FF2B5EF4-FFF2-40B4-BE49-F238E27FC236}">
                <a16:creationId xmlns:a16="http://schemas.microsoft.com/office/drawing/2014/main" id="{3275FAEB-AF36-B84D-BB4F-1F7C5C27781D}"/>
              </a:ext>
            </a:extLst>
          </p:cNvPr>
          <p:cNvSpPr>
            <a:spLocks noGrp="1"/>
          </p:cNvSpPr>
          <p:nvPr>
            <p:ph type="body" sz="quarter" idx="34" hasCustomPrompt="1"/>
          </p:nvPr>
        </p:nvSpPr>
        <p:spPr>
          <a:xfrm>
            <a:off x="2165155" y="5404883"/>
            <a:ext cx="1182612" cy="306254"/>
          </a:xfrm>
          <a:prstGeom prst="rect">
            <a:avLst/>
          </a:prstGeom>
        </p:spPr>
        <p:txBody>
          <a:bodyPr lIns="91440" rIns="91440"/>
          <a:lstStyle>
            <a:lvl1pPr marL="0" indent="0">
              <a:lnSpc>
                <a:spcPct val="100000"/>
              </a:lnSpc>
              <a:spcBef>
                <a:spcPts val="200"/>
              </a:spcBef>
              <a:buFont typeface="Arial" panose="020B0604020202020204" pitchFamily="34" charset="0"/>
              <a:buNone/>
              <a:defRPr sz="11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30" name="Text Placeholder 6">
            <a:extLst>
              <a:ext uri="{FF2B5EF4-FFF2-40B4-BE49-F238E27FC236}">
                <a16:creationId xmlns:a16="http://schemas.microsoft.com/office/drawing/2014/main" id="{04450E69-E758-5547-9A3C-52B4824DA358}"/>
              </a:ext>
            </a:extLst>
          </p:cNvPr>
          <p:cNvSpPr>
            <a:spLocks noGrp="1"/>
          </p:cNvSpPr>
          <p:nvPr>
            <p:ph type="body" sz="quarter" idx="35" hasCustomPrompt="1"/>
          </p:nvPr>
        </p:nvSpPr>
        <p:spPr>
          <a:xfrm>
            <a:off x="5529564" y="3263917"/>
            <a:ext cx="1182613" cy="696194"/>
          </a:xfrm>
          <a:prstGeom prst="rect">
            <a:avLst/>
          </a:prstGeom>
        </p:spPr>
        <p:txBody>
          <a:bodyPr/>
          <a:lstStyle>
            <a:lvl1pPr marL="0" indent="0">
              <a:lnSpc>
                <a:spcPct val="95000"/>
              </a:lnSpc>
              <a:spcBef>
                <a:spcPts val="400"/>
              </a:spcBef>
              <a:buNone/>
              <a:defRPr sz="1200" b="1" i="0">
                <a:solidFill>
                  <a:srgbClr val="E7212F"/>
                </a:solidFill>
                <a:latin typeface="Calibri" panose="020F0502020204030204" pitchFamily="34" charset="0"/>
                <a:cs typeface="Calibri" panose="020F0502020204030204" pitchFamily="34" charset="0"/>
              </a:defRPr>
            </a:lvl1pPr>
          </a:lstStyle>
          <a:p>
            <a:pPr lvl="0"/>
            <a:r>
              <a:rPr lang="en-US" dirty="0" err="1"/>
              <a:t>Firstname</a:t>
            </a:r>
            <a:r>
              <a:rPr lang="en-US" dirty="0"/>
              <a:t> </a:t>
            </a:r>
            <a:br>
              <a:rPr lang="en-US" dirty="0"/>
            </a:br>
            <a:r>
              <a:rPr lang="en-US" dirty="0" err="1"/>
              <a:t>Lastname</a:t>
            </a:r>
            <a:endParaRPr lang="en-US" dirty="0"/>
          </a:p>
        </p:txBody>
      </p:sp>
      <p:sp>
        <p:nvSpPr>
          <p:cNvPr id="31" name="Text Placeholder 6">
            <a:extLst>
              <a:ext uri="{FF2B5EF4-FFF2-40B4-BE49-F238E27FC236}">
                <a16:creationId xmlns:a16="http://schemas.microsoft.com/office/drawing/2014/main" id="{72647F08-8F58-2B42-80E0-D6CD76BB47B9}"/>
              </a:ext>
            </a:extLst>
          </p:cNvPr>
          <p:cNvSpPr>
            <a:spLocks noGrp="1"/>
          </p:cNvSpPr>
          <p:nvPr>
            <p:ph type="body" sz="quarter" idx="36" hasCustomPrompt="1"/>
          </p:nvPr>
        </p:nvSpPr>
        <p:spPr>
          <a:xfrm>
            <a:off x="5529566" y="3776416"/>
            <a:ext cx="1182612" cy="306254"/>
          </a:xfrm>
          <a:prstGeom prst="rect">
            <a:avLst/>
          </a:prstGeom>
        </p:spPr>
        <p:txBody>
          <a:bodyPr lIns="91440" rIns="91440"/>
          <a:lstStyle>
            <a:lvl1pPr marL="0" indent="0">
              <a:lnSpc>
                <a:spcPct val="100000"/>
              </a:lnSpc>
              <a:spcBef>
                <a:spcPts val="200"/>
              </a:spcBef>
              <a:buFont typeface="Arial" panose="020B0604020202020204" pitchFamily="34" charset="0"/>
              <a:buNone/>
              <a:defRPr sz="11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32" name="Text Placeholder 6">
            <a:extLst>
              <a:ext uri="{FF2B5EF4-FFF2-40B4-BE49-F238E27FC236}">
                <a16:creationId xmlns:a16="http://schemas.microsoft.com/office/drawing/2014/main" id="{D6CCCE5A-0753-1843-BF58-6260985F52DB}"/>
              </a:ext>
            </a:extLst>
          </p:cNvPr>
          <p:cNvSpPr>
            <a:spLocks noGrp="1"/>
          </p:cNvSpPr>
          <p:nvPr>
            <p:ph type="body" sz="quarter" idx="37" hasCustomPrompt="1"/>
          </p:nvPr>
        </p:nvSpPr>
        <p:spPr>
          <a:xfrm>
            <a:off x="5529564" y="4802092"/>
            <a:ext cx="1182613" cy="696194"/>
          </a:xfrm>
          <a:prstGeom prst="rect">
            <a:avLst/>
          </a:prstGeom>
        </p:spPr>
        <p:txBody>
          <a:bodyPr/>
          <a:lstStyle>
            <a:lvl1pPr marL="0" indent="0">
              <a:lnSpc>
                <a:spcPct val="95000"/>
              </a:lnSpc>
              <a:spcBef>
                <a:spcPts val="400"/>
              </a:spcBef>
              <a:buNone/>
              <a:defRPr sz="1200" b="1" i="0">
                <a:solidFill>
                  <a:srgbClr val="E7212F"/>
                </a:solidFill>
                <a:latin typeface="Calibri" panose="020F0502020204030204" pitchFamily="34" charset="0"/>
                <a:cs typeface="Calibri" panose="020F0502020204030204" pitchFamily="34" charset="0"/>
              </a:defRPr>
            </a:lvl1pPr>
          </a:lstStyle>
          <a:p>
            <a:pPr lvl="0"/>
            <a:r>
              <a:rPr lang="en-US" dirty="0" err="1"/>
              <a:t>Firstname</a:t>
            </a:r>
            <a:r>
              <a:rPr lang="en-US" dirty="0"/>
              <a:t> </a:t>
            </a:r>
            <a:br>
              <a:rPr lang="en-US" dirty="0"/>
            </a:br>
            <a:r>
              <a:rPr lang="en-US" dirty="0" err="1"/>
              <a:t>Lastname</a:t>
            </a:r>
            <a:endParaRPr lang="en-US" dirty="0"/>
          </a:p>
        </p:txBody>
      </p:sp>
      <p:sp>
        <p:nvSpPr>
          <p:cNvPr id="33" name="Text Placeholder 6">
            <a:extLst>
              <a:ext uri="{FF2B5EF4-FFF2-40B4-BE49-F238E27FC236}">
                <a16:creationId xmlns:a16="http://schemas.microsoft.com/office/drawing/2014/main" id="{C9345A02-C7C1-AB41-8AE1-35A7BA72B4D9}"/>
              </a:ext>
            </a:extLst>
          </p:cNvPr>
          <p:cNvSpPr>
            <a:spLocks noGrp="1"/>
          </p:cNvSpPr>
          <p:nvPr>
            <p:ph type="body" sz="quarter" idx="38" hasCustomPrompt="1"/>
          </p:nvPr>
        </p:nvSpPr>
        <p:spPr>
          <a:xfrm>
            <a:off x="5529566" y="5404883"/>
            <a:ext cx="1182612" cy="306254"/>
          </a:xfrm>
          <a:prstGeom prst="rect">
            <a:avLst/>
          </a:prstGeom>
        </p:spPr>
        <p:txBody>
          <a:bodyPr lIns="91440" rIns="91440"/>
          <a:lstStyle>
            <a:lvl1pPr marL="0" indent="0">
              <a:lnSpc>
                <a:spcPct val="100000"/>
              </a:lnSpc>
              <a:spcBef>
                <a:spcPts val="200"/>
              </a:spcBef>
              <a:buFont typeface="Arial" panose="020B0604020202020204" pitchFamily="34" charset="0"/>
              <a:buNone/>
              <a:defRPr sz="11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34" name="Text Placeholder 6">
            <a:extLst>
              <a:ext uri="{FF2B5EF4-FFF2-40B4-BE49-F238E27FC236}">
                <a16:creationId xmlns:a16="http://schemas.microsoft.com/office/drawing/2014/main" id="{354DB194-895B-E64C-ABC2-CB374D1BDDBC}"/>
              </a:ext>
            </a:extLst>
          </p:cNvPr>
          <p:cNvSpPr>
            <a:spLocks noGrp="1"/>
          </p:cNvSpPr>
          <p:nvPr>
            <p:ph type="body" sz="quarter" idx="39" hasCustomPrompt="1"/>
          </p:nvPr>
        </p:nvSpPr>
        <p:spPr>
          <a:xfrm>
            <a:off x="5529564" y="6430559"/>
            <a:ext cx="1182613" cy="696194"/>
          </a:xfrm>
          <a:prstGeom prst="rect">
            <a:avLst/>
          </a:prstGeom>
        </p:spPr>
        <p:txBody>
          <a:bodyPr/>
          <a:lstStyle>
            <a:lvl1pPr marL="0" indent="0">
              <a:lnSpc>
                <a:spcPct val="95000"/>
              </a:lnSpc>
              <a:spcBef>
                <a:spcPts val="400"/>
              </a:spcBef>
              <a:buNone/>
              <a:defRPr sz="1200" b="1" i="0">
                <a:solidFill>
                  <a:srgbClr val="E7212F"/>
                </a:solidFill>
                <a:latin typeface="Calibri" panose="020F0502020204030204" pitchFamily="34" charset="0"/>
                <a:cs typeface="Calibri" panose="020F0502020204030204" pitchFamily="34" charset="0"/>
              </a:defRPr>
            </a:lvl1pPr>
          </a:lstStyle>
          <a:p>
            <a:pPr lvl="0"/>
            <a:r>
              <a:rPr lang="en-US" dirty="0" err="1"/>
              <a:t>Firstname</a:t>
            </a:r>
            <a:r>
              <a:rPr lang="en-US" dirty="0"/>
              <a:t> </a:t>
            </a:r>
            <a:br>
              <a:rPr lang="en-US" dirty="0"/>
            </a:br>
            <a:r>
              <a:rPr lang="en-US" dirty="0" err="1"/>
              <a:t>Lastname</a:t>
            </a:r>
            <a:endParaRPr lang="en-US" dirty="0"/>
          </a:p>
        </p:txBody>
      </p:sp>
      <p:sp>
        <p:nvSpPr>
          <p:cNvPr id="35" name="Text Placeholder 6">
            <a:extLst>
              <a:ext uri="{FF2B5EF4-FFF2-40B4-BE49-F238E27FC236}">
                <a16:creationId xmlns:a16="http://schemas.microsoft.com/office/drawing/2014/main" id="{CC83E250-FD41-874D-9340-8989913E929C}"/>
              </a:ext>
            </a:extLst>
          </p:cNvPr>
          <p:cNvSpPr>
            <a:spLocks noGrp="1"/>
          </p:cNvSpPr>
          <p:nvPr>
            <p:ph type="body" sz="quarter" idx="40" hasCustomPrompt="1"/>
          </p:nvPr>
        </p:nvSpPr>
        <p:spPr>
          <a:xfrm>
            <a:off x="5529566" y="6973626"/>
            <a:ext cx="1182612" cy="306254"/>
          </a:xfrm>
          <a:prstGeom prst="rect">
            <a:avLst/>
          </a:prstGeom>
        </p:spPr>
        <p:txBody>
          <a:bodyPr lIns="91440" rIns="91440"/>
          <a:lstStyle>
            <a:lvl1pPr marL="0" indent="0">
              <a:lnSpc>
                <a:spcPct val="100000"/>
              </a:lnSpc>
              <a:spcBef>
                <a:spcPts val="200"/>
              </a:spcBef>
              <a:buFont typeface="Arial" panose="020B0604020202020204" pitchFamily="34" charset="0"/>
              <a:buNone/>
              <a:defRPr sz="11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38" name="Text Placeholder 6">
            <a:extLst>
              <a:ext uri="{FF2B5EF4-FFF2-40B4-BE49-F238E27FC236}">
                <a16:creationId xmlns:a16="http://schemas.microsoft.com/office/drawing/2014/main" id="{0938EC14-EFA1-5C4F-B202-A64730177F55}"/>
              </a:ext>
            </a:extLst>
          </p:cNvPr>
          <p:cNvSpPr>
            <a:spLocks noGrp="1"/>
          </p:cNvSpPr>
          <p:nvPr>
            <p:ph type="body" sz="quarter" idx="43" hasCustomPrompt="1"/>
          </p:nvPr>
        </p:nvSpPr>
        <p:spPr>
          <a:xfrm>
            <a:off x="8552308" y="4959866"/>
            <a:ext cx="1182613" cy="380646"/>
          </a:xfrm>
          <a:prstGeom prst="rect">
            <a:avLst/>
          </a:prstGeom>
        </p:spPr>
        <p:txBody>
          <a:bodyPr/>
          <a:lstStyle>
            <a:lvl1pPr marL="0" indent="0">
              <a:lnSpc>
                <a:spcPct val="95000"/>
              </a:lnSpc>
              <a:spcBef>
                <a:spcPts val="400"/>
              </a:spcBef>
              <a:buNone/>
              <a:defRPr sz="1100" b="1" i="0">
                <a:solidFill>
                  <a:srgbClr val="E7212F"/>
                </a:solidFill>
                <a:latin typeface="Calibri" panose="020F0502020204030204" pitchFamily="34" charset="0"/>
                <a:cs typeface="Calibri" panose="020F0502020204030204" pitchFamily="34" charset="0"/>
              </a:defRPr>
            </a:lvl1pPr>
          </a:lstStyle>
          <a:p>
            <a:pPr lvl="0"/>
            <a:r>
              <a:rPr lang="en-US" dirty="0" err="1"/>
              <a:t>Firstname</a:t>
            </a:r>
            <a:r>
              <a:rPr lang="en-US" dirty="0"/>
              <a:t> </a:t>
            </a:r>
            <a:br>
              <a:rPr lang="en-US" dirty="0"/>
            </a:br>
            <a:r>
              <a:rPr lang="en-US" dirty="0" err="1"/>
              <a:t>Lastname</a:t>
            </a:r>
            <a:endParaRPr lang="en-US" dirty="0"/>
          </a:p>
        </p:txBody>
      </p:sp>
      <p:sp>
        <p:nvSpPr>
          <p:cNvPr id="39" name="Text Placeholder 6">
            <a:extLst>
              <a:ext uri="{FF2B5EF4-FFF2-40B4-BE49-F238E27FC236}">
                <a16:creationId xmlns:a16="http://schemas.microsoft.com/office/drawing/2014/main" id="{458ADF0A-AA9B-1649-BB61-19CD8A346E3D}"/>
              </a:ext>
            </a:extLst>
          </p:cNvPr>
          <p:cNvSpPr>
            <a:spLocks noGrp="1"/>
          </p:cNvSpPr>
          <p:nvPr>
            <p:ph type="body" sz="quarter" idx="44" hasCustomPrompt="1"/>
          </p:nvPr>
        </p:nvSpPr>
        <p:spPr>
          <a:xfrm>
            <a:off x="8552311" y="5371646"/>
            <a:ext cx="1182612" cy="199969"/>
          </a:xfrm>
          <a:prstGeom prst="rect">
            <a:avLst/>
          </a:prstGeom>
        </p:spPr>
        <p:txBody>
          <a:bodyPr lIns="91440" rIns="91440"/>
          <a:lstStyle>
            <a:lvl1pPr marL="0" indent="0">
              <a:lnSpc>
                <a:spcPct val="100000"/>
              </a:lnSpc>
              <a:spcBef>
                <a:spcPts val="200"/>
              </a:spcBef>
              <a:buFont typeface="Arial" panose="020B0604020202020204" pitchFamily="34" charset="0"/>
              <a:buNone/>
              <a:defRPr sz="11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42" name="Text Placeholder 6">
            <a:extLst>
              <a:ext uri="{FF2B5EF4-FFF2-40B4-BE49-F238E27FC236}">
                <a16:creationId xmlns:a16="http://schemas.microsoft.com/office/drawing/2014/main" id="{43F4630E-723B-074A-B19F-D2E318CA9612}"/>
              </a:ext>
            </a:extLst>
          </p:cNvPr>
          <p:cNvSpPr>
            <a:spLocks noGrp="1"/>
          </p:cNvSpPr>
          <p:nvPr>
            <p:ph type="body" sz="quarter" idx="47" hasCustomPrompt="1"/>
          </p:nvPr>
        </p:nvSpPr>
        <p:spPr>
          <a:xfrm>
            <a:off x="8552308" y="4019007"/>
            <a:ext cx="1182613" cy="380646"/>
          </a:xfrm>
          <a:prstGeom prst="rect">
            <a:avLst/>
          </a:prstGeom>
        </p:spPr>
        <p:txBody>
          <a:bodyPr/>
          <a:lstStyle>
            <a:lvl1pPr marL="0" indent="0">
              <a:lnSpc>
                <a:spcPct val="95000"/>
              </a:lnSpc>
              <a:spcBef>
                <a:spcPts val="400"/>
              </a:spcBef>
              <a:buNone/>
              <a:defRPr sz="1100" b="1" i="0">
                <a:solidFill>
                  <a:srgbClr val="E7212F"/>
                </a:solidFill>
                <a:latin typeface="Calibri" panose="020F0502020204030204" pitchFamily="34" charset="0"/>
                <a:cs typeface="Calibri" panose="020F0502020204030204" pitchFamily="34" charset="0"/>
              </a:defRPr>
            </a:lvl1pPr>
          </a:lstStyle>
          <a:p>
            <a:pPr lvl="0"/>
            <a:r>
              <a:rPr lang="en-US" dirty="0" err="1"/>
              <a:t>Firstname</a:t>
            </a:r>
            <a:r>
              <a:rPr lang="en-US" dirty="0"/>
              <a:t> </a:t>
            </a:r>
            <a:br>
              <a:rPr lang="en-US" dirty="0"/>
            </a:br>
            <a:r>
              <a:rPr lang="en-US" dirty="0" err="1"/>
              <a:t>Lastname</a:t>
            </a:r>
            <a:endParaRPr lang="en-US" dirty="0"/>
          </a:p>
        </p:txBody>
      </p:sp>
      <p:sp>
        <p:nvSpPr>
          <p:cNvPr id="43" name="Text Placeholder 6">
            <a:extLst>
              <a:ext uri="{FF2B5EF4-FFF2-40B4-BE49-F238E27FC236}">
                <a16:creationId xmlns:a16="http://schemas.microsoft.com/office/drawing/2014/main" id="{98EA6426-CA6C-534F-BA6F-E096050688FE}"/>
              </a:ext>
            </a:extLst>
          </p:cNvPr>
          <p:cNvSpPr>
            <a:spLocks noGrp="1"/>
          </p:cNvSpPr>
          <p:nvPr>
            <p:ph type="body" sz="quarter" idx="48" hasCustomPrompt="1"/>
          </p:nvPr>
        </p:nvSpPr>
        <p:spPr>
          <a:xfrm>
            <a:off x="8552311" y="4424448"/>
            <a:ext cx="1182612" cy="199969"/>
          </a:xfrm>
          <a:prstGeom prst="rect">
            <a:avLst/>
          </a:prstGeom>
        </p:spPr>
        <p:txBody>
          <a:bodyPr lIns="91440" rIns="91440"/>
          <a:lstStyle>
            <a:lvl1pPr marL="0" indent="0">
              <a:lnSpc>
                <a:spcPct val="100000"/>
              </a:lnSpc>
              <a:spcBef>
                <a:spcPts val="200"/>
              </a:spcBef>
              <a:buFont typeface="Arial" panose="020B0604020202020204" pitchFamily="34" charset="0"/>
              <a:buNone/>
              <a:defRPr sz="11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44" name="Text Placeholder 6">
            <a:extLst>
              <a:ext uri="{FF2B5EF4-FFF2-40B4-BE49-F238E27FC236}">
                <a16:creationId xmlns:a16="http://schemas.microsoft.com/office/drawing/2014/main" id="{9BDC8F3D-783A-394C-B0F1-D73691072A7B}"/>
              </a:ext>
            </a:extLst>
          </p:cNvPr>
          <p:cNvSpPr>
            <a:spLocks noGrp="1"/>
          </p:cNvSpPr>
          <p:nvPr>
            <p:ph type="body" sz="quarter" idx="49" hasCustomPrompt="1"/>
          </p:nvPr>
        </p:nvSpPr>
        <p:spPr>
          <a:xfrm>
            <a:off x="8552308" y="2865099"/>
            <a:ext cx="1182613" cy="380646"/>
          </a:xfrm>
          <a:prstGeom prst="rect">
            <a:avLst/>
          </a:prstGeom>
        </p:spPr>
        <p:txBody>
          <a:bodyPr/>
          <a:lstStyle>
            <a:lvl1pPr marL="0" indent="0">
              <a:lnSpc>
                <a:spcPct val="95000"/>
              </a:lnSpc>
              <a:spcBef>
                <a:spcPts val="400"/>
              </a:spcBef>
              <a:buNone/>
              <a:defRPr sz="1100" b="1" i="0">
                <a:solidFill>
                  <a:srgbClr val="E7212F"/>
                </a:solidFill>
                <a:latin typeface="Calibri" panose="020F0502020204030204" pitchFamily="34" charset="0"/>
                <a:cs typeface="Calibri" panose="020F0502020204030204" pitchFamily="34" charset="0"/>
              </a:defRPr>
            </a:lvl1pPr>
          </a:lstStyle>
          <a:p>
            <a:pPr lvl="0"/>
            <a:r>
              <a:rPr lang="en-US" dirty="0" err="1"/>
              <a:t>Firstname</a:t>
            </a:r>
            <a:r>
              <a:rPr lang="en-US" dirty="0"/>
              <a:t> </a:t>
            </a:r>
            <a:br>
              <a:rPr lang="en-US" dirty="0"/>
            </a:br>
            <a:r>
              <a:rPr lang="en-US" dirty="0" err="1"/>
              <a:t>Lastname</a:t>
            </a:r>
            <a:endParaRPr lang="en-US" dirty="0"/>
          </a:p>
        </p:txBody>
      </p:sp>
      <p:sp>
        <p:nvSpPr>
          <p:cNvPr id="45" name="Text Placeholder 6">
            <a:extLst>
              <a:ext uri="{FF2B5EF4-FFF2-40B4-BE49-F238E27FC236}">
                <a16:creationId xmlns:a16="http://schemas.microsoft.com/office/drawing/2014/main" id="{0B2C6A87-B583-A14F-8497-B9DB531A221B}"/>
              </a:ext>
            </a:extLst>
          </p:cNvPr>
          <p:cNvSpPr>
            <a:spLocks noGrp="1"/>
          </p:cNvSpPr>
          <p:nvPr>
            <p:ph type="body" sz="quarter" idx="50" hasCustomPrompt="1"/>
          </p:nvPr>
        </p:nvSpPr>
        <p:spPr>
          <a:xfrm>
            <a:off x="8552311" y="3283588"/>
            <a:ext cx="1182612" cy="199969"/>
          </a:xfrm>
          <a:prstGeom prst="rect">
            <a:avLst/>
          </a:prstGeom>
        </p:spPr>
        <p:txBody>
          <a:bodyPr lIns="91440" rIns="91440"/>
          <a:lstStyle>
            <a:lvl1pPr marL="0" indent="0">
              <a:lnSpc>
                <a:spcPct val="100000"/>
              </a:lnSpc>
              <a:spcBef>
                <a:spcPts val="200"/>
              </a:spcBef>
              <a:buFont typeface="Arial" panose="020B0604020202020204" pitchFamily="34" charset="0"/>
              <a:buNone/>
              <a:defRPr sz="11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50" name="Text Placeholder 6">
            <a:extLst>
              <a:ext uri="{FF2B5EF4-FFF2-40B4-BE49-F238E27FC236}">
                <a16:creationId xmlns:a16="http://schemas.microsoft.com/office/drawing/2014/main" id="{A4D99FF1-90CE-8449-A28C-48D0798A4673}"/>
              </a:ext>
            </a:extLst>
          </p:cNvPr>
          <p:cNvSpPr>
            <a:spLocks noGrp="1"/>
          </p:cNvSpPr>
          <p:nvPr>
            <p:ph type="body" sz="quarter" idx="55" hasCustomPrompt="1"/>
          </p:nvPr>
        </p:nvSpPr>
        <p:spPr>
          <a:xfrm>
            <a:off x="11488013" y="5025101"/>
            <a:ext cx="1182613" cy="380646"/>
          </a:xfrm>
          <a:prstGeom prst="rect">
            <a:avLst/>
          </a:prstGeom>
        </p:spPr>
        <p:txBody>
          <a:bodyPr/>
          <a:lstStyle>
            <a:lvl1pPr marL="0" indent="0">
              <a:lnSpc>
                <a:spcPct val="95000"/>
              </a:lnSpc>
              <a:spcBef>
                <a:spcPts val="400"/>
              </a:spcBef>
              <a:buNone/>
              <a:defRPr sz="1100" b="1" i="0">
                <a:solidFill>
                  <a:srgbClr val="E7212F"/>
                </a:solidFill>
                <a:latin typeface="Calibri" panose="020F0502020204030204" pitchFamily="34" charset="0"/>
                <a:cs typeface="Calibri" panose="020F0502020204030204" pitchFamily="34" charset="0"/>
              </a:defRPr>
            </a:lvl1pPr>
          </a:lstStyle>
          <a:p>
            <a:pPr lvl="0"/>
            <a:r>
              <a:rPr lang="en-US" dirty="0" err="1"/>
              <a:t>Firstname</a:t>
            </a:r>
            <a:r>
              <a:rPr lang="en-US" dirty="0"/>
              <a:t> </a:t>
            </a:r>
            <a:br>
              <a:rPr lang="en-US" dirty="0"/>
            </a:br>
            <a:r>
              <a:rPr lang="en-US" dirty="0" err="1"/>
              <a:t>Lastname</a:t>
            </a:r>
            <a:endParaRPr lang="en-US" dirty="0"/>
          </a:p>
        </p:txBody>
      </p:sp>
      <p:sp>
        <p:nvSpPr>
          <p:cNvPr id="51" name="Text Placeholder 6">
            <a:extLst>
              <a:ext uri="{FF2B5EF4-FFF2-40B4-BE49-F238E27FC236}">
                <a16:creationId xmlns:a16="http://schemas.microsoft.com/office/drawing/2014/main" id="{01EB3FAA-EE5E-504B-B51E-1F0CCC437BFC}"/>
              </a:ext>
            </a:extLst>
          </p:cNvPr>
          <p:cNvSpPr>
            <a:spLocks noGrp="1"/>
          </p:cNvSpPr>
          <p:nvPr>
            <p:ph type="body" sz="quarter" idx="56" hasCustomPrompt="1"/>
          </p:nvPr>
        </p:nvSpPr>
        <p:spPr>
          <a:xfrm>
            <a:off x="11488016" y="5483493"/>
            <a:ext cx="1182612" cy="199969"/>
          </a:xfrm>
          <a:prstGeom prst="rect">
            <a:avLst/>
          </a:prstGeom>
        </p:spPr>
        <p:txBody>
          <a:bodyPr lIns="91440" rIns="91440"/>
          <a:lstStyle>
            <a:lvl1pPr marL="0" indent="0">
              <a:lnSpc>
                <a:spcPct val="100000"/>
              </a:lnSpc>
              <a:spcBef>
                <a:spcPts val="200"/>
              </a:spcBef>
              <a:buFont typeface="Arial" panose="020B0604020202020204" pitchFamily="34" charset="0"/>
              <a:buNone/>
              <a:defRPr sz="11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52" name="Text Placeholder 6">
            <a:extLst>
              <a:ext uri="{FF2B5EF4-FFF2-40B4-BE49-F238E27FC236}">
                <a16:creationId xmlns:a16="http://schemas.microsoft.com/office/drawing/2014/main" id="{5A3B921D-E9A4-1549-9F47-0704DE95526A}"/>
              </a:ext>
            </a:extLst>
          </p:cNvPr>
          <p:cNvSpPr>
            <a:spLocks noGrp="1"/>
          </p:cNvSpPr>
          <p:nvPr>
            <p:ph type="body" sz="quarter" idx="57" hasCustomPrompt="1"/>
          </p:nvPr>
        </p:nvSpPr>
        <p:spPr>
          <a:xfrm>
            <a:off x="11488013" y="3401734"/>
            <a:ext cx="1182613" cy="380646"/>
          </a:xfrm>
          <a:prstGeom prst="rect">
            <a:avLst/>
          </a:prstGeom>
        </p:spPr>
        <p:txBody>
          <a:bodyPr/>
          <a:lstStyle>
            <a:lvl1pPr marL="0" indent="0">
              <a:lnSpc>
                <a:spcPct val="95000"/>
              </a:lnSpc>
              <a:spcBef>
                <a:spcPts val="400"/>
              </a:spcBef>
              <a:buNone/>
              <a:defRPr sz="1100" b="1" i="0">
                <a:solidFill>
                  <a:srgbClr val="E7212F"/>
                </a:solidFill>
                <a:latin typeface="Calibri" panose="020F0502020204030204" pitchFamily="34" charset="0"/>
                <a:cs typeface="Calibri" panose="020F0502020204030204" pitchFamily="34" charset="0"/>
              </a:defRPr>
            </a:lvl1pPr>
          </a:lstStyle>
          <a:p>
            <a:pPr lvl="0"/>
            <a:r>
              <a:rPr lang="en-US" dirty="0" err="1"/>
              <a:t>Firstname</a:t>
            </a:r>
            <a:r>
              <a:rPr lang="en-US" dirty="0"/>
              <a:t> </a:t>
            </a:r>
            <a:br>
              <a:rPr lang="en-US" dirty="0"/>
            </a:br>
            <a:r>
              <a:rPr lang="en-US" dirty="0" err="1"/>
              <a:t>Lastname</a:t>
            </a:r>
            <a:endParaRPr lang="en-US" dirty="0"/>
          </a:p>
        </p:txBody>
      </p:sp>
      <p:sp>
        <p:nvSpPr>
          <p:cNvPr id="53" name="Text Placeholder 6">
            <a:extLst>
              <a:ext uri="{FF2B5EF4-FFF2-40B4-BE49-F238E27FC236}">
                <a16:creationId xmlns:a16="http://schemas.microsoft.com/office/drawing/2014/main" id="{9EFE8E2C-4EF1-8846-9BAB-C55DC18A9705}"/>
              </a:ext>
            </a:extLst>
          </p:cNvPr>
          <p:cNvSpPr>
            <a:spLocks noGrp="1"/>
          </p:cNvSpPr>
          <p:nvPr>
            <p:ph type="body" sz="quarter" idx="58" hasCustomPrompt="1"/>
          </p:nvPr>
        </p:nvSpPr>
        <p:spPr>
          <a:xfrm>
            <a:off x="11488016" y="3860126"/>
            <a:ext cx="1182612" cy="199969"/>
          </a:xfrm>
          <a:prstGeom prst="rect">
            <a:avLst/>
          </a:prstGeom>
        </p:spPr>
        <p:txBody>
          <a:bodyPr lIns="91440" rIns="91440"/>
          <a:lstStyle>
            <a:lvl1pPr marL="0" indent="0">
              <a:lnSpc>
                <a:spcPct val="100000"/>
              </a:lnSpc>
              <a:spcBef>
                <a:spcPts val="200"/>
              </a:spcBef>
              <a:buFont typeface="Arial" panose="020B0604020202020204" pitchFamily="34" charset="0"/>
              <a:buNone/>
              <a:defRPr sz="11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54" name="Text Placeholder 6">
            <a:extLst>
              <a:ext uri="{FF2B5EF4-FFF2-40B4-BE49-F238E27FC236}">
                <a16:creationId xmlns:a16="http://schemas.microsoft.com/office/drawing/2014/main" id="{41258BC0-3C97-EC4A-BDD4-99B07F7DDDDD}"/>
              </a:ext>
            </a:extLst>
          </p:cNvPr>
          <p:cNvSpPr>
            <a:spLocks noGrp="1"/>
          </p:cNvSpPr>
          <p:nvPr>
            <p:ph type="body" sz="quarter" idx="59" hasCustomPrompt="1"/>
          </p:nvPr>
        </p:nvSpPr>
        <p:spPr>
          <a:xfrm>
            <a:off x="11488013" y="6670490"/>
            <a:ext cx="1182613" cy="380646"/>
          </a:xfrm>
          <a:prstGeom prst="rect">
            <a:avLst/>
          </a:prstGeom>
        </p:spPr>
        <p:txBody>
          <a:bodyPr/>
          <a:lstStyle>
            <a:lvl1pPr marL="0" indent="0">
              <a:lnSpc>
                <a:spcPct val="95000"/>
              </a:lnSpc>
              <a:spcBef>
                <a:spcPts val="400"/>
              </a:spcBef>
              <a:buNone/>
              <a:defRPr sz="1100" b="1" i="0">
                <a:solidFill>
                  <a:srgbClr val="E7212F"/>
                </a:solidFill>
                <a:latin typeface="Calibri" panose="020F0502020204030204" pitchFamily="34" charset="0"/>
                <a:cs typeface="Calibri" panose="020F0502020204030204" pitchFamily="34" charset="0"/>
              </a:defRPr>
            </a:lvl1pPr>
          </a:lstStyle>
          <a:p>
            <a:pPr lvl="0"/>
            <a:r>
              <a:rPr lang="en-US" dirty="0" err="1"/>
              <a:t>Firstname</a:t>
            </a:r>
            <a:r>
              <a:rPr lang="en-US" dirty="0"/>
              <a:t> </a:t>
            </a:r>
            <a:br>
              <a:rPr lang="en-US" dirty="0"/>
            </a:br>
            <a:r>
              <a:rPr lang="en-US" dirty="0" err="1"/>
              <a:t>Lastname</a:t>
            </a:r>
            <a:endParaRPr lang="en-US" dirty="0"/>
          </a:p>
        </p:txBody>
      </p:sp>
      <p:sp>
        <p:nvSpPr>
          <p:cNvPr id="55" name="Text Placeholder 6">
            <a:extLst>
              <a:ext uri="{FF2B5EF4-FFF2-40B4-BE49-F238E27FC236}">
                <a16:creationId xmlns:a16="http://schemas.microsoft.com/office/drawing/2014/main" id="{55A1FECE-DC41-5C46-8B8A-B8BF0AFC28EA}"/>
              </a:ext>
            </a:extLst>
          </p:cNvPr>
          <p:cNvSpPr>
            <a:spLocks noGrp="1"/>
          </p:cNvSpPr>
          <p:nvPr>
            <p:ph type="body" sz="quarter" idx="60" hasCustomPrompt="1"/>
          </p:nvPr>
        </p:nvSpPr>
        <p:spPr>
          <a:xfrm>
            <a:off x="11488016" y="7128882"/>
            <a:ext cx="1182612" cy="199969"/>
          </a:xfrm>
          <a:prstGeom prst="rect">
            <a:avLst/>
          </a:prstGeom>
        </p:spPr>
        <p:txBody>
          <a:bodyPr lIns="91440" rIns="91440"/>
          <a:lstStyle>
            <a:lvl1pPr marL="0" indent="0">
              <a:lnSpc>
                <a:spcPct val="100000"/>
              </a:lnSpc>
              <a:spcBef>
                <a:spcPts val="200"/>
              </a:spcBef>
              <a:buFont typeface="Arial" panose="020B0604020202020204" pitchFamily="34" charset="0"/>
              <a:buNone/>
              <a:defRPr sz="11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grpSp>
        <p:nvGrpSpPr>
          <p:cNvPr id="75" name="Group 74">
            <a:extLst>
              <a:ext uri="{FF2B5EF4-FFF2-40B4-BE49-F238E27FC236}">
                <a16:creationId xmlns:a16="http://schemas.microsoft.com/office/drawing/2014/main" id="{3EBEEF4A-A75C-3F4B-A157-DD7DA5523147}"/>
              </a:ext>
            </a:extLst>
          </p:cNvPr>
          <p:cNvGrpSpPr/>
          <p:nvPr userDrawn="1"/>
        </p:nvGrpSpPr>
        <p:grpSpPr>
          <a:xfrm rot="16200000">
            <a:off x="8297947" y="4956568"/>
            <a:ext cx="1154258" cy="4027131"/>
            <a:chOff x="8172471" y="2127567"/>
            <a:chExt cx="3835403" cy="4027131"/>
          </a:xfrm>
        </p:grpSpPr>
        <p:cxnSp>
          <p:nvCxnSpPr>
            <p:cNvPr id="76" name="Straight Connector 75">
              <a:extLst>
                <a:ext uri="{FF2B5EF4-FFF2-40B4-BE49-F238E27FC236}">
                  <a16:creationId xmlns:a16="http://schemas.microsoft.com/office/drawing/2014/main" id="{D5F5B73C-420D-004E-9CAF-B9CFE0830A69}"/>
                </a:ext>
              </a:extLst>
            </p:cNvPr>
            <p:cNvCxnSpPr>
              <a:cxnSpLocks/>
            </p:cNvCxnSpPr>
            <p:nvPr userDrawn="1"/>
          </p:nvCxnSpPr>
          <p:spPr>
            <a:xfrm>
              <a:off x="8172471" y="2640435"/>
              <a:ext cx="3823861" cy="0"/>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10DCC96-14D6-1047-98C5-2A1FC921AED1}"/>
                </a:ext>
              </a:extLst>
            </p:cNvPr>
            <p:cNvCxnSpPr>
              <a:cxnSpLocks/>
            </p:cNvCxnSpPr>
            <p:nvPr userDrawn="1"/>
          </p:nvCxnSpPr>
          <p:spPr>
            <a:xfrm>
              <a:off x="8172475" y="2640434"/>
              <a:ext cx="0" cy="507981"/>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C1E9B31-E7FA-A945-95FE-6BF0F3756D03}"/>
                </a:ext>
              </a:extLst>
            </p:cNvPr>
            <p:cNvCxnSpPr>
              <a:cxnSpLocks/>
            </p:cNvCxnSpPr>
            <p:nvPr userDrawn="1"/>
          </p:nvCxnSpPr>
          <p:spPr>
            <a:xfrm>
              <a:off x="12007874" y="2640436"/>
              <a:ext cx="0" cy="507981"/>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0CABD4A-9128-F546-9D2A-C36D8A91684D}"/>
                </a:ext>
              </a:extLst>
            </p:cNvPr>
            <p:cNvCxnSpPr>
              <a:cxnSpLocks/>
            </p:cNvCxnSpPr>
            <p:nvPr userDrawn="1"/>
          </p:nvCxnSpPr>
          <p:spPr>
            <a:xfrm rot="5400000" flipV="1">
              <a:off x="8070837" y="4141131"/>
              <a:ext cx="4027131" cy="3"/>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grpSp>
      <p:sp>
        <p:nvSpPr>
          <p:cNvPr id="19" name="Picture Placeholder 2">
            <a:extLst>
              <a:ext uri="{FF2B5EF4-FFF2-40B4-BE49-F238E27FC236}">
                <a16:creationId xmlns:a16="http://schemas.microsoft.com/office/drawing/2014/main" id="{DA44B906-9950-D64F-B339-E39371E4F4FD}"/>
              </a:ext>
            </a:extLst>
          </p:cNvPr>
          <p:cNvSpPr>
            <a:spLocks noGrp="1"/>
          </p:cNvSpPr>
          <p:nvPr>
            <p:ph type="pic" sz="quarter" idx="28" hasCustomPrompt="1"/>
          </p:nvPr>
        </p:nvSpPr>
        <p:spPr>
          <a:xfrm>
            <a:off x="7687058" y="7221841"/>
            <a:ext cx="678797" cy="658361"/>
          </a:xfrm>
          <a:prstGeom prst="rect">
            <a:avLst/>
          </a:prstGeom>
          <a:solidFill>
            <a:schemeClr val="bg1">
              <a:lumMod val="95000"/>
            </a:schemeClr>
          </a:solidFill>
        </p:spPr>
        <p:txBody>
          <a:bodyPr/>
          <a:lstStyle>
            <a:lvl1pPr marL="0" indent="0">
              <a:buFont typeface="Arial" panose="020B0604020202020204" pitchFamily="34" charset="0"/>
              <a:buNone/>
              <a:defRPr sz="800" b="1" i="1">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21" name="Picture Placeholder 2">
            <a:extLst>
              <a:ext uri="{FF2B5EF4-FFF2-40B4-BE49-F238E27FC236}">
                <a16:creationId xmlns:a16="http://schemas.microsoft.com/office/drawing/2014/main" id="{93D7DE8C-ECFF-6842-BF0E-1A00134CF894}"/>
              </a:ext>
            </a:extLst>
          </p:cNvPr>
          <p:cNvSpPr>
            <a:spLocks noGrp="1"/>
          </p:cNvSpPr>
          <p:nvPr>
            <p:ph type="pic" sz="quarter" idx="30" hasCustomPrompt="1"/>
          </p:nvPr>
        </p:nvSpPr>
        <p:spPr>
          <a:xfrm>
            <a:off x="7687058" y="6054844"/>
            <a:ext cx="678797" cy="658361"/>
          </a:xfrm>
          <a:prstGeom prst="rect">
            <a:avLst/>
          </a:prstGeom>
          <a:solidFill>
            <a:schemeClr val="bg1">
              <a:lumMod val="95000"/>
            </a:schemeClr>
          </a:solidFill>
        </p:spPr>
        <p:txBody>
          <a:bodyPr/>
          <a:lstStyle>
            <a:lvl1pPr marL="0" indent="0">
              <a:buFont typeface="Arial" panose="020B0604020202020204" pitchFamily="34" charset="0"/>
              <a:buNone/>
              <a:defRPr sz="800" b="1" i="1">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46" name="Text Placeholder 6">
            <a:extLst>
              <a:ext uri="{FF2B5EF4-FFF2-40B4-BE49-F238E27FC236}">
                <a16:creationId xmlns:a16="http://schemas.microsoft.com/office/drawing/2014/main" id="{983171AE-FC89-564B-8376-8AD872D32FA5}"/>
              </a:ext>
            </a:extLst>
          </p:cNvPr>
          <p:cNvSpPr>
            <a:spLocks noGrp="1"/>
          </p:cNvSpPr>
          <p:nvPr>
            <p:ph type="body" sz="quarter" idx="51" hasCustomPrompt="1"/>
          </p:nvPr>
        </p:nvSpPr>
        <p:spPr>
          <a:xfrm>
            <a:off x="8552308" y="6060679"/>
            <a:ext cx="1182613" cy="380646"/>
          </a:xfrm>
          <a:prstGeom prst="rect">
            <a:avLst/>
          </a:prstGeom>
        </p:spPr>
        <p:txBody>
          <a:bodyPr/>
          <a:lstStyle>
            <a:lvl1pPr marL="0" indent="0">
              <a:lnSpc>
                <a:spcPct val="95000"/>
              </a:lnSpc>
              <a:spcBef>
                <a:spcPts val="400"/>
              </a:spcBef>
              <a:buNone/>
              <a:defRPr sz="1100" b="1" i="0">
                <a:solidFill>
                  <a:srgbClr val="E7212F"/>
                </a:solidFill>
                <a:latin typeface="Calibri" panose="020F0502020204030204" pitchFamily="34" charset="0"/>
                <a:cs typeface="Calibri" panose="020F0502020204030204" pitchFamily="34" charset="0"/>
              </a:defRPr>
            </a:lvl1pPr>
          </a:lstStyle>
          <a:p>
            <a:pPr lvl="0"/>
            <a:r>
              <a:rPr lang="en-US" dirty="0" err="1"/>
              <a:t>Firstname</a:t>
            </a:r>
            <a:r>
              <a:rPr lang="en-US" dirty="0"/>
              <a:t> </a:t>
            </a:r>
            <a:br>
              <a:rPr lang="en-US" dirty="0"/>
            </a:br>
            <a:r>
              <a:rPr lang="en-US" dirty="0" err="1"/>
              <a:t>Lastname</a:t>
            </a:r>
            <a:endParaRPr lang="en-US" dirty="0"/>
          </a:p>
        </p:txBody>
      </p:sp>
      <p:sp>
        <p:nvSpPr>
          <p:cNvPr id="47" name="Text Placeholder 6">
            <a:extLst>
              <a:ext uri="{FF2B5EF4-FFF2-40B4-BE49-F238E27FC236}">
                <a16:creationId xmlns:a16="http://schemas.microsoft.com/office/drawing/2014/main" id="{FE312AA0-7DE8-D142-A62E-8C6FEE504990}"/>
              </a:ext>
            </a:extLst>
          </p:cNvPr>
          <p:cNvSpPr>
            <a:spLocks noGrp="1"/>
          </p:cNvSpPr>
          <p:nvPr>
            <p:ph type="body" sz="quarter" idx="52" hasCustomPrompt="1"/>
          </p:nvPr>
        </p:nvSpPr>
        <p:spPr>
          <a:xfrm>
            <a:off x="8552311" y="6479462"/>
            <a:ext cx="1182612" cy="199969"/>
          </a:xfrm>
          <a:prstGeom prst="rect">
            <a:avLst/>
          </a:prstGeom>
        </p:spPr>
        <p:txBody>
          <a:bodyPr lIns="91440" rIns="91440"/>
          <a:lstStyle>
            <a:lvl1pPr marL="0" indent="0">
              <a:lnSpc>
                <a:spcPct val="100000"/>
              </a:lnSpc>
              <a:spcBef>
                <a:spcPts val="200"/>
              </a:spcBef>
              <a:buFont typeface="Arial" panose="020B0604020202020204" pitchFamily="34" charset="0"/>
              <a:buNone/>
              <a:defRPr sz="11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48" name="Text Placeholder 6">
            <a:extLst>
              <a:ext uri="{FF2B5EF4-FFF2-40B4-BE49-F238E27FC236}">
                <a16:creationId xmlns:a16="http://schemas.microsoft.com/office/drawing/2014/main" id="{92BCD92A-D6E4-4B46-8D67-3DA77243C23D}"/>
              </a:ext>
            </a:extLst>
          </p:cNvPr>
          <p:cNvSpPr>
            <a:spLocks noGrp="1"/>
          </p:cNvSpPr>
          <p:nvPr>
            <p:ph type="body" sz="quarter" idx="53" hasCustomPrompt="1"/>
          </p:nvPr>
        </p:nvSpPr>
        <p:spPr>
          <a:xfrm>
            <a:off x="8552308" y="7221841"/>
            <a:ext cx="1182613" cy="380646"/>
          </a:xfrm>
          <a:prstGeom prst="rect">
            <a:avLst/>
          </a:prstGeom>
        </p:spPr>
        <p:txBody>
          <a:bodyPr/>
          <a:lstStyle>
            <a:lvl1pPr marL="0" indent="0">
              <a:lnSpc>
                <a:spcPct val="95000"/>
              </a:lnSpc>
              <a:spcBef>
                <a:spcPts val="400"/>
              </a:spcBef>
              <a:buNone/>
              <a:defRPr sz="1100" b="1" i="0">
                <a:solidFill>
                  <a:srgbClr val="E7212F"/>
                </a:solidFill>
                <a:latin typeface="Calibri" panose="020F0502020204030204" pitchFamily="34" charset="0"/>
                <a:cs typeface="Calibri" panose="020F0502020204030204" pitchFamily="34" charset="0"/>
              </a:defRPr>
            </a:lvl1pPr>
          </a:lstStyle>
          <a:p>
            <a:pPr lvl="0"/>
            <a:r>
              <a:rPr lang="en-US" dirty="0" err="1"/>
              <a:t>Firstname</a:t>
            </a:r>
            <a:r>
              <a:rPr lang="en-US" dirty="0"/>
              <a:t> </a:t>
            </a:r>
            <a:br>
              <a:rPr lang="en-US" dirty="0"/>
            </a:br>
            <a:r>
              <a:rPr lang="en-US" dirty="0" err="1"/>
              <a:t>Lastname</a:t>
            </a:r>
            <a:endParaRPr lang="en-US" dirty="0"/>
          </a:p>
        </p:txBody>
      </p:sp>
      <p:sp>
        <p:nvSpPr>
          <p:cNvPr id="49" name="Text Placeholder 6">
            <a:extLst>
              <a:ext uri="{FF2B5EF4-FFF2-40B4-BE49-F238E27FC236}">
                <a16:creationId xmlns:a16="http://schemas.microsoft.com/office/drawing/2014/main" id="{62A05C9C-1468-CC4E-A6EB-96F759261C90}"/>
              </a:ext>
            </a:extLst>
          </p:cNvPr>
          <p:cNvSpPr>
            <a:spLocks noGrp="1"/>
          </p:cNvSpPr>
          <p:nvPr>
            <p:ph type="body" sz="quarter" idx="54" hasCustomPrompt="1"/>
          </p:nvPr>
        </p:nvSpPr>
        <p:spPr>
          <a:xfrm>
            <a:off x="8552311" y="7680233"/>
            <a:ext cx="1182612" cy="199969"/>
          </a:xfrm>
          <a:prstGeom prst="rect">
            <a:avLst/>
          </a:prstGeom>
        </p:spPr>
        <p:txBody>
          <a:bodyPr lIns="91440" rIns="91440"/>
          <a:lstStyle>
            <a:lvl1pPr marL="0" indent="0">
              <a:lnSpc>
                <a:spcPct val="100000"/>
              </a:lnSpc>
              <a:spcBef>
                <a:spcPts val="200"/>
              </a:spcBef>
              <a:buFont typeface="Arial" panose="020B0604020202020204" pitchFamily="34" charset="0"/>
              <a:buNone/>
              <a:defRPr sz="11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24" name="Picture Placeholder 2">
            <a:extLst>
              <a:ext uri="{FF2B5EF4-FFF2-40B4-BE49-F238E27FC236}">
                <a16:creationId xmlns:a16="http://schemas.microsoft.com/office/drawing/2014/main" id="{ADCA6526-B7FB-DB44-8ABB-A31362FA281C}"/>
              </a:ext>
            </a:extLst>
          </p:cNvPr>
          <p:cNvSpPr>
            <a:spLocks noGrp="1"/>
          </p:cNvSpPr>
          <p:nvPr>
            <p:ph type="pic" sz="quarter" idx="33" hasCustomPrompt="1"/>
          </p:nvPr>
        </p:nvSpPr>
        <p:spPr>
          <a:xfrm>
            <a:off x="10668226" y="6660110"/>
            <a:ext cx="678797" cy="658361"/>
          </a:xfrm>
          <a:prstGeom prst="rect">
            <a:avLst/>
          </a:prstGeom>
          <a:solidFill>
            <a:schemeClr val="bg1">
              <a:lumMod val="95000"/>
            </a:schemeClr>
          </a:solidFill>
        </p:spPr>
        <p:txBody>
          <a:bodyPr/>
          <a:lstStyle>
            <a:lvl1pPr marL="0" indent="0">
              <a:buFont typeface="Arial" panose="020B0604020202020204" pitchFamily="34" charset="0"/>
              <a:buNone/>
              <a:defRPr sz="800" b="1" i="1">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61" name="Text Placeholder 10">
            <a:extLst>
              <a:ext uri="{FF2B5EF4-FFF2-40B4-BE49-F238E27FC236}">
                <a16:creationId xmlns:a16="http://schemas.microsoft.com/office/drawing/2014/main" id="{F1D83F9C-BE1F-0748-A3D5-CB57F8DA9ED9}"/>
              </a:ext>
            </a:extLst>
          </p:cNvPr>
          <p:cNvSpPr>
            <a:spLocks noGrp="1"/>
          </p:cNvSpPr>
          <p:nvPr>
            <p:ph type="body" sz="quarter" idx="61" hasCustomPrompt="1"/>
          </p:nvPr>
        </p:nvSpPr>
        <p:spPr>
          <a:xfrm>
            <a:off x="748265" y="1287340"/>
            <a:ext cx="5841985" cy="438150"/>
          </a:xfrm>
          <a:prstGeom prst="rect">
            <a:avLst/>
          </a:prstGeom>
        </p:spPr>
        <p:txBody>
          <a:bodyPr anchor="t"/>
          <a:lstStyle>
            <a:lvl1pPr marL="0" indent="0">
              <a:lnSpc>
                <a:spcPct val="85000"/>
              </a:lnSpc>
              <a:buFontTx/>
              <a:buNone/>
              <a:defRPr sz="2400" b="1" i="0">
                <a:solidFill>
                  <a:srgbClr val="E41F35"/>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62" name="Text Placeholder 10">
            <a:extLst>
              <a:ext uri="{FF2B5EF4-FFF2-40B4-BE49-F238E27FC236}">
                <a16:creationId xmlns:a16="http://schemas.microsoft.com/office/drawing/2014/main" id="{086FA153-1DB4-0F49-9A44-7C7E28EE64B8}"/>
              </a:ext>
            </a:extLst>
          </p:cNvPr>
          <p:cNvSpPr>
            <a:spLocks noGrp="1"/>
          </p:cNvSpPr>
          <p:nvPr>
            <p:ph type="body" sz="quarter" idx="62" hasCustomPrompt="1"/>
          </p:nvPr>
        </p:nvSpPr>
        <p:spPr>
          <a:xfrm>
            <a:off x="685421" y="1725491"/>
            <a:ext cx="7338771" cy="885672"/>
          </a:xfrm>
          <a:prstGeom prst="rect">
            <a:avLst/>
          </a:prstGeom>
        </p:spPr>
        <p:txBody>
          <a:bodyPr anchor="t"/>
          <a:lstStyle>
            <a:lvl1pPr marL="0" indent="0">
              <a:lnSpc>
                <a:spcPct val="85000"/>
              </a:lnSpc>
              <a:buFontTx/>
              <a:buNone/>
              <a:defRPr sz="7200" b="0" i="0">
                <a:solidFill>
                  <a:schemeClr val="tx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Headline goes here</a:t>
            </a:r>
          </a:p>
        </p:txBody>
      </p:sp>
      <p:sp>
        <p:nvSpPr>
          <p:cNvPr id="63" name="Text Placeholder 3">
            <a:extLst>
              <a:ext uri="{FF2B5EF4-FFF2-40B4-BE49-F238E27FC236}">
                <a16:creationId xmlns:a16="http://schemas.microsoft.com/office/drawing/2014/main" id="{A39956DF-3BB4-0446-8B71-2F3CE1A8FFF6}"/>
              </a:ext>
            </a:extLst>
          </p:cNvPr>
          <p:cNvSpPr>
            <a:spLocks noGrp="1"/>
          </p:cNvSpPr>
          <p:nvPr>
            <p:ph type="body" sz="quarter" idx="17" hasCustomPrompt="1"/>
          </p:nvPr>
        </p:nvSpPr>
        <p:spPr>
          <a:xfrm>
            <a:off x="8447329" y="1443783"/>
            <a:ext cx="5444642" cy="1167379"/>
          </a:xfrm>
          <a:prstGeom prst="rect">
            <a:avLst/>
          </a:prstGeom>
        </p:spPr>
        <p:txBody>
          <a:bodyPr anchor="b"/>
          <a:lstStyle>
            <a:lvl1pPr marL="0" indent="0">
              <a:lnSpc>
                <a:spcPct val="100000"/>
              </a:lnSpc>
              <a:buFontTx/>
              <a:buNone/>
              <a:defRPr lang="en-US" sz="1800" smtClean="0">
                <a:solidFill>
                  <a:schemeClr val="tx1"/>
                </a:solidFill>
                <a:effectLs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US" dirty="0">
                <a:effectLst/>
                <a:latin typeface="Calibri Light" panose="020F0302020204030204" pitchFamily="34" charset="0"/>
              </a:rPr>
              <a:t>Lorem ipsum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par </a:t>
            </a:r>
            <a:r>
              <a:rPr lang="en-US" dirty="0" err="1">
                <a:effectLst/>
                <a:latin typeface="Calibri Light" panose="020F0302020204030204" pitchFamily="34" charset="0"/>
              </a:rPr>
              <a:t>chil</a:t>
            </a:r>
            <a:r>
              <a:rPr lang="en-US" dirty="0">
                <a:effectLst/>
                <a:latin typeface="Calibri Light" panose="020F0302020204030204" pitchFamily="34" charset="0"/>
              </a:rPr>
              <a:t> </a:t>
            </a:r>
            <a:r>
              <a:rPr lang="en-US" dirty="0" err="1">
                <a:effectLst/>
                <a:latin typeface="Calibri Light" panose="020F0302020204030204" pitchFamily="34" charset="0"/>
              </a:rPr>
              <a:t>iqui</a:t>
            </a:r>
            <a:r>
              <a:rPr lang="en-US" dirty="0">
                <a:effectLst/>
                <a:latin typeface="Calibri Light" panose="020F0302020204030204" pitchFamily="34" charset="0"/>
              </a:rPr>
              <a:t> cu. </a:t>
            </a:r>
            <a:r>
              <a:rPr lang="en-US" dirty="0" err="1">
                <a:effectLst/>
                <a:latin typeface="Calibri Light" panose="020F0302020204030204" pitchFamily="34" charset="0"/>
              </a:rPr>
              <a:t>Aximus</a:t>
            </a:r>
            <a:r>
              <a:rPr lang="en-US" dirty="0">
                <a:effectLst/>
                <a:latin typeface="Calibri Light" panose="020F0302020204030204" pitchFamily="34" charset="0"/>
              </a:rPr>
              <a:t> </a:t>
            </a:r>
            <a:r>
              <a:rPr lang="en-US" dirty="0" err="1">
                <a:effectLst/>
                <a:latin typeface="Calibri Light" panose="020F0302020204030204" pitchFamily="34" charset="0"/>
              </a:rPr>
              <a:t>explit</a:t>
            </a:r>
            <a:r>
              <a:rPr lang="en-US" dirty="0">
                <a:effectLst/>
                <a:latin typeface="Calibri Light" panose="020F0302020204030204" pitchFamily="34" charset="0"/>
              </a:rPr>
              <a:t> et </a:t>
            </a:r>
            <a:r>
              <a:rPr lang="en-US" dirty="0" err="1">
                <a:effectLst/>
                <a:latin typeface="Calibri Light" panose="020F0302020204030204" pitchFamily="34" charset="0"/>
              </a:rPr>
              <a:t>vitis</a:t>
            </a:r>
            <a:r>
              <a:rPr lang="en-US" dirty="0">
                <a:effectLst/>
                <a:latin typeface="Calibri Light" panose="020F0302020204030204" pitchFamily="34" charset="0"/>
              </a:rPr>
              <a:t> </a:t>
            </a:r>
            <a:r>
              <a:rPr lang="en-US" dirty="0" err="1">
                <a:effectLst/>
                <a:latin typeface="Calibri Light" panose="020F0302020204030204" pitchFamily="34" charset="0"/>
              </a:rPr>
              <a:t>tu</a:t>
            </a:r>
            <a:r>
              <a:rPr lang="en-US" dirty="0">
                <a:effectLst/>
                <a:latin typeface="Calibri Light" panose="020F0302020204030204" pitchFamily="34" charset="0"/>
              </a:rPr>
              <a:t>? Am </a:t>
            </a:r>
            <a:r>
              <a:rPr lang="en-US" dirty="0" err="1">
                <a:effectLst/>
                <a:latin typeface="Calibri Light" panose="020F0302020204030204" pitchFamily="34" charset="0"/>
              </a:rPr>
              <a:t>quia</a:t>
            </a:r>
            <a:r>
              <a:rPr lang="en-US" dirty="0">
                <a:effectLst/>
                <a:latin typeface="Calibri Light" panose="020F0302020204030204" pitchFamily="34" charset="0"/>
              </a:rPr>
              <a:t> </a:t>
            </a:r>
            <a:r>
              <a:rPr lang="en-US" dirty="0" err="1">
                <a:effectLst/>
                <a:latin typeface="Calibri Light" panose="020F0302020204030204" pitchFamily="34" charset="0"/>
              </a:rPr>
              <a:t>nihit</a:t>
            </a:r>
            <a:r>
              <a:rPr lang="en-US" dirty="0">
                <a:effectLst/>
                <a:latin typeface="Calibri Light" panose="020F0302020204030204" pitchFamily="34" charset="0"/>
              </a:rPr>
              <a:t>, cor. </a:t>
            </a: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a:t>
            </a:r>
          </a:p>
        </p:txBody>
      </p:sp>
      <p:pic>
        <p:nvPicPr>
          <p:cNvPr id="64" name="Picture 63">
            <a:extLst>
              <a:ext uri="{FF2B5EF4-FFF2-40B4-BE49-F238E27FC236}">
                <a16:creationId xmlns:a16="http://schemas.microsoft.com/office/drawing/2014/main" id="{B818066C-F93B-B041-A8B5-4F76202912F6}"/>
              </a:ext>
            </a:extLst>
          </p:cNvPr>
          <p:cNvPicPr>
            <a:picLocks noChangeAspect="1"/>
          </p:cNvPicPr>
          <p:nvPr userDrawn="1"/>
        </p:nvPicPr>
        <p:blipFill>
          <a:blip r:embed="rId2"/>
          <a:stretch>
            <a:fillRect/>
          </a:stretch>
        </p:blipFill>
        <p:spPr>
          <a:xfrm>
            <a:off x="818001" y="2768499"/>
            <a:ext cx="2025650" cy="69679"/>
          </a:xfrm>
          <a:prstGeom prst="rect">
            <a:avLst/>
          </a:prstGeom>
        </p:spPr>
      </p:pic>
    </p:spTree>
    <p:extLst>
      <p:ext uri="{BB962C8B-B14F-4D97-AF65-F5344CB8AC3E}">
        <p14:creationId xmlns:p14="http://schemas.microsoft.com/office/powerpoint/2010/main" val="261453841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rg chart 3">
    <p:spTree>
      <p:nvGrpSpPr>
        <p:cNvPr id="1" name=""/>
        <p:cNvGrpSpPr/>
        <p:nvPr/>
      </p:nvGrpSpPr>
      <p:grpSpPr>
        <a:xfrm>
          <a:off x="0" y="0"/>
          <a:ext cx="0" cy="0"/>
          <a:chOff x="0" y="0"/>
          <a:chExt cx="0" cy="0"/>
        </a:xfrm>
      </p:grpSpPr>
      <p:grpSp>
        <p:nvGrpSpPr>
          <p:cNvPr id="112" name="Group 111">
            <a:extLst>
              <a:ext uri="{FF2B5EF4-FFF2-40B4-BE49-F238E27FC236}">
                <a16:creationId xmlns:a16="http://schemas.microsoft.com/office/drawing/2014/main" id="{B6DC30F3-5269-734D-B5A3-5DD729B8F202}"/>
              </a:ext>
            </a:extLst>
          </p:cNvPr>
          <p:cNvGrpSpPr/>
          <p:nvPr userDrawn="1"/>
        </p:nvGrpSpPr>
        <p:grpSpPr>
          <a:xfrm>
            <a:off x="7476209" y="5049636"/>
            <a:ext cx="1637460" cy="2246473"/>
            <a:chOff x="8172474" y="2127567"/>
            <a:chExt cx="3835400" cy="3093253"/>
          </a:xfrm>
        </p:grpSpPr>
        <p:cxnSp>
          <p:nvCxnSpPr>
            <p:cNvPr id="113" name="Straight Connector 112">
              <a:extLst>
                <a:ext uri="{FF2B5EF4-FFF2-40B4-BE49-F238E27FC236}">
                  <a16:creationId xmlns:a16="http://schemas.microsoft.com/office/drawing/2014/main" id="{4336B6C2-73C3-9C44-90A4-BAEEA61ABB90}"/>
                </a:ext>
              </a:extLst>
            </p:cNvPr>
            <p:cNvCxnSpPr>
              <a:cxnSpLocks/>
            </p:cNvCxnSpPr>
            <p:nvPr userDrawn="1"/>
          </p:nvCxnSpPr>
          <p:spPr>
            <a:xfrm>
              <a:off x="8172474" y="2640435"/>
              <a:ext cx="3823862" cy="0"/>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3D72F9FF-9820-8A48-BD11-A377A82407BE}"/>
                </a:ext>
              </a:extLst>
            </p:cNvPr>
            <p:cNvCxnSpPr>
              <a:cxnSpLocks/>
            </p:cNvCxnSpPr>
            <p:nvPr userDrawn="1"/>
          </p:nvCxnSpPr>
          <p:spPr>
            <a:xfrm>
              <a:off x="8172474" y="2640435"/>
              <a:ext cx="0" cy="2519630"/>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7A4D1AC-5D47-6544-9DE1-AAB6830A6C62}"/>
                </a:ext>
              </a:extLst>
            </p:cNvPr>
            <p:cNvCxnSpPr>
              <a:cxnSpLocks/>
            </p:cNvCxnSpPr>
            <p:nvPr userDrawn="1"/>
          </p:nvCxnSpPr>
          <p:spPr>
            <a:xfrm>
              <a:off x="12007874" y="2640435"/>
              <a:ext cx="0" cy="2580385"/>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D2FE8ACF-088D-5543-9BD7-0BC1D79CBFCF}"/>
                </a:ext>
              </a:extLst>
            </p:cNvPr>
            <p:cNvCxnSpPr>
              <a:cxnSpLocks/>
            </p:cNvCxnSpPr>
            <p:nvPr userDrawn="1"/>
          </p:nvCxnSpPr>
          <p:spPr>
            <a:xfrm>
              <a:off x="10084405" y="2127567"/>
              <a:ext cx="0" cy="507981"/>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B5311456-0B77-E045-A06A-93C0DC6F02FC}"/>
              </a:ext>
            </a:extLst>
          </p:cNvPr>
          <p:cNvGrpSpPr/>
          <p:nvPr userDrawn="1"/>
        </p:nvGrpSpPr>
        <p:grpSpPr>
          <a:xfrm>
            <a:off x="4159747" y="5049636"/>
            <a:ext cx="1637460" cy="2246473"/>
            <a:chOff x="8172474" y="2127567"/>
            <a:chExt cx="3835400" cy="3093253"/>
          </a:xfrm>
        </p:grpSpPr>
        <p:cxnSp>
          <p:nvCxnSpPr>
            <p:cNvPr id="108" name="Straight Connector 107">
              <a:extLst>
                <a:ext uri="{FF2B5EF4-FFF2-40B4-BE49-F238E27FC236}">
                  <a16:creationId xmlns:a16="http://schemas.microsoft.com/office/drawing/2014/main" id="{F0308227-1EE9-644C-AFE5-1E12E6F0BFEA}"/>
                </a:ext>
              </a:extLst>
            </p:cNvPr>
            <p:cNvCxnSpPr>
              <a:cxnSpLocks/>
            </p:cNvCxnSpPr>
            <p:nvPr userDrawn="1"/>
          </p:nvCxnSpPr>
          <p:spPr>
            <a:xfrm>
              <a:off x="8172474" y="2640435"/>
              <a:ext cx="3823862" cy="0"/>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5E9C6994-7E78-AE42-9E27-8DEB81F26983}"/>
                </a:ext>
              </a:extLst>
            </p:cNvPr>
            <p:cNvCxnSpPr>
              <a:cxnSpLocks/>
            </p:cNvCxnSpPr>
            <p:nvPr userDrawn="1"/>
          </p:nvCxnSpPr>
          <p:spPr>
            <a:xfrm>
              <a:off x="8172474" y="2640435"/>
              <a:ext cx="0" cy="2580385"/>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5076D53F-2C8F-E44E-9E91-754A32602ADE}"/>
                </a:ext>
              </a:extLst>
            </p:cNvPr>
            <p:cNvCxnSpPr>
              <a:cxnSpLocks/>
            </p:cNvCxnSpPr>
            <p:nvPr userDrawn="1"/>
          </p:nvCxnSpPr>
          <p:spPr>
            <a:xfrm>
              <a:off x="12007874" y="2640435"/>
              <a:ext cx="0" cy="2580385"/>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7BD966B-7129-3F40-95D7-5F3494C08604}"/>
                </a:ext>
              </a:extLst>
            </p:cNvPr>
            <p:cNvCxnSpPr>
              <a:cxnSpLocks/>
            </p:cNvCxnSpPr>
            <p:nvPr userDrawn="1"/>
          </p:nvCxnSpPr>
          <p:spPr>
            <a:xfrm>
              <a:off x="10084405" y="2127567"/>
              <a:ext cx="0" cy="507981"/>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D346495-0B07-4F4C-81E2-093940FC9E89}"/>
              </a:ext>
            </a:extLst>
          </p:cNvPr>
          <p:cNvGrpSpPr/>
          <p:nvPr userDrawn="1"/>
        </p:nvGrpSpPr>
        <p:grpSpPr>
          <a:xfrm>
            <a:off x="1699539" y="3564599"/>
            <a:ext cx="9864932" cy="3828176"/>
            <a:chOff x="8172474" y="2127567"/>
            <a:chExt cx="3835400" cy="3828176"/>
          </a:xfrm>
        </p:grpSpPr>
        <p:cxnSp>
          <p:nvCxnSpPr>
            <p:cNvPr id="26" name="Straight Connector 25">
              <a:extLst>
                <a:ext uri="{FF2B5EF4-FFF2-40B4-BE49-F238E27FC236}">
                  <a16:creationId xmlns:a16="http://schemas.microsoft.com/office/drawing/2014/main" id="{34195D9F-C64C-5543-AD56-B777008AC4CD}"/>
                </a:ext>
              </a:extLst>
            </p:cNvPr>
            <p:cNvCxnSpPr>
              <a:cxnSpLocks/>
            </p:cNvCxnSpPr>
            <p:nvPr userDrawn="1"/>
          </p:nvCxnSpPr>
          <p:spPr>
            <a:xfrm>
              <a:off x="8172474" y="2640435"/>
              <a:ext cx="3833715" cy="0"/>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A647E39-56C9-1847-828F-0F5A19F8BFFC}"/>
                </a:ext>
              </a:extLst>
            </p:cNvPr>
            <p:cNvCxnSpPr>
              <a:cxnSpLocks/>
            </p:cNvCxnSpPr>
            <p:nvPr userDrawn="1"/>
          </p:nvCxnSpPr>
          <p:spPr>
            <a:xfrm>
              <a:off x="8172474" y="2640435"/>
              <a:ext cx="0" cy="3315308"/>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4A437DA-1A59-3244-99A4-5AB5F0F79FAB}"/>
                </a:ext>
              </a:extLst>
            </p:cNvPr>
            <p:cNvCxnSpPr>
              <a:cxnSpLocks/>
            </p:cNvCxnSpPr>
            <p:nvPr userDrawn="1"/>
          </p:nvCxnSpPr>
          <p:spPr>
            <a:xfrm>
              <a:off x="12007874" y="2640435"/>
              <a:ext cx="0" cy="3174519"/>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6273873-AF8E-4C49-897A-E118117D75CA}"/>
                </a:ext>
              </a:extLst>
            </p:cNvPr>
            <p:cNvCxnSpPr>
              <a:cxnSpLocks/>
            </p:cNvCxnSpPr>
            <p:nvPr userDrawn="1"/>
          </p:nvCxnSpPr>
          <p:spPr>
            <a:xfrm>
              <a:off x="10259774" y="2127567"/>
              <a:ext cx="0" cy="507981"/>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E349B44-E750-0647-A942-D7EC82B3299B}"/>
                </a:ext>
              </a:extLst>
            </p:cNvPr>
            <p:cNvCxnSpPr>
              <a:cxnSpLocks/>
            </p:cNvCxnSpPr>
            <p:nvPr userDrawn="1"/>
          </p:nvCxnSpPr>
          <p:spPr>
            <a:xfrm>
              <a:off x="9445616" y="2642259"/>
              <a:ext cx="0" cy="507981"/>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0782964-1391-C340-A9FE-41FDC3E7982E}"/>
                </a:ext>
              </a:extLst>
            </p:cNvPr>
            <p:cNvCxnSpPr>
              <a:cxnSpLocks/>
            </p:cNvCxnSpPr>
            <p:nvPr userDrawn="1"/>
          </p:nvCxnSpPr>
          <p:spPr>
            <a:xfrm>
              <a:off x="10727437" y="2642259"/>
              <a:ext cx="0" cy="507981"/>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5E2F9F55-ADA3-FC42-9F8A-F92B2F8FECAE}"/>
              </a:ext>
            </a:extLst>
          </p:cNvPr>
          <p:cNvSpPr/>
          <p:nvPr userDrawn="1"/>
        </p:nvSpPr>
        <p:spPr>
          <a:xfrm rot="18900000">
            <a:off x="6944062" y="3667011"/>
            <a:ext cx="262541" cy="262541"/>
          </a:xfrm>
          <a:prstGeom prst="rect">
            <a:avLst/>
          </a:prstGeom>
          <a:solidFill>
            <a:srgbClr val="E72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2D335E3-C4AF-6E4B-8EC3-15C76A119617}"/>
              </a:ext>
            </a:extLst>
          </p:cNvPr>
          <p:cNvSpPr/>
          <p:nvPr userDrawn="1"/>
        </p:nvSpPr>
        <p:spPr>
          <a:xfrm rot="18900000">
            <a:off x="1568498" y="5052466"/>
            <a:ext cx="262541" cy="262541"/>
          </a:xfrm>
          <a:prstGeom prst="rect">
            <a:avLst/>
          </a:prstGeom>
          <a:solidFill>
            <a:srgbClr val="E72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3E87868-41C6-AF43-8091-9358B9A0BF6D}"/>
              </a:ext>
            </a:extLst>
          </p:cNvPr>
          <p:cNvSpPr/>
          <p:nvPr userDrawn="1"/>
        </p:nvSpPr>
        <p:spPr>
          <a:xfrm rot="18900000">
            <a:off x="4852025" y="5052467"/>
            <a:ext cx="262541" cy="262541"/>
          </a:xfrm>
          <a:prstGeom prst="rect">
            <a:avLst/>
          </a:prstGeom>
          <a:solidFill>
            <a:srgbClr val="E72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4F2FD3B-16BC-AA49-B78A-3B9BF21E4A5D}"/>
              </a:ext>
            </a:extLst>
          </p:cNvPr>
          <p:cNvSpPr/>
          <p:nvPr userDrawn="1"/>
        </p:nvSpPr>
        <p:spPr>
          <a:xfrm rot="18900000">
            <a:off x="8163260" y="5052468"/>
            <a:ext cx="262541" cy="262541"/>
          </a:xfrm>
          <a:prstGeom prst="rect">
            <a:avLst/>
          </a:prstGeom>
          <a:solidFill>
            <a:srgbClr val="E72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1CE2ACD-8210-8F49-9B7B-5FA085F809A5}"/>
              </a:ext>
            </a:extLst>
          </p:cNvPr>
          <p:cNvSpPr/>
          <p:nvPr userDrawn="1"/>
        </p:nvSpPr>
        <p:spPr>
          <a:xfrm rot="18900000">
            <a:off x="11432934" y="5052469"/>
            <a:ext cx="262541" cy="262541"/>
          </a:xfrm>
          <a:prstGeom prst="rect">
            <a:avLst/>
          </a:prstGeom>
          <a:solidFill>
            <a:srgbClr val="E72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
            <a:extLst>
              <a:ext uri="{FF2B5EF4-FFF2-40B4-BE49-F238E27FC236}">
                <a16:creationId xmlns:a16="http://schemas.microsoft.com/office/drawing/2014/main" id="{10237B07-CC17-FF48-9EC1-D2798523B594}"/>
              </a:ext>
            </a:extLst>
          </p:cNvPr>
          <p:cNvSpPr>
            <a:spLocks noGrp="1"/>
          </p:cNvSpPr>
          <p:nvPr>
            <p:ph type="pic" sz="quarter" idx="23" hasCustomPrompt="1"/>
          </p:nvPr>
        </p:nvSpPr>
        <p:spPr>
          <a:xfrm>
            <a:off x="6517178" y="2729210"/>
            <a:ext cx="1136178" cy="1133029"/>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6" name="Picture Placeholder 2">
            <a:extLst>
              <a:ext uri="{FF2B5EF4-FFF2-40B4-BE49-F238E27FC236}">
                <a16:creationId xmlns:a16="http://schemas.microsoft.com/office/drawing/2014/main" id="{0DFE6489-874B-384D-AF5A-2961FF8F6907}"/>
              </a:ext>
            </a:extLst>
          </p:cNvPr>
          <p:cNvSpPr>
            <a:spLocks noGrp="1"/>
          </p:cNvSpPr>
          <p:nvPr>
            <p:ph type="pic" sz="quarter" idx="24" hasCustomPrompt="1"/>
          </p:nvPr>
        </p:nvSpPr>
        <p:spPr>
          <a:xfrm>
            <a:off x="1182816" y="4231348"/>
            <a:ext cx="978494" cy="1016347"/>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7" name="Picture Placeholder 2">
            <a:extLst>
              <a:ext uri="{FF2B5EF4-FFF2-40B4-BE49-F238E27FC236}">
                <a16:creationId xmlns:a16="http://schemas.microsoft.com/office/drawing/2014/main" id="{3791E3A7-717D-8B48-9442-306F60C13A00}"/>
              </a:ext>
            </a:extLst>
          </p:cNvPr>
          <p:cNvSpPr>
            <a:spLocks noGrp="1"/>
          </p:cNvSpPr>
          <p:nvPr>
            <p:ph type="pic" sz="quarter" idx="25" hasCustomPrompt="1"/>
          </p:nvPr>
        </p:nvSpPr>
        <p:spPr>
          <a:xfrm>
            <a:off x="4480198" y="4231348"/>
            <a:ext cx="978494" cy="1016347"/>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8" name="Picture Placeholder 2">
            <a:extLst>
              <a:ext uri="{FF2B5EF4-FFF2-40B4-BE49-F238E27FC236}">
                <a16:creationId xmlns:a16="http://schemas.microsoft.com/office/drawing/2014/main" id="{9470FADA-4D5C-4A4C-902D-ADF8F0CD8989}"/>
              </a:ext>
            </a:extLst>
          </p:cNvPr>
          <p:cNvSpPr>
            <a:spLocks noGrp="1"/>
          </p:cNvSpPr>
          <p:nvPr>
            <p:ph type="pic" sz="quarter" idx="26" hasCustomPrompt="1"/>
          </p:nvPr>
        </p:nvSpPr>
        <p:spPr>
          <a:xfrm>
            <a:off x="7805289" y="4231348"/>
            <a:ext cx="978494" cy="1016347"/>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9" name="Picture Placeholder 2">
            <a:extLst>
              <a:ext uri="{FF2B5EF4-FFF2-40B4-BE49-F238E27FC236}">
                <a16:creationId xmlns:a16="http://schemas.microsoft.com/office/drawing/2014/main" id="{41EA979D-392A-744F-B2BD-D7491757C29D}"/>
              </a:ext>
            </a:extLst>
          </p:cNvPr>
          <p:cNvSpPr>
            <a:spLocks noGrp="1"/>
          </p:cNvSpPr>
          <p:nvPr>
            <p:ph type="pic" sz="quarter" idx="27" hasCustomPrompt="1"/>
          </p:nvPr>
        </p:nvSpPr>
        <p:spPr>
          <a:xfrm>
            <a:off x="11061105" y="4231348"/>
            <a:ext cx="978494" cy="1016347"/>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10" name="Text Placeholder 6">
            <a:extLst>
              <a:ext uri="{FF2B5EF4-FFF2-40B4-BE49-F238E27FC236}">
                <a16:creationId xmlns:a16="http://schemas.microsoft.com/office/drawing/2014/main" id="{88CBFA4A-23CD-8F47-84C4-671D73BB1565}"/>
              </a:ext>
            </a:extLst>
          </p:cNvPr>
          <p:cNvSpPr>
            <a:spLocks noGrp="1"/>
          </p:cNvSpPr>
          <p:nvPr>
            <p:ph type="body" sz="quarter" idx="20" hasCustomPrompt="1"/>
          </p:nvPr>
        </p:nvSpPr>
        <p:spPr>
          <a:xfrm>
            <a:off x="7805289" y="2719556"/>
            <a:ext cx="2128723" cy="696194"/>
          </a:xfrm>
          <a:prstGeom prst="rect">
            <a:avLst/>
          </a:prstGeom>
        </p:spPr>
        <p:txBody>
          <a:bodyPr/>
          <a:lstStyle>
            <a:lvl1pPr marL="0" indent="0">
              <a:lnSpc>
                <a:spcPct val="95000"/>
              </a:lnSpc>
              <a:spcBef>
                <a:spcPts val="400"/>
              </a:spcBef>
              <a:buNone/>
              <a:defRPr sz="2000" b="1" i="0">
                <a:solidFill>
                  <a:srgbClr val="E7212F"/>
                </a:solidFill>
                <a:latin typeface="Calibri" panose="020F0502020204030204" pitchFamily="34" charset="0"/>
                <a:cs typeface="Calibri" panose="020F0502020204030204" pitchFamily="34" charset="0"/>
              </a:defRPr>
            </a:lvl1pPr>
          </a:lstStyle>
          <a:p>
            <a:pPr lvl="0"/>
            <a:r>
              <a:rPr lang="en-US" dirty="0" err="1"/>
              <a:t>Firstname</a:t>
            </a:r>
            <a:r>
              <a:rPr lang="en-US" dirty="0"/>
              <a:t> </a:t>
            </a:r>
            <a:br>
              <a:rPr lang="en-US" dirty="0"/>
            </a:br>
            <a:r>
              <a:rPr lang="en-US" dirty="0" err="1"/>
              <a:t>Lastname</a:t>
            </a:r>
            <a:endParaRPr lang="en-US" dirty="0"/>
          </a:p>
        </p:txBody>
      </p:sp>
      <p:sp>
        <p:nvSpPr>
          <p:cNvPr id="11" name="Text Placeholder 6">
            <a:extLst>
              <a:ext uri="{FF2B5EF4-FFF2-40B4-BE49-F238E27FC236}">
                <a16:creationId xmlns:a16="http://schemas.microsoft.com/office/drawing/2014/main" id="{9940BED2-A7BC-0447-A0A7-7597E40B76A6}"/>
              </a:ext>
            </a:extLst>
          </p:cNvPr>
          <p:cNvSpPr>
            <a:spLocks noGrp="1"/>
          </p:cNvSpPr>
          <p:nvPr>
            <p:ph type="body" sz="quarter" idx="34" hasCustomPrompt="1"/>
          </p:nvPr>
        </p:nvSpPr>
        <p:spPr>
          <a:xfrm>
            <a:off x="7805288" y="3401895"/>
            <a:ext cx="2128723" cy="198615"/>
          </a:xfrm>
          <a:prstGeom prst="rect">
            <a:avLst/>
          </a:prstGeom>
        </p:spPr>
        <p:txBody>
          <a:bodyPr lIns="91440" rIns="91440"/>
          <a:lstStyle>
            <a:lvl1pPr marL="0" indent="0">
              <a:lnSpc>
                <a:spcPct val="100000"/>
              </a:lnSpc>
              <a:spcBef>
                <a:spcPts val="200"/>
              </a:spcBef>
              <a:buFont typeface="Arial" panose="020B0604020202020204" pitchFamily="34" charset="0"/>
              <a:buNone/>
              <a:defRPr sz="11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12" name="Text Placeholder 6">
            <a:extLst>
              <a:ext uri="{FF2B5EF4-FFF2-40B4-BE49-F238E27FC236}">
                <a16:creationId xmlns:a16="http://schemas.microsoft.com/office/drawing/2014/main" id="{3D806776-B074-6343-9442-CFC8C51ED80A}"/>
              </a:ext>
            </a:extLst>
          </p:cNvPr>
          <p:cNvSpPr>
            <a:spLocks noGrp="1"/>
          </p:cNvSpPr>
          <p:nvPr>
            <p:ph type="body" sz="quarter" idx="35" hasCustomPrompt="1"/>
          </p:nvPr>
        </p:nvSpPr>
        <p:spPr>
          <a:xfrm>
            <a:off x="972369" y="5532447"/>
            <a:ext cx="1454339" cy="237918"/>
          </a:xfrm>
          <a:prstGeom prst="rect">
            <a:avLst/>
          </a:prstGeom>
          <a:solidFill>
            <a:srgbClr val="EFEFEF"/>
          </a:solidFill>
        </p:spPr>
        <p:txBody>
          <a:bodyPr/>
          <a:lstStyle>
            <a:lvl1pPr marL="0" indent="0" algn="ctr">
              <a:lnSpc>
                <a:spcPct val="95000"/>
              </a:lnSpc>
              <a:spcBef>
                <a:spcPts val="400"/>
              </a:spcBef>
              <a:buNone/>
              <a:defRPr sz="1100" b="1" i="0">
                <a:solidFill>
                  <a:srgbClr val="E7212F"/>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13" name="Text Placeholder 6">
            <a:extLst>
              <a:ext uri="{FF2B5EF4-FFF2-40B4-BE49-F238E27FC236}">
                <a16:creationId xmlns:a16="http://schemas.microsoft.com/office/drawing/2014/main" id="{1562B529-C1D7-5047-B5AE-AD6D00E68693}"/>
              </a:ext>
            </a:extLst>
          </p:cNvPr>
          <p:cNvSpPr>
            <a:spLocks noGrp="1"/>
          </p:cNvSpPr>
          <p:nvPr>
            <p:ph type="body" sz="quarter" idx="36" hasCustomPrompt="1"/>
          </p:nvPr>
        </p:nvSpPr>
        <p:spPr>
          <a:xfrm>
            <a:off x="972368" y="5732734"/>
            <a:ext cx="1454339" cy="198615"/>
          </a:xfrm>
          <a:prstGeom prst="rect">
            <a:avLst/>
          </a:prstGeom>
          <a:solidFill>
            <a:srgbClr val="EFEFEF"/>
          </a:solidFill>
        </p:spPr>
        <p:txBody>
          <a:bodyPr lIns="91440" rIns="91440"/>
          <a:lstStyle>
            <a:lvl1pPr marL="0" indent="0" algn="ctr">
              <a:lnSpc>
                <a:spcPct val="100000"/>
              </a:lnSpc>
              <a:spcBef>
                <a:spcPts val="200"/>
              </a:spcBef>
              <a:buFont typeface="Arial" panose="020B0604020202020204" pitchFamily="34" charset="0"/>
              <a:buNone/>
              <a:defRPr sz="10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14" name="Text Placeholder 6">
            <a:extLst>
              <a:ext uri="{FF2B5EF4-FFF2-40B4-BE49-F238E27FC236}">
                <a16:creationId xmlns:a16="http://schemas.microsoft.com/office/drawing/2014/main" id="{6ED8476C-5BFE-1347-A6CE-89F7AE500EA0}"/>
              </a:ext>
            </a:extLst>
          </p:cNvPr>
          <p:cNvSpPr>
            <a:spLocks noGrp="1"/>
          </p:cNvSpPr>
          <p:nvPr>
            <p:ph type="body" sz="quarter" idx="37" hasCustomPrompt="1"/>
          </p:nvPr>
        </p:nvSpPr>
        <p:spPr>
          <a:xfrm>
            <a:off x="5639188" y="4313644"/>
            <a:ext cx="1454339" cy="596886"/>
          </a:xfrm>
          <a:prstGeom prst="rect">
            <a:avLst/>
          </a:prstGeom>
        </p:spPr>
        <p:txBody>
          <a:bodyPr/>
          <a:lstStyle>
            <a:lvl1pPr marL="0" indent="0">
              <a:lnSpc>
                <a:spcPct val="95000"/>
              </a:lnSpc>
              <a:spcBef>
                <a:spcPts val="400"/>
              </a:spcBef>
              <a:buNone/>
              <a:defRPr sz="1600" b="1" i="0">
                <a:solidFill>
                  <a:srgbClr val="E7212F"/>
                </a:solidFill>
                <a:latin typeface="Calibri" panose="020F0502020204030204" pitchFamily="34" charset="0"/>
                <a:cs typeface="Calibri" panose="020F0502020204030204" pitchFamily="34" charset="0"/>
              </a:defRPr>
            </a:lvl1pPr>
          </a:lstStyle>
          <a:p>
            <a:pPr lvl="0"/>
            <a:r>
              <a:rPr lang="en-US" dirty="0" err="1"/>
              <a:t>Firstname</a:t>
            </a:r>
            <a:r>
              <a:rPr lang="en-US" dirty="0"/>
              <a:t> </a:t>
            </a:r>
            <a:br>
              <a:rPr lang="en-US" dirty="0"/>
            </a:br>
            <a:r>
              <a:rPr lang="en-US" dirty="0" err="1"/>
              <a:t>Lastname</a:t>
            </a:r>
            <a:endParaRPr lang="en-US" dirty="0"/>
          </a:p>
        </p:txBody>
      </p:sp>
      <p:sp>
        <p:nvSpPr>
          <p:cNvPr id="15" name="Text Placeholder 6">
            <a:extLst>
              <a:ext uri="{FF2B5EF4-FFF2-40B4-BE49-F238E27FC236}">
                <a16:creationId xmlns:a16="http://schemas.microsoft.com/office/drawing/2014/main" id="{FADCB864-3927-B842-BA6F-DB2F5CE388C4}"/>
              </a:ext>
            </a:extLst>
          </p:cNvPr>
          <p:cNvSpPr>
            <a:spLocks noGrp="1"/>
          </p:cNvSpPr>
          <p:nvPr>
            <p:ph type="body" sz="quarter" idx="38" hasCustomPrompt="1"/>
          </p:nvPr>
        </p:nvSpPr>
        <p:spPr>
          <a:xfrm>
            <a:off x="5639187" y="4910530"/>
            <a:ext cx="1454339" cy="198615"/>
          </a:xfrm>
          <a:prstGeom prst="rect">
            <a:avLst/>
          </a:prstGeom>
        </p:spPr>
        <p:txBody>
          <a:bodyPr lIns="91440" rIns="91440"/>
          <a:lstStyle>
            <a:lvl1pPr marL="0" indent="0">
              <a:lnSpc>
                <a:spcPct val="100000"/>
              </a:lnSpc>
              <a:spcBef>
                <a:spcPts val="200"/>
              </a:spcBef>
              <a:buFont typeface="Arial" panose="020B0604020202020204" pitchFamily="34" charset="0"/>
              <a:buNone/>
              <a:defRPr sz="11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16" name="Text Placeholder 6">
            <a:extLst>
              <a:ext uri="{FF2B5EF4-FFF2-40B4-BE49-F238E27FC236}">
                <a16:creationId xmlns:a16="http://schemas.microsoft.com/office/drawing/2014/main" id="{82189209-FB63-A64A-8D08-D829AF143988}"/>
              </a:ext>
            </a:extLst>
          </p:cNvPr>
          <p:cNvSpPr>
            <a:spLocks noGrp="1"/>
          </p:cNvSpPr>
          <p:nvPr>
            <p:ph type="body" sz="quarter" idx="39" hasCustomPrompt="1"/>
          </p:nvPr>
        </p:nvSpPr>
        <p:spPr>
          <a:xfrm>
            <a:off x="8908862" y="4313644"/>
            <a:ext cx="1454339" cy="596886"/>
          </a:xfrm>
          <a:prstGeom prst="rect">
            <a:avLst/>
          </a:prstGeom>
        </p:spPr>
        <p:txBody>
          <a:bodyPr/>
          <a:lstStyle>
            <a:lvl1pPr marL="0" indent="0">
              <a:lnSpc>
                <a:spcPct val="95000"/>
              </a:lnSpc>
              <a:spcBef>
                <a:spcPts val="400"/>
              </a:spcBef>
              <a:buNone/>
              <a:defRPr sz="1600" b="1" i="0">
                <a:solidFill>
                  <a:srgbClr val="E7212F"/>
                </a:solidFill>
                <a:latin typeface="Calibri" panose="020F0502020204030204" pitchFamily="34" charset="0"/>
                <a:cs typeface="Calibri" panose="020F0502020204030204" pitchFamily="34" charset="0"/>
              </a:defRPr>
            </a:lvl1pPr>
          </a:lstStyle>
          <a:p>
            <a:pPr lvl="0"/>
            <a:r>
              <a:rPr lang="en-US" dirty="0" err="1"/>
              <a:t>Firstname</a:t>
            </a:r>
            <a:r>
              <a:rPr lang="en-US" dirty="0"/>
              <a:t> </a:t>
            </a:r>
            <a:br>
              <a:rPr lang="en-US" dirty="0"/>
            </a:br>
            <a:r>
              <a:rPr lang="en-US" dirty="0" err="1"/>
              <a:t>Lastname</a:t>
            </a:r>
            <a:endParaRPr lang="en-US" dirty="0"/>
          </a:p>
        </p:txBody>
      </p:sp>
      <p:sp>
        <p:nvSpPr>
          <p:cNvPr id="17" name="Text Placeholder 6">
            <a:extLst>
              <a:ext uri="{FF2B5EF4-FFF2-40B4-BE49-F238E27FC236}">
                <a16:creationId xmlns:a16="http://schemas.microsoft.com/office/drawing/2014/main" id="{0A7BB6EF-7868-914F-83EA-BED85782FE48}"/>
              </a:ext>
            </a:extLst>
          </p:cNvPr>
          <p:cNvSpPr>
            <a:spLocks noGrp="1"/>
          </p:cNvSpPr>
          <p:nvPr>
            <p:ph type="body" sz="quarter" idx="40" hasCustomPrompt="1"/>
          </p:nvPr>
        </p:nvSpPr>
        <p:spPr>
          <a:xfrm>
            <a:off x="8908861" y="4910530"/>
            <a:ext cx="1454339" cy="198615"/>
          </a:xfrm>
          <a:prstGeom prst="rect">
            <a:avLst/>
          </a:prstGeom>
        </p:spPr>
        <p:txBody>
          <a:bodyPr lIns="91440" rIns="91440"/>
          <a:lstStyle>
            <a:lvl1pPr marL="0" indent="0">
              <a:lnSpc>
                <a:spcPct val="100000"/>
              </a:lnSpc>
              <a:spcBef>
                <a:spcPts val="200"/>
              </a:spcBef>
              <a:buFont typeface="Arial" panose="020B0604020202020204" pitchFamily="34" charset="0"/>
              <a:buNone/>
              <a:defRPr sz="11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18" name="Text Placeholder 6">
            <a:extLst>
              <a:ext uri="{FF2B5EF4-FFF2-40B4-BE49-F238E27FC236}">
                <a16:creationId xmlns:a16="http://schemas.microsoft.com/office/drawing/2014/main" id="{960DEC5D-FDCF-9745-BBA5-C63E11DEC617}"/>
              </a:ext>
            </a:extLst>
          </p:cNvPr>
          <p:cNvSpPr>
            <a:spLocks noGrp="1"/>
          </p:cNvSpPr>
          <p:nvPr>
            <p:ph type="body" sz="quarter" idx="41" hasCustomPrompt="1"/>
          </p:nvPr>
        </p:nvSpPr>
        <p:spPr>
          <a:xfrm>
            <a:off x="12192389" y="4313644"/>
            <a:ext cx="1454339" cy="596886"/>
          </a:xfrm>
          <a:prstGeom prst="rect">
            <a:avLst/>
          </a:prstGeom>
        </p:spPr>
        <p:txBody>
          <a:bodyPr/>
          <a:lstStyle>
            <a:lvl1pPr marL="0" indent="0">
              <a:lnSpc>
                <a:spcPct val="95000"/>
              </a:lnSpc>
              <a:spcBef>
                <a:spcPts val="400"/>
              </a:spcBef>
              <a:buNone/>
              <a:defRPr sz="1600" b="1" i="0">
                <a:solidFill>
                  <a:srgbClr val="E7212F"/>
                </a:solidFill>
                <a:latin typeface="Calibri" panose="020F0502020204030204" pitchFamily="34" charset="0"/>
                <a:cs typeface="Calibri" panose="020F0502020204030204" pitchFamily="34" charset="0"/>
              </a:defRPr>
            </a:lvl1pPr>
          </a:lstStyle>
          <a:p>
            <a:pPr lvl="0"/>
            <a:r>
              <a:rPr lang="en-US" dirty="0" err="1"/>
              <a:t>Firstname</a:t>
            </a:r>
            <a:r>
              <a:rPr lang="en-US" dirty="0"/>
              <a:t> </a:t>
            </a:r>
            <a:br>
              <a:rPr lang="en-US" dirty="0"/>
            </a:br>
            <a:r>
              <a:rPr lang="en-US" dirty="0" err="1"/>
              <a:t>Lastname</a:t>
            </a:r>
            <a:endParaRPr lang="en-US" dirty="0"/>
          </a:p>
        </p:txBody>
      </p:sp>
      <p:sp>
        <p:nvSpPr>
          <p:cNvPr id="19" name="Text Placeholder 6">
            <a:extLst>
              <a:ext uri="{FF2B5EF4-FFF2-40B4-BE49-F238E27FC236}">
                <a16:creationId xmlns:a16="http://schemas.microsoft.com/office/drawing/2014/main" id="{FC8D0371-5147-8A4B-A624-14FC3A55BE79}"/>
              </a:ext>
            </a:extLst>
          </p:cNvPr>
          <p:cNvSpPr>
            <a:spLocks noGrp="1"/>
          </p:cNvSpPr>
          <p:nvPr>
            <p:ph type="body" sz="quarter" idx="42" hasCustomPrompt="1"/>
          </p:nvPr>
        </p:nvSpPr>
        <p:spPr>
          <a:xfrm>
            <a:off x="12192388" y="4910530"/>
            <a:ext cx="1454339" cy="198615"/>
          </a:xfrm>
          <a:prstGeom prst="rect">
            <a:avLst/>
          </a:prstGeom>
        </p:spPr>
        <p:txBody>
          <a:bodyPr lIns="91440" rIns="91440"/>
          <a:lstStyle>
            <a:lvl1pPr marL="0" indent="0">
              <a:lnSpc>
                <a:spcPct val="100000"/>
              </a:lnSpc>
              <a:spcBef>
                <a:spcPts val="200"/>
              </a:spcBef>
              <a:buFont typeface="Arial" panose="020B0604020202020204" pitchFamily="34" charset="0"/>
              <a:buNone/>
              <a:defRPr sz="11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38" name="Text Placeholder 6">
            <a:extLst>
              <a:ext uri="{FF2B5EF4-FFF2-40B4-BE49-F238E27FC236}">
                <a16:creationId xmlns:a16="http://schemas.microsoft.com/office/drawing/2014/main" id="{44E646D9-82E8-9747-85B8-2CF43AB96EB6}"/>
              </a:ext>
            </a:extLst>
          </p:cNvPr>
          <p:cNvSpPr>
            <a:spLocks noGrp="1"/>
          </p:cNvSpPr>
          <p:nvPr>
            <p:ph type="body" sz="quarter" idx="43" hasCustomPrompt="1"/>
          </p:nvPr>
        </p:nvSpPr>
        <p:spPr>
          <a:xfrm>
            <a:off x="2353865" y="4353757"/>
            <a:ext cx="1454339" cy="596886"/>
          </a:xfrm>
          <a:prstGeom prst="rect">
            <a:avLst/>
          </a:prstGeom>
        </p:spPr>
        <p:txBody>
          <a:bodyPr/>
          <a:lstStyle>
            <a:lvl1pPr marL="0" indent="0">
              <a:lnSpc>
                <a:spcPct val="95000"/>
              </a:lnSpc>
              <a:spcBef>
                <a:spcPts val="400"/>
              </a:spcBef>
              <a:buNone/>
              <a:defRPr sz="1600" b="1" i="0">
                <a:solidFill>
                  <a:srgbClr val="E7212F"/>
                </a:solidFill>
                <a:latin typeface="Calibri" panose="020F0502020204030204" pitchFamily="34" charset="0"/>
                <a:cs typeface="Calibri" panose="020F0502020204030204" pitchFamily="34" charset="0"/>
              </a:defRPr>
            </a:lvl1pPr>
          </a:lstStyle>
          <a:p>
            <a:pPr lvl="0"/>
            <a:r>
              <a:rPr lang="en-US" dirty="0" err="1"/>
              <a:t>Firstname</a:t>
            </a:r>
            <a:r>
              <a:rPr lang="en-US" dirty="0"/>
              <a:t> </a:t>
            </a:r>
            <a:br>
              <a:rPr lang="en-US" dirty="0"/>
            </a:br>
            <a:r>
              <a:rPr lang="en-US" dirty="0" err="1"/>
              <a:t>Lastname</a:t>
            </a:r>
            <a:endParaRPr lang="en-US" dirty="0"/>
          </a:p>
        </p:txBody>
      </p:sp>
      <p:sp>
        <p:nvSpPr>
          <p:cNvPr id="39" name="Text Placeholder 6">
            <a:extLst>
              <a:ext uri="{FF2B5EF4-FFF2-40B4-BE49-F238E27FC236}">
                <a16:creationId xmlns:a16="http://schemas.microsoft.com/office/drawing/2014/main" id="{4C1B38AC-103E-B845-811B-5DB812D26BBB}"/>
              </a:ext>
            </a:extLst>
          </p:cNvPr>
          <p:cNvSpPr>
            <a:spLocks noGrp="1"/>
          </p:cNvSpPr>
          <p:nvPr>
            <p:ph type="body" sz="quarter" idx="44" hasCustomPrompt="1"/>
          </p:nvPr>
        </p:nvSpPr>
        <p:spPr>
          <a:xfrm>
            <a:off x="2353864" y="4950643"/>
            <a:ext cx="1454339" cy="198615"/>
          </a:xfrm>
          <a:prstGeom prst="rect">
            <a:avLst/>
          </a:prstGeom>
        </p:spPr>
        <p:txBody>
          <a:bodyPr lIns="91440" rIns="91440"/>
          <a:lstStyle>
            <a:lvl1pPr marL="0" indent="0">
              <a:lnSpc>
                <a:spcPct val="100000"/>
              </a:lnSpc>
              <a:spcBef>
                <a:spcPts val="200"/>
              </a:spcBef>
              <a:buFont typeface="Arial" panose="020B0604020202020204" pitchFamily="34" charset="0"/>
              <a:buNone/>
              <a:defRPr sz="11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44" name="Text Placeholder 6">
            <a:extLst>
              <a:ext uri="{FF2B5EF4-FFF2-40B4-BE49-F238E27FC236}">
                <a16:creationId xmlns:a16="http://schemas.microsoft.com/office/drawing/2014/main" id="{A097A89E-2688-524C-AF84-D021934A12A3}"/>
              </a:ext>
            </a:extLst>
          </p:cNvPr>
          <p:cNvSpPr>
            <a:spLocks noGrp="1"/>
          </p:cNvSpPr>
          <p:nvPr>
            <p:ph type="body" sz="quarter" idx="45" hasCustomPrompt="1"/>
          </p:nvPr>
        </p:nvSpPr>
        <p:spPr>
          <a:xfrm>
            <a:off x="972369" y="6098165"/>
            <a:ext cx="1454339" cy="237918"/>
          </a:xfrm>
          <a:prstGeom prst="rect">
            <a:avLst/>
          </a:prstGeom>
          <a:solidFill>
            <a:srgbClr val="EFEFEF"/>
          </a:solidFill>
        </p:spPr>
        <p:txBody>
          <a:bodyPr/>
          <a:lstStyle>
            <a:lvl1pPr marL="0" indent="0" algn="ctr">
              <a:lnSpc>
                <a:spcPct val="95000"/>
              </a:lnSpc>
              <a:spcBef>
                <a:spcPts val="400"/>
              </a:spcBef>
              <a:buNone/>
              <a:defRPr sz="1100" b="1" i="0">
                <a:solidFill>
                  <a:srgbClr val="E7212F"/>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45" name="Text Placeholder 6">
            <a:extLst>
              <a:ext uri="{FF2B5EF4-FFF2-40B4-BE49-F238E27FC236}">
                <a16:creationId xmlns:a16="http://schemas.microsoft.com/office/drawing/2014/main" id="{8CBEB287-67E0-7B47-97C7-50CBF22F21E0}"/>
              </a:ext>
            </a:extLst>
          </p:cNvPr>
          <p:cNvSpPr>
            <a:spLocks noGrp="1"/>
          </p:cNvSpPr>
          <p:nvPr>
            <p:ph type="body" sz="quarter" idx="46" hasCustomPrompt="1"/>
          </p:nvPr>
        </p:nvSpPr>
        <p:spPr>
          <a:xfrm>
            <a:off x="972368" y="6298452"/>
            <a:ext cx="1454339" cy="198615"/>
          </a:xfrm>
          <a:prstGeom prst="rect">
            <a:avLst/>
          </a:prstGeom>
          <a:solidFill>
            <a:srgbClr val="EFEFEF"/>
          </a:solidFill>
        </p:spPr>
        <p:txBody>
          <a:bodyPr lIns="91440" rIns="91440"/>
          <a:lstStyle>
            <a:lvl1pPr marL="0" indent="0" algn="ctr">
              <a:lnSpc>
                <a:spcPct val="100000"/>
              </a:lnSpc>
              <a:spcBef>
                <a:spcPts val="200"/>
              </a:spcBef>
              <a:buFont typeface="Arial" panose="020B0604020202020204" pitchFamily="34" charset="0"/>
              <a:buNone/>
              <a:defRPr sz="10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46" name="Text Placeholder 6">
            <a:extLst>
              <a:ext uri="{FF2B5EF4-FFF2-40B4-BE49-F238E27FC236}">
                <a16:creationId xmlns:a16="http://schemas.microsoft.com/office/drawing/2014/main" id="{3AF75117-23C4-1747-874A-63D77E2F4314}"/>
              </a:ext>
            </a:extLst>
          </p:cNvPr>
          <p:cNvSpPr>
            <a:spLocks noGrp="1"/>
          </p:cNvSpPr>
          <p:nvPr>
            <p:ph type="body" sz="quarter" idx="47" hasCustomPrompt="1"/>
          </p:nvPr>
        </p:nvSpPr>
        <p:spPr>
          <a:xfrm>
            <a:off x="972369" y="6663883"/>
            <a:ext cx="1454339" cy="237918"/>
          </a:xfrm>
          <a:prstGeom prst="rect">
            <a:avLst/>
          </a:prstGeom>
          <a:solidFill>
            <a:srgbClr val="EFEFEF"/>
          </a:solidFill>
        </p:spPr>
        <p:txBody>
          <a:bodyPr/>
          <a:lstStyle>
            <a:lvl1pPr marL="0" indent="0" algn="ctr">
              <a:lnSpc>
                <a:spcPct val="95000"/>
              </a:lnSpc>
              <a:spcBef>
                <a:spcPts val="400"/>
              </a:spcBef>
              <a:buNone/>
              <a:defRPr sz="1100" b="1" i="0">
                <a:solidFill>
                  <a:srgbClr val="E7212F"/>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47" name="Text Placeholder 6">
            <a:extLst>
              <a:ext uri="{FF2B5EF4-FFF2-40B4-BE49-F238E27FC236}">
                <a16:creationId xmlns:a16="http://schemas.microsoft.com/office/drawing/2014/main" id="{E45951D0-E721-6D46-8324-E01C4DFD0A19}"/>
              </a:ext>
            </a:extLst>
          </p:cNvPr>
          <p:cNvSpPr>
            <a:spLocks noGrp="1"/>
          </p:cNvSpPr>
          <p:nvPr>
            <p:ph type="body" sz="quarter" idx="48" hasCustomPrompt="1"/>
          </p:nvPr>
        </p:nvSpPr>
        <p:spPr>
          <a:xfrm>
            <a:off x="972368" y="6864170"/>
            <a:ext cx="1454339" cy="198615"/>
          </a:xfrm>
          <a:prstGeom prst="rect">
            <a:avLst/>
          </a:prstGeom>
          <a:solidFill>
            <a:srgbClr val="EFEFEF"/>
          </a:solidFill>
        </p:spPr>
        <p:txBody>
          <a:bodyPr lIns="91440" rIns="91440"/>
          <a:lstStyle>
            <a:lvl1pPr marL="0" indent="0" algn="ctr">
              <a:lnSpc>
                <a:spcPct val="100000"/>
              </a:lnSpc>
              <a:spcBef>
                <a:spcPts val="200"/>
              </a:spcBef>
              <a:buFont typeface="Arial" panose="020B0604020202020204" pitchFamily="34" charset="0"/>
              <a:buNone/>
              <a:defRPr sz="10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48" name="Text Placeholder 6">
            <a:extLst>
              <a:ext uri="{FF2B5EF4-FFF2-40B4-BE49-F238E27FC236}">
                <a16:creationId xmlns:a16="http://schemas.microsoft.com/office/drawing/2014/main" id="{93D33C40-D00A-9A42-97ED-888DC59227D6}"/>
              </a:ext>
            </a:extLst>
          </p:cNvPr>
          <p:cNvSpPr>
            <a:spLocks noGrp="1"/>
          </p:cNvSpPr>
          <p:nvPr>
            <p:ph type="body" sz="quarter" idx="49" hasCustomPrompt="1"/>
          </p:nvPr>
        </p:nvSpPr>
        <p:spPr>
          <a:xfrm>
            <a:off x="972369" y="7187766"/>
            <a:ext cx="1454339" cy="237918"/>
          </a:xfrm>
          <a:prstGeom prst="rect">
            <a:avLst/>
          </a:prstGeom>
          <a:solidFill>
            <a:srgbClr val="EFEFEF"/>
          </a:solidFill>
        </p:spPr>
        <p:txBody>
          <a:bodyPr/>
          <a:lstStyle>
            <a:lvl1pPr marL="0" indent="0" algn="ctr">
              <a:lnSpc>
                <a:spcPct val="95000"/>
              </a:lnSpc>
              <a:spcBef>
                <a:spcPts val="400"/>
              </a:spcBef>
              <a:buNone/>
              <a:defRPr sz="1100" b="1" i="0">
                <a:solidFill>
                  <a:srgbClr val="E7212F"/>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49" name="Text Placeholder 6">
            <a:extLst>
              <a:ext uri="{FF2B5EF4-FFF2-40B4-BE49-F238E27FC236}">
                <a16:creationId xmlns:a16="http://schemas.microsoft.com/office/drawing/2014/main" id="{2AF0B8C3-E796-D746-9682-85F655670C8D}"/>
              </a:ext>
            </a:extLst>
          </p:cNvPr>
          <p:cNvSpPr>
            <a:spLocks noGrp="1"/>
          </p:cNvSpPr>
          <p:nvPr>
            <p:ph type="body" sz="quarter" idx="50" hasCustomPrompt="1"/>
          </p:nvPr>
        </p:nvSpPr>
        <p:spPr>
          <a:xfrm>
            <a:off x="972368" y="7388053"/>
            <a:ext cx="1454339" cy="198615"/>
          </a:xfrm>
          <a:prstGeom prst="rect">
            <a:avLst/>
          </a:prstGeom>
          <a:solidFill>
            <a:srgbClr val="EFEFEF"/>
          </a:solidFill>
        </p:spPr>
        <p:txBody>
          <a:bodyPr lIns="91440" rIns="91440"/>
          <a:lstStyle>
            <a:lvl1pPr marL="0" indent="0" algn="ctr">
              <a:lnSpc>
                <a:spcPct val="100000"/>
              </a:lnSpc>
              <a:spcBef>
                <a:spcPts val="200"/>
              </a:spcBef>
              <a:buFont typeface="Arial" panose="020B0604020202020204" pitchFamily="34" charset="0"/>
              <a:buNone/>
              <a:defRPr sz="10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50" name="Text Placeholder 6">
            <a:extLst>
              <a:ext uri="{FF2B5EF4-FFF2-40B4-BE49-F238E27FC236}">
                <a16:creationId xmlns:a16="http://schemas.microsoft.com/office/drawing/2014/main" id="{E8E403FE-1F11-C74F-A58D-0BEE1F552A89}"/>
              </a:ext>
            </a:extLst>
          </p:cNvPr>
          <p:cNvSpPr>
            <a:spLocks noGrp="1"/>
          </p:cNvSpPr>
          <p:nvPr>
            <p:ph type="body" sz="quarter" idx="51" hasCustomPrompt="1"/>
          </p:nvPr>
        </p:nvSpPr>
        <p:spPr>
          <a:xfrm>
            <a:off x="3472394" y="5532447"/>
            <a:ext cx="1454339" cy="237918"/>
          </a:xfrm>
          <a:prstGeom prst="rect">
            <a:avLst/>
          </a:prstGeom>
          <a:solidFill>
            <a:srgbClr val="EFEFEF"/>
          </a:solidFill>
        </p:spPr>
        <p:txBody>
          <a:bodyPr/>
          <a:lstStyle>
            <a:lvl1pPr marL="0" indent="0" algn="ctr">
              <a:lnSpc>
                <a:spcPct val="95000"/>
              </a:lnSpc>
              <a:spcBef>
                <a:spcPts val="400"/>
              </a:spcBef>
              <a:buNone/>
              <a:defRPr sz="1100" b="1" i="0">
                <a:solidFill>
                  <a:srgbClr val="E7212F"/>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51" name="Text Placeholder 6">
            <a:extLst>
              <a:ext uri="{FF2B5EF4-FFF2-40B4-BE49-F238E27FC236}">
                <a16:creationId xmlns:a16="http://schemas.microsoft.com/office/drawing/2014/main" id="{F38EEE8A-8FCF-F943-BF74-6166581A1634}"/>
              </a:ext>
            </a:extLst>
          </p:cNvPr>
          <p:cNvSpPr>
            <a:spLocks noGrp="1"/>
          </p:cNvSpPr>
          <p:nvPr>
            <p:ph type="body" sz="quarter" idx="52" hasCustomPrompt="1"/>
          </p:nvPr>
        </p:nvSpPr>
        <p:spPr>
          <a:xfrm>
            <a:off x="3472393" y="5732734"/>
            <a:ext cx="1454339" cy="198615"/>
          </a:xfrm>
          <a:prstGeom prst="rect">
            <a:avLst/>
          </a:prstGeom>
          <a:solidFill>
            <a:srgbClr val="EFEFEF"/>
          </a:solidFill>
        </p:spPr>
        <p:txBody>
          <a:bodyPr lIns="91440" rIns="91440"/>
          <a:lstStyle>
            <a:lvl1pPr marL="0" indent="0" algn="ctr">
              <a:lnSpc>
                <a:spcPct val="100000"/>
              </a:lnSpc>
              <a:spcBef>
                <a:spcPts val="200"/>
              </a:spcBef>
              <a:buFont typeface="Arial" panose="020B0604020202020204" pitchFamily="34" charset="0"/>
              <a:buNone/>
              <a:defRPr sz="10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52" name="Text Placeholder 6">
            <a:extLst>
              <a:ext uri="{FF2B5EF4-FFF2-40B4-BE49-F238E27FC236}">
                <a16:creationId xmlns:a16="http://schemas.microsoft.com/office/drawing/2014/main" id="{7B6EBCDA-2559-E143-8687-FE5C0D922EAB}"/>
              </a:ext>
            </a:extLst>
          </p:cNvPr>
          <p:cNvSpPr>
            <a:spLocks noGrp="1"/>
          </p:cNvSpPr>
          <p:nvPr>
            <p:ph type="body" sz="quarter" idx="53" hasCustomPrompt="1"/>
          </p:nvPr>
        </p:nvSpPr>
        <p:spPr>
          <a:xfrm>
            <a:off x="3472394" y="6098165"/>
            <a:ext cx="1454339" cy="237918"/>
          </a:xfrm>
          <a:prstGeom prst="rect">
            <a:avLst/>
          </a:prstGeom>
          <a:solidFill>
            <a:srgbClr val="EFEFEF"/>
          </a:solidFill>
        </p:spPr>
        <p:txBody>
          <a:bodyPr/>
          <a:lstStyle>
            <a:lvl1pPr marL="0" indent="0" algn="ctr">
              <a:lnSpc>
                <a:spcPct val="95000"/>
              </a:lnSpc>
              <a:spcBef>
                <a:spcPts val="400"/>
              </a:spcBef>
              <a:buNone/>
              <a:defRPr sz="1100" b="1" i="0">
                <a:solidFill>
                  <a:srgbClr val="E7212F"/>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53" name="Text Placeholder 6">
            <a:extLst>
              <a:ext uri="{FF2B5EF4-FFF2-40B4-BE49-F238E27FC236}">
                <a16:creationId xmlns:a16="http://schemas.microsoft.com/office/drawing/2014/main" id="{05FEA2BC-3039-314B-878B-DEE9B96EE0A5}"/>
              </a:ext>
            </a:extLst>
          </p:cNvPr>
          <p:cNvSpPr>
            <a:spLocks noGrp="1"/>
          </p:cNvSpPr>
          <p:nvPr>
            <p:ph type="body" sz="quarter" idx="54" hasCustomPrompt="1"/>
          </p:nvPr>
        </p:nvSpPr>
        <p:spPr>
          <a:xfrm>
            <a:off x="3472393" y="6298452"/>
            <a:ext cx="1454339" cy="198615"/>
          </a:xfrm>
          <a:prstGeom prst="rect">
            <a:avLst/>
          </a:prstGeom>
          <a:solidFill>
            <a:srgbClr val="EFEFEF"/>
          </a:solidFill>
        </p:spPr>
        <p:txBody>
          <a:bodyPr lIns="91440" rIns="91440"/>
          <a:lstStyle>
            <a:lvl1pPr marL="0" indent="0" algn="ctr">
              <a:lnSpc>
                <a:spcPct val="100000"/>
              </a:lnSpc>
              <a:spcBef>
                <a:spcPts val="200"/>
              </a:spcBef>
              <a:buFont typeface="Arial" panose="020B0604020202020204" pitchFamily="34" charset="0"/>
              <a:buNone/>
              <a:defRPr sz="10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54" name="Text Placeholder 6">
            <a:extLst>
              <a:ext uri="{FF2B5EF4-FFF2-40B4-BE49-F238E27FC236}">
                <a16:creationId xmlns:a16="http://schemas.microsoft.com/office/drawing/2014/main" id="{C88DAA2E-C3E7-2F47-B2FB-AD8289C726E3}"/>
              </a:ext>
            </a:extLst>
          </p:cNvPr>
          <p:cNvSpPr>
            <a:spLocks noGrp="1"/>
          </p:cNvSpPr>
          <p:nvPr>
            <p:ph type="body" sz="quarter" idx="55" hasCustomPrompt="1"/>
          </p:nvPr>
        </p:nvSpPr>
        <p:spPr>
          <a:xfrm>
            <a:off x="3472394" y="6663883"/>
            <a:ext cx="1454339" cy="237918"/>
          </a:xfrm>
          <a:prstGeom prst="rect">
            <a:avLst/>
          </a:prstGeom>
          <a:solidFill>
            <a:srgbClr val="EFEFEF"/>
          </a:solidFill>
        </p:spPr>
        <p:txBody>
          <a:bodyPr/>
          <a:lstStyle>
            <a:lvl1pPr marL="0" indent="0" algn="ctr">
              <a:lnSpc>
                <a:spcPct val="95000"/>
              </a:lnSpc>
              <a:spcBef>
                <a:spcPts val="400"/>
              </a:spcBef>
              <a:buNone/>
              <a:defRPr sz="1100" b="1" i="0">
                <a:solidFill>
                  <a:srgbClr val="E7212F"/>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55" name="Text Placeholder 6">
            <a:extLst>
              <a:ext uri="{FF2B5EF4-FFF2-40B4-BE49-F238E27FC236}">
                <a16:creationId xmlns:a16="http://schemas.microsoft.com/office/drawing/2014/main" id="{483DA27B-D5F7-C142-97F2-2A67880763D1}"/>
              </a:ext>
            </a:extLst>
          </p:cNvPr>
          <p:cNvSpPr>
            <a:spLocks noGrp="1"/>
          </p:cNvSpPr>
          <p:nvPr>
            <p:ph type="body" sz="quarter" idx="56" hasCustomPrompt="1"/>
          </p:nvPr>
        </p:nvSpPr>
        <p:spPr>
          <a:xfrm>
            <a:off x="3472393" y="6864170"/>
            <a:ext cx="1454339" cy="198615"/>
          </a:xfrm>
          <a:prstGeom prst="rect">
            <a:avLst/>
          </a:prstGeom>
          <a:solidFill>
            <a:srgbClr val="EFEFEF"/>
          </a:solidFill>
        </p:spPr>
        <p:txBody>
          <a:bodyPr lIns="91440" rIns="91440"/>
          <a:lstStyle>
            <a:lvl1pPr marL="0" indent="0" algn="ctr">
              <a:lnSpc>
                <a:spcPct val="100000"/>
              </a:lnSpc>
              <a:spcBef>
                <a:spcPts val="200"/>
              </a:spcBef>
              <a:buFont typeface="Arial" panose="020B0604020202020204" pitchFamily="34" charset="0"/>
              <a:buNone/>
              <a:defRPr sz="10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56" name="Text Placeholder 6">
            <a:extLst>
              <a:ext uri="{FF2B5EF4-FFF2-40B4-BE49-F238E27FC236}">
                <a16:creationId xmlns:a16="http://schemas.microsoft.com/office/drawing/2014/main" id="{823F5284-8EDF-5F46-A881-2ADA44B4E2F4}"/>
              </a:ext>
            </a:extLst>
          </p:cNvPr>
          <p:cNvSpPr>
            <a:spLocks noGrp="1"/>
          </p:cNvSpPr>
          <p:nvPr>
            <p:ph type="body" sz="quarter" idx="57" hasCustomPrompt="1"/>
          </p:nvPr>
        </p:nvSpPr>
        <p:spPr>
          <a:xfrm>
            <a:off x="3472394" y="7187766"/>
            <a:ext cx="1454339" cy="237918"/>
          </a:xfrm>
          <a:prstGeom prst="rect">
            <a:avLst/>
          </a:prstGeom>
          <a:solidFill>
            <a:srgbClr val="EFEFEF"/>
          </a:solidFill>
        </p:spPr>
        <p:txBody>
          <a:bodyPr/>
          <a:lstStyle>
            <a:lvl1pPr marL="0" indent="0" algn="ctr">
              <a:lnSpc>
                <a:spcPct val="95000"/>
              </a:lnSpc>
              <a:spcBef>
                <a:spcPts val="400"/>
              </a:spcBef>
              <a:buNone/>
              <a:defRPr sz="1100" b="1" i="0">
                <a:solidFill>
                  <a:srgbClr val="E7212F"/>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57" name="Text Placeholder 6">
            <a:extLst>
              <a:ext uri="{FF2B5EF4-FFF2-40B4-BE49-F238E27FC236}">
                <a16:creationId xmlns:a16="http://schemas.microsoft.com/office/drawing/2014/main" id="{A5AE572B-DA0A-E84D-856E-2BEE89EB4911}"/>
              </a:ext>
            </a:extLst>
          </p:cNvPr>
          <p:cNvSpPr>
            <a:spLocks noGrp="1"/>
          </p:cNvSpPr>
          <p:nvPr>
            <p:ph type="body" sz="quarter" idx="58" hasCustomPrompt="1"/>
          </p:nvPr>
        </p:nvSpPr>
        <p:spPr>
          <a:xfrm>
            <a:off x="3472393" y="7388053"/>
            <a:ext cx="1454339" cy="198615"/>
          </a:xfrm>
          <a:prstGeom prst="rect">
            <a:avLst/>
          </a:prstGeom>
          <a:solidFill>
            <a:srgbClr val="EFEFEF"/>
          </a:solidFill>
        </p:spPr>
        <p:txBody>
          <a:bodyPr lIns="91440" rIns="91440"/>
          <a:lstStyle>
            <a:lvl1pPr marL="0" indent="0" algn="ctr">
              <a:lnSpc>
                <a:spcPct val="100000"/>
              </a:lnSpc>
              <a:spcBef>
                <a:spcPts val="200"/>
              </a:spcBef>
              <a:buFont typeface="Arial" panose="020B0604020202020204" pitchFamily="34" charset="0"/>
              <a:buNone/>
              <a:defRPr sz="10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66" name="Text Placeholder 6">
            <a:extLst>
              <a:ext uri="{FF2B5EF4-FFF2-40B4-BE49-F238E27FC236}">
                <a16:creationId xmlns:a16="http://schemas.microsoft.com/office/drawing/2014/main" id="{A7060AB5-9006-3044-BFA1-060E55B110EF}"/>
              </a:ext>
            </a:extLst>
          </p:cNvPr>
          <p:cNvSpPr>
            <a:spLocks noGrp="1"/>
          </p:cNvSpPr>
          <p:nvPr>
            <p:ph type="body" sz="quarter" idx="67" hasCustomPrompt="1"/>
          </p:nvPr>
        </p:nvSpPr>
        <p:spPr>
          <a:xfrm>
            <a:off x="10847195" y="5532447"/>
            <a:ext cx="1454339" cy="237918"/>
          </a:xfrm>
          <a:prstGeom prst="rect">
            <a:avLst/>
          </a:prstGeom>
          <a:solidFill>
            <a:srgbClr val="EFEFEF"/>
          </a:solidFill>
        </p:spPr>
        <p:txBody>
          <a:bodyPr/>
          <a:lstStyle>
            <a:lvl1pPr marL="0" indent="0" algn="ctr">
              <a:lnSpc>
                <a:spcPct val="95000"/>
              </a:lnSpc>
              <a:spcBef>
                <a:spcPts val="400"/>
              </a:spcBef>
              <a:buNone/>
              <a:defRPr sz="1100" b="1" i="0">
                <a:solidFill>
                  <a:srgbClr val="E7212F"/>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67" name="Text Placeholder 6">
            <a:extLst>
              <a:ext uri="{FF2B5EF4-FFF2-40B4-BE49-F238E27FC236}">
                <a16:creationId xmlns:a16="http://schemas.microsoft.com/office/drawing/2014/main" id="{62AF351D-C820-B446-A3D0-8C9C404251FF}"/>
              </a:ext>
            </a:extLst>
          </p:cNvPr>
          <p:cNvSpPr>
            <a:spLocks noGrp="1"/>
          </p:cNvSpPr>
          <p:nvPr>
            <p:ph type="body" sz="quarter" idx="68" hasCustomPrompt="1"/>
          </p:nvPr>
        </p:nvSpPr>
        <p:spPr>
          <a:xfrm>
            <a:off x="10847194" y="5732734"/>
            <a:ext cx="1454339" cy="198615"/>
          </a:xfrm>
          <a:prstGeom prst="rect">
            <a:avLst/>
          </a:prstGeom>
          <a:solidFill>
            <a:srgbClr val="EFEFEF"/>
          </a:solidFill>
        </p:spPr>
        <p:txBody>
          <a:bodyPr lIns="91440" rIns="91440"/>
          <a:lstStyle>
            <a:lvl1pPr marL="0" indent="0" algn="ctr">
              <a:lnSpc>
                <a:spcPct val="100000"/>
              </a:lnSpc>
              <a:spcBef>
                <a:spcPts val="200"/>
              </a:spcBef>
              <a:buFont typeface="Arial" panose="020B0604020202020204" pitchFamily="34" charset="0"/>
              <a:buNone/>
              <a:defRPr sz="10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68" name="Text Placeholder 6">
            <a:extLst>
              <a:ext uri="{FF2B5EF4-FFF2-40B4-BE49-F238E27FC236}">
                <a16:creationId xmlns:a16="http://schemas.microsoft.com/office/drawing/2014/main" id="{B7389B67-EDE1-0C4B-98FD-8E6E6C281E93}"/>
              </a:ext>
            </a:extLst>
          </p:cNvPr>
          <p:cNvSpPr>
            <a:spLocks noGrp="1"/>
          </p:cNvSpPr>
          <p:nvPr>
            <p:ph type="body" sz="quarter" idx="69" hasCustomPrompt="1"/>
          </p:nvPr>
        </p:nvSpPr>
        <p:spPr>
          <a:xfrm>
            <a:off x="10847195" y="6098165"/>
            <a:ext cx="1454339" cy="237918"/>
          </a:xfrm>
          <a:prstGeom prst="rect">
            <a:avLst/>
          </a:prstGeom>
          <a:solidFill>
            <a:srgbClr val="EFEFEF"/>
          </a:solidFill>
        </p:spPr>
        <p:txBody>
          <a:bodyPr/>
          <a:lstStyle>
            <a:lvl1pPr marL="0" indent="0" algn="ctr">
              <a:lnSpc>
                <a:spcPct val="95000"/>
              </a:lnSpc>
              <a:spcBef>
                <a:spcPts val="400"/>
              </a:spcBef>
              <a:buNone/>
              <a:defRPr sz="1100" b="1" i="0">
                <a:solidFill>
                  <a:srgbClr val="E7212F"/>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69" name="Text Placeholder 6">
            <a:extLst>
              <a:ext uri="{FF2B5EF4-FFF2-40B4-BE49-F238E27FC236}">
                <a16:creationId xmlns:a16="http://schemas.microsoft.com/office/drawing/2014/main" id="{F786C20B-AFCC-DE4F-9903-A8D931680F6E}"/>
              </a:ext>
            </a:extLst>
          </p:cNvPr>
          <p:cNvSpPr>
            <a:spLocks noGrp="1"/>
          </p:cNvSpPr>
          <p:nvPr>
            <p:ph type="body" sz="quarter" idx="70" hasCustomPrompt="1"/>
          </p:nvPr>
        </p:nvSpPr>
        <p:spPr>
          <a:xfrm>
            <a:off x="10847194" y="6298452"/>
            <a:ext cx="1454339" cy="198615"/>
          </a:xfrm>
          <a:prstGeom prst="rect">
            <a:avLst/>
          </a:prstGeom>
          <a:solidFill>
            <a:srgbClr val="EFEFEF"/>
          </a:solidFill>
        </p:spPr>
        <p:txBody>
          <a:bodyPr lIns="91440" rIns="91440"/>
          <a:lstStyle>
            <a:lvl1pPr marL="0" indent="0" algn="ctr">
              <a:lnSpc>
                <a:spcPct val="100000"/>
              </a:lnSpc>
              <a:spcBef>
                <a:spcPts val="200"/>
              </a:spcBef>
              <a:buFont typeface="Arial" panose="020B0604020202020204" pitchFamily="34" charset="0"/>
              <a:buNone/>
              <a:defRPr sz="10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70" name="Text Placeholder 6">
            <a:extLst>
              <a:ext uri="{FF2B5EF4-FFF2-40B4-BE49-F238E27FC236}">
                <a16:creationId xmlns:a16="http://schemas.microsoft.com/office/drawing/2014/main" id="{53771D6D-6509-AE4D-B378-F58D7D68A5E9}"/>
              </a:ext>
            </a:extLst>
          </p:cNvPr>
          <p:cNvSpPr>
            <a:spLocks noGrp="1"/>
          </p:cNvSpPr>
          <p:nvPr>
            <p:ph type="body" sz="quarter" idx="71" hasCustomPrompt="1"/>
          </p:nvPr>
        </p:nvSpPr>
        <p:spPr>
          <a:xfrm>
            <a:off x="10847195" y="6663883"/>
            <a:ext cx="1454339" cy="237918"/>
          </a:xfrm>
          <a:prstGeom prst="rect">
            <a:avLst/>
          </a:prstGeom>
          <a:solidFill>
            <a:srgbClr val="EFEFEF"/>
          </a:solidFill>
        </p:spPr>
        <p:txBody>
          <a:bodyPr/>
          <a:lstStyle>
            <a:lvl1pPr marL="0" indent="0" algn="ctr">
              <a:lnSpc>
                <a:spcPct val="95000"/>
              </a:lnSpc>
              <a:spcBef>
                <a:spcPts val="400"/>
              </a:spcBef>
              <a:buNone/>
              <a:defRPr sz="1100" b="1" i="0">
                <a:solidFill>
                  <a:srgbClr val="E7212F"/>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71" name="Text Placeholder 6">
            <a:extLst>
              <a:ext uri="{FF2B5EF4-FFF2-40B4-BE49-F238E27FC236}">
                <a16:creationId xmlns:a16="http://schemas.microsoft.com/office/drawing/2014/main" id="{EFE47790-3E67-7443-B3A9-74C00CB6C7DE}"/>
              </a:ext>
            </a:extLst>
          </p:cNvPr>
          <p:cNvSpPr>
            <a:spLocks noGrp="1"/>
          </p:cNvSpPr>
          <p:nvPr>
            <p:ph type="body" sz="quarter" idx="72" hasCustomPrompt="1"/>
          </p:nvPr>
        </p:nvSpPr>
        <p:spPr>
          <a:xfrm>
            <a:off x="10847194" y="6864170"/>
            <a:ext cx="1454339" cy="198615"/>
          </a:xfrm>
          <a:prstGeom prst="rect">
            <a:avLst/>
          </a:prstGeom>
          <a:solidFill>
            <a:srgbClr val="EFEFEF"/>
          </a:solidFill>
        </p:spPr>
        <p:txBody>
          <a:bodyPr lIns="91440" rIns="91440"/>
          <a:lstStyle>
            <a:lvl1pPr marL="0" indent="0" algn="ctr">
              <a:lnSpc>
                <a:spcPct val="100000"/>
              </a:lnSpc>
              <a:spcBef>
                <a:spcPts val="200"/>
              </a:spcBef>
              <a:buFont typeface="Arial" panose="020B0604020202020204" pitchFamily="34" charset="0"/>
              <a:buNone/>
              <a:defRPr sz="10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72" name="Text Placeholder 6">
            <a:extLst>
              <a:ext uri="{FF2B5EF4-FFF2-40B4-BE49-F238E27FC236}">
                <a16:creationId xmlns:a16="http://schemas.microsoft.com/office/drawing/2014/main" id="{2C232FBB-C5F7-E046-B0FC-CD9663D71F0B}"/>
              </a:ext>
            </a:extLst>
          </p:cNvPr>
          <p:cNvSpPr>
            <a:spLocks noGrp="1"/>
          </p:cNvSpPr>
          <p:nvPr>
            <p:ph type="body" sz="quarter" idx="73" hasCustomPrompt="1"/>
          </p:nvPr>
        </p:nvSpPr>
        <p:spPr>
          <a:xfrm>
            <a:off x="10847195" y="7187766"/>
            <a:ext cx="1454339" cy="237918"/>
          </a:xfrm>
          <a:prstGeom prst="rect">
            <a:avLst/>
          </a:prstGeom>
          <a:solidFill>
            <a:srgbClr val="EFEFEF"/>
          </a:solidFill>
        </p:spPr>
        <p:txBody>
          <a:bodyPr/>
          <a:lstStyle>
            <a:lvl1pPr marL="0" indent="0" algn="ctr">
              <a:lnSpc>
                <a:spcPct val="95000"/>
              </a:lnSpc>
              <a:spcBef>
                <a:spcPts val="400"/>
              </a:spcBef>
              <a:buNone/>
              <a:defRPr sz="1100" b="1" i="0">
                <a:solidFill>
                  <a:srgbClr val="E7212F"/>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73" name="Text Placeholder 6">
            <a:extLst>
              <a:ext uri="{FF2B5EF4-FFF2-40B4-BE49-F238E27FC236}">
                <a16:creationId xmlns:a16="http://schemas.microsoft.com/office/drawing/2014/main" id="{6091FCFC-044F-A649-91D8-DA606171373D}"/>
              </a:ext>
            </a:extLst>
          </p:cNvPr>
          <p:cNvSpPr>
            <a:spLocks noGrp="1"/>
          </p:cNvSpPr>
          <p:nvPr>
            <p:ph type="body" sz="quarter" idx="74" hasCustomPrompt="1"/>
          </p:nvPr>
        </p:nvSpPr>
        <p:spPr>
          <a:xfrm>
            <a:off x="10847194" y="7388053"/>
            <a:ext cx="1454339" cy="198615"/>
          </a:xfrm>
          <a:prstGeom prst="rect">
            <a:avLst/>
          </a:prstGeom>
          <a:solidFill>
            <a:srgbClr val="EFEFEF"/>
          </a:solidFill>
        </p:spPr>
        <p:txBody>
          <a:bodyPr lIns="91440" rIns="91440"/>
          <a:lstStyle>
            <a:lvl1pPr marL="0" indent="0" algn="ctr">
              <a:lnSpc>
                <a:spcPct val="100000"/>
              </a:lnSpc>
              <a:spcBef>
                <a:spcPts val="200"/>
              </a:spcBef>
              <a:buFont typeface="Arial" panose="020B0604020202020204" pitchFamily="34" charset="0"/>
              <a:buNone/>
              <a:defRPr sz="10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74" name="Text Placeholder 6">
            <a:extLst>
              <a:ext uri="{FF2B5EF4-FFF2-40B4-BE49-F238E27FC236}">
                <a16:creationId xmlns:a16="http://schemas.microsoft.com/office/drawing/2014/main" id="{71C4EF93-1C79-4346-AF5D-A478A87AAF83}"/>
              </a:ext>
            </a:extLst>
          </p:cNvPr>
          <p:cNvSpPr>
            <a:spLocks noGrp="1"/>
          </p:cNvSpPr>
          <p:nvPr>
            <p:ph type="body" sz="quarter" idx="75" hasCustomPrompt="1"/>
          </p:nvPr>
        </p:nvSpPr>
        <p:spPr>
          <a:xfrm>
            <a:off x="5041018" y="5532447"/>
            <a:ext cx="1454339" cy="237918"/>
          </a:xfrm>
          <a:prstGeom prst="rect">
            <a:avLst/>
          </a:prstGeom>
          <a:solidFill>
            <a:srgbClr val="EFEFEF"/>
          </a:solidFill>
        </p:spPr>
        <p:txBody>
          <a:bodyPr/>
          <a:lstStyle>
            <a:lvl1pPr marL="0" indent="0" algn="ctr">
              <a:lnSpc>
                <a:spcPct val="95000"/>
              </a:lnSpc>
              <a:spcBef>
                <a:spcPts val="400"/>
              </a:spcBef>
              <a:buNone/>
              <a:defRPr sz="1100" b="1" i="0">
                <a:solidFill>
                  <a:srgbClr val="E7212F"/>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75" name="Text Placeholder 6">
            <a:extLst>
              <a:ext uri="{FF2B5EF4-FFF2-40B4-BE49-F238E27FC236}">
                <a16:creationId xmlns:a16="http://schemas.microsoft.com/office/drawing/2014/main" id="{5F080B9C-4422-7348-92AC-98C369D6EF3B}"/>
              </a:ext>
            </a:extLst>
          </p:cNvPr>
          <p:cNvSpPr>
            <a:spLocks noGrp="1"/>
          </p:cNvSpPr>
          <p:nvPr>
            <p:ph type="body" sz="quarter" idx="76" hasCustomPrompt="1"/>
          </p:nvPr>
        </p:nvSpPr>
        <p:spPr>
          <a:xfrm>
            <a:off x="5041017" y="5732734"/>
            <a:ext cx="1454339" cy="198615"/>
          </a:xfrm>
          <a:prstGeom prst="rect">
            <a:avLst/>
          </a:prstGeom>
          <a:solidFill>
            <a:srgbClr val="EFEFEF"/>
          </a:solidFill>
        </p:spPr>
        <p:txBody>
          <a:bodyPr lIns="91440" rIns="91440"/>
          <a:lstStyle>
            <a:lvl1pPr marL="0" indent="0" algn="ctr">
              <a:lnSpc>
                <a:spcPct val="100000"/>
              </a:lnSpc>
              <a:spcBef>
                <a:spcPts val="200"/>
              </a:spcBef>
              <a:buFont typeface="Arial" panose="020B0604020202020204" pitchFamily="34" charset="0"/>
              <a:buNone/>
              <a:defRPr sz="10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76" name="Text Placeholder 6">
            <a:extLst>
              <a:ext uri="{FF2B5EF4-FFF2-40B4-BE49-F238E27FC236}">
                <a16:creationId xmlns:a16="http://schemas.microsoft.com/office/drawing/2014/main" id="{C36E6FA2-EC5E-594E-BA99-F68D85D86C9B}"/>
              </a:ext>
            </a:extLst>
          </p:cNvPr>
          <p:cNvSpPr>
            <a:spLocks noGrp="1"/>
          </p:cNvSpPr>
          <p:nvPr>
            <p:ph type="body" sz="quarter" idx="77" hasCustomPrompt="1"/>
          </p:nvPr>
        </p:nvSpPr>
        <p:spPr>
          <a:xfrm>
            <a:off x="5041018" y="6098165"/>
            <a:ext cx="1454339" cy="237918"/>
          </a:xfrm>
          <a:prstGeom prst="rect">
            <a:avLst/>
          </a:prstGeom>
          <a:solidFill>
            <a:srgbClr val="EFEFEF"/>
          </a:solidFill>
        </p:spPr>
        <p:txBody>
          <a:bodyPr/>
          <a:lstStyle>
            <a:lvl1pPr marL="0" indent="0" algn="ctr">
              <a:lnSpc>
                <a:spcPct val="95000"/>
              </a:lnSpc>
              <a:spcBef>
                <a:spcPts val="400"/>
              </a:spcBef>
              <a:buNone/>
              <a:defRPr sz="1100" b="1" i="0">
                <a:solidFill>
                  <a:srgbClr val="E7212F"/>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77" name="Text Placeholder 6">
            <a:extLst>
              <a:ext uri="{FF2B5EF4-FFF2-40B4-BE49-F238E27FC236}">
                <a16:creationId xmlns:a16="http://schemas.microsoft.com/office/drawing/2014/main" id="{C09D8958-B1EF-4243-BB7D-5AB6251EA7A8}"/>
              </a:ext>
            </a:extLst>
          </p:cNvPr>
          <p:cNvSpPr>
            <a:spLocks noGrp="1"/>
          </p:cNvSpPr>
          <p:nvPr>
            <p:ph type="body" sz="quarter" idx="78" hasCustomPrompt="1"/>
          </p:nvPr>
        </p:nvSpPr>
        <p:spPr>
          <a:xfrm>
            <a:off x="5041017" y="6298452"/>
            <a:ext cx="1454339" cy="198615"/>
          </a:xfrm>
          <a:prstGeom prst="rect">
            <a:avLst/>
          </a:prstGeom>
          <a:solidFill>
            <a:srgbClr val="EFEFEF"/>
          </a:solidFill>
        </p:spPr>
        <p:txBody>
          <a:bodyPr lIns="91440" rIns="91440"/>
          <a:lstStyle>
            <a:lvl1pPr marL="0" indent="0" algn="ctr">
              <a:lnSpc>
                <a:spcPct val="100000"/>
              </a:lnSpc>
              <a:spcBef>
                <a:spcPts val="200"/>
              </a:spcBef>
              <a:buFont typeface="Arial" panose="020B0604020202020204" pitchFamily="34" charset="0"/>
              <a:buNone/>
              <a:defRPr sz="10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78" name="Text Placeholder 6">
            <a:extLst>
              <a:ext uri="{FF2B5EF4-FFF2-40B4-BE49-F238E27FC236}">
                <a16:creationId xmlns:a16="http://schemas.microsoft.com/office/drawing/2014/main" id="{E0C833BC-23A5-EE41-B0BB-B5D6CFA71B6B}"/>
              </a:ext>
            </a:extLst>
          </p:cNvPr>
          <p:cNvSpPr>
            <a:spLocks noGrp="1"/>
          </p:cNvSpPr>
          <p:nvPr>
            <p:ph type="body" sz="quarter" idx="79" hasCustomPrompt="1"/>
          </p:nvPr>
        </p:nvSpPr>
        <p:spPr>
          <a:xfrm>
            <a:off x="5041018" y="6663883"/>
            <a:ext cx="1454339" cy="237918"/>
          </a:xfrm>
          <a:prstGeom prst="rect">
            <a:avLst/>
          </a:prstGeom>
          <a:solidFill>
            <a:srgbClr val="EFEFEF"/>
          </a:solidFill>
        </p:spPr>
        <p:txBody>
          <a:bodyPr/>
          <a:lstStyle>
            <a:lvl1pPr marL="0" indent="0" algn="ctr">
              <a:lnSpc>
                <a:spcPct val="95000"/>
              </a:lnSpc>
              <a:spcBef>
                <a:spcPts val="400"/>
              </a:spcBef>
              <a:buNone/>
              <a:defRPr sz="1100" b="1" i="0">
                <a:solidFill>
                  <a:srgbClr val="E7212F"/>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79" name="Text Placeholder 6">
            <a:extLst>
              <a:ext uri="{FF2B5EF4-FFF2-40B4-BE49-F238E27FC236}">
                <a16:creationId xmlns:a16="http://schemas.microsoft.com/office/drawing/2014/main" id="{50D47F09-0FDD-324D-A4C5-5FF581F873C3}"/>
              </a:ext>
            </a:extLst>
          </p:cNvPr>
          <p:cNvSpPr>
            <a:spLocks noGrp="1"/>
          </p:cNvSpPr>
          <p:nvPr>
            <p:ph type="body" sz="quarter" idx="80" hasCustomPrompt="1"/>
          </p:nvPr>
        </p:nvSpPr>
        <p:spPr>
          <a:xfrm>
            <a:off x="5041017" y="6864170"/>
            <a:ext cx="1454339" cy="198615"/>
          </a:xfrm>
          <a:prstGeom prst="rect">
            <a:avLst/>
          </a:prstGeom>
          <a:solidFill>
            <a:srgbClr val="EFEFEF"/>
          </a:solidFill>
        </p:spPr>
        <p:txBody>
          <a:bodyPr lIns="91440" rIns="91440"/>
          <a:lstStyle>
            <a:lvl1pPr marL="0" indent="0" algn="ctr">
              <a:lnSpc>
                <a:spcPct val="100000"/>
              </a:lnSpc>
              <a:spcBef>
                <a:spcPts val="200"/>
              </a:spcBef>
              <a:buFont typeface="Arial" panose="020B0604020202020204" pitchFamily="34" charset="0"/>
              <a:buNone/>
              <a:defRPr sz="10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80" name="Text Placeholder 6">
            <a:extLst>
              <a:ext uri="{FF2B5EF4-FFF2-40B4-BE49-F238E27FC236}">
                <a16:creationId xmlns:a16="http://schemas.microsoft.com/office/drawing/2014/main" id="{CB67050B-656A-3D40-9F21-8D5DE852EE5E}"/>
              </a:ext>
            </a:extLst>
          </p:cNvPr>
          <p:cNvSpPr>
            <a:spLocks noGrp="1"/>
          </p:cNvSpPr>
          <p:nvPr>
            <p:ph type="body" sz="quarter" idx="81" hasCustomPrompt="1"/>
          </p:nvPr>
        </p:nvSpPr>
        <p:spPr>
          <a:xfrm>
            <a:off x="5041018" y="7187766"/>
            <a:ext cx="1454339" cy="237918"/>
          </a:xfrm>
          <a:prstGeom prst="rect">
            <a:avLst/>
          </a:prstGeom>
          <a:solidFill>
            <a:srgbClr val="EFEFEF"/>
          </a:solidFill>
        </p:spPr>
        <p:txBody>
          <a:bodyPr/>
          <a:lstStyle>
            <a:lvl1pPr marL="0" indent="0" algn="ctr">
              <a:lnSpc>
                <a:spcPct val="95000"/>
              </a:lnSpc>
              <a:spcBef>
                <a:spcPts val="400"/>
              </a:spcBef>
              <a:buNone/>
              <a:defRPr sz="1100" b="1" i="0">
                <a:solidFill>
                  <a:srgbClr val="E7212F"/>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81" name="Text Placeholder 6">
            <a:extLst>
              <a:ext uri="{FF2B5EF4-FFF2-40B4-BE49-F238E27FC236}">
                <a16:creationId xmlns:a16="http://schemas.microsoft.com/office/drawing/2014/main" id="{01F73D4B-4EFF-204A-901E-D0D34AEABC46}"/>
              </a:ext>
            </a:extLst>
          </p:cNvPr>
          <p:cNvSpPr>
            <a:spLocks noGrp="1"/>
          </p:cNvSpPr>
          <p:nvPr>
            <p:ph type="body" sz="quarter" idx="82" hasCustomPrompt="1"/>
          </p:nvPr>
        </p:nvSpPr>
        <p:spPr>
          <a:xfrm>
            <a:off x="5041017" y="7388053"/>
            <a:ext cx="1454339" cy="198615"/>
          </a:xfrm>
          <a:prstGeom prst="rect">
            <a:avLst/>
          </a:prstGeom>
          <a:solidFill>
            <a:srgbClr val="EFEFEF"/>
          </a:solidFill>
        </p:spPr>
        <p:txBody>
          <a:bodyPr lIns="91440" rIns="91440"/>
          <a:lstStyle>
            <a:lvl1pPr marL="0" indent="0" algn="ctr">
              <a:lnSpc>
                <a:spcPct val="100000"/>
              </a:lnSpc>
              <a:spcBef>
                <a:spcPts val="200"/>
              </a:spcBef>
              <a:buFont typeface="Arial" panose="020B0604020202020204" pitchFamily="34" charset="0"/>
              <a:buNone/>
              <a:defRPr sz="10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91" name="Text Placeholder 6">
            <a:extLst>
              <a:ext uri="{FF2B5EF4-FFF2-40B4-BE49-F238E27FC236}">
                <a16:creationId xmlns:a16="http://schemas.microsoft.com/office/drawing/2014/main" id="{BC404F3E-6424-CD4F-BF53-5473BC460D45}"/>
              </a:ext>
            </a:extLst>
          </p:cNvPr>
          <p:cNvSpPr>
            <a:spLocks noGrp="1"/>
          </p:cNvSpPr>
          <p:nvPr>
            <p:ph type="body" sz="quarter" idx="83" hasCustomPrompt="1"/>
          </p:nvPr>
        </p:nvSpPr>
        <p:spPr>
          <a:xfrm>
            <a:off x="6819904" y="5532447"/>
            <a:ext cx="1454339" cy="237918"/>
          </a:xfrm>
          <a:prstGeom prst="rect">
            <a:avLst/>
          </a:prstGeom>
          <a:solidFill>
            <a:srgbClr val="EFEFEF"/>
          </a:solidFill>
        </p:spPr>
        <p:txBody>
          <a:bodyPr/>
          <a:lstStyle>
            <a:lvl1pPr marL="0" indent="0" algn="ctr">
              <a:lnSpc>
                <a:spcPct val="95000"/>
              </a:lnSpc>
              <a:spcBef>
                <a:spcPts val="400"/>
              </a:spcBef>
              <a:buNone/>
              <a:defRPr sz="1100" b="1" i="0">
                <a:solidFill>
                  <a:srgbClr val="E7212F"/>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92" name="Text Placeholder 6">
            <a:extLst>
              <a:ext uri="{FF2B5EF4-FFF2-40B4-BE49-F238E27FC236}">
                <a16:creationId xmlns:a16="http://schemas.microsoft.com/office/drawing/2014/main" id="{8453AD69-058F-6440-AC5F-95B2C7AAEC39}"/>
              </a:ext>
            </a:extLst>
          </p:cNvPr>
          <p:cNvSpPr>
            <a:spLocks noGrp="1"/>
          </p:cNvSpPr>
          <p:nvPr>
            <p:ph type="body" sz="quarter" idx="84" hasCustomPrompt="1"/>
          </p:nvPr>
        </p:nvSpPr>
        <p:spPr>
          <a:xfrm>
            <a:off x="6819903" y="5732734"/>
            <a:ext cx="1454339" cy="198615"/>
          </a:xfrm>
          <a:prstGeom prst="rect">
            <a:avLst/>
          </a:prstGeom>
          <a:solidFill>
            <a:srgbClr val="EFEFEF"/>
          </a:solidFill>
        </p:spPr>
        <p:txBody>
          <a:bodyPr lIns="91440" rIns="91440"/>
          <a:lstStyle>
            <a:lvl1pPr marL="0" indent="0" algn="ctr">
              <a:lnSpc>
                <a:spcPct val="100000"/>
              </a:lnSpc>
              <a:spcBef>
                <a:spcPts val="200"/>
              </a:spcBef>
              <a:buFont typeface="Arial" panose="020B0604020202020204" pitchFamily="34" charset="0"/>
              <a:buNone/>
              <a:defRPr sz="10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93" name="Text Placeholder 6">
            <a:extLst>
              <a:ext uri="{FF2B5EF4-FFF2-40B4-BE49-F238E27FC236}">
                <a16:creationId xmlns:a16="http://schemas.microsoft.com/office/drawing/2014/main" id="{D829A5FE-FAE0-5D45-AF6D-80369E74AF14}"/>
              </a:ext>
            </a:extLst>
          </p:cNvPr>
          <p:cNvSpPr>
            <a:spLocks noGrp="1"/>
          </p:cNvSpPr>
          <p:nvPr>
            <p:ph type="body" sz="quarter" idx="85" hasCustomPrompt="1"/>
          </p:nvPr>
        </p:nvSpPr>
        <p:spPr>
          <a:xfrm>
            <a:off x="6819904" y="6098165"/>
            <a:ext cx="1454339" cy="237918"/>
          </a:xfrm>
          <a:prstGeom prst="rect">
            <a:avLst/>
          </a:prstGeom>
          <a:solidFill>
            <a:srgbClr val="EFEFEF"/>
          </a:solidFill>
        </p:spPr>
        <p:txBody>
          <a:bodyPr/>
          <a:lstStyle>
            <a:lvl1pPr marL="0" indent="0" algn="ctr">
              <a:lnSpc>
                <a:spcPct val="95000"/>
              </a:lnSpc>
              <a:spcBef>
                <a:spcPts val="400"/>
              </a:spcBef>
              <a:buNone/>
              <a:defRPr sz="1100" b="1" i="0">
                <a:solidFill>
                  <a:srgbClr val="E7212F"/>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94" name="Text Placeholder 6">
            <a:extLst>
              <a:ext uri="{FF2B5EF4-FFF2-40B4-BE49-F238E27FC236}">
                <a16:creationId xmlns:a16="http://schemas.microsoft.com/office/drawing/2014/main" id="{8B82A99B-9855-5646-B8D1-1CB5C521FC39}"/>
              </a:ext>
            </a:extLst>
          </p:cNvPr>
          <p:cNvSpPr>
            <a:spLocks noGrp="1"/>
          </p:cNvSpPr>
          <p:nvPr>
            <p:ph type="body" sz="quarter" idx="86" hasCustomPrompt="1"/>
          </p:nvPr>
        </p:nvSpPr>
        <p:spPr>
          <a:xfrm>
            <a:off x="6819903" y="6298452"/>
            <a:ext cx="1454339" cy="198615"/>
          </a:xfrm>
          <a:prstGeom prst="rect">
            <a:avLst/>
          </a:prstGeom>
          <a:solidFill>
            <a:srgbClr val="EFEFEF"/>
          </a:solidFill>
        </p:spPr>
        <p:txBody>
          <a:bodyPr lIns="91440" rIns="91440"/>
          <a:lstStyle>
            <a:lvl1pPr marL="0" indent="0" algn="ctr">
              <a:lnSpc>
                <a:spcPct val="100000"/>
              </a:lnSpc>
              <a:spcBef>
                <a:spcPts val="200"/>
              </a:spcBef>
              <a:buFont typeface="Arial" panose="020B0604020202020204" pitchFamily="34" charset="0"/>
              <a:buNone/>
              <a:defRPr sz="10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95" name="Text Placeholder 6">
            <a:extLst>
              <a:ext uri="{FF2B5EF4-FFF2-40B4-BE49-F238E27FC236}">
                <a16:creationId xmlns:a16="http://schemas.microsoft.com/office/drawing/2014/main" id="{29164252-F2AA-4541-AAD0-86B19926E41B}"/>
              </a:ext>
            </a:extLst>
          </p:cNvPr>
          <p:cNvSpPr>
            <a:spLocks noGrp="1"/>
          </p:cNvSpPr>
          <p:nvPr>
            <p:ph type="body" sz="quarter" idx="87" hasCustomPrompt="1"/>
          </p:nvPr>
        </p:nvSpPr>
        <p:spPr>
          <a:xfrm>
            <a:off x="6819904" y="6663883"/>
            <a:ext cx="1454339" cy="237918"/>
          </a:xfrm>
          <a:prstGeom prst="rect">
            <a:avLst/>
          </a:prstGeom>
          <a:solidFill>
            <a:srgbClr val="EFEFEF"/>
          </a:solidFill>
        </p:spPr>
        <p:txBody>
          <a:bodyPr/>
          <a:lstStyle>
            <a:lvl1pPr marL="0" indent="0" algn="ctr">
              <a:lnSpc>
                <a:spcPct val="95000"/>
              </a:lnSpc>
              <a:spcBef>
                <a:spcPts val="400"/>
              </a:spcBef>
              <a:buNone/>
              <a:defRPr sz="1100" b="1" i="0">
                <a:solidFill>
                  <a:srgbClr val="E7212F"/>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96" name="Text Placeholder 6">
            <a:extLst>
              <a:ext uri="{FF2B5EF4-FFF2-40B4-BE49-F238E27FC236}">
                <a16:creationId xmlns:a16="http://schemas.microsoft.com/office/drawing/2014/main" id="{904C7936-271D-DF4C-8935-C021F48817BC}"/>
              </a:ext>
            </a:extLst>
          </p:cNvPr>
          <p:cNvSpPr>
            <a:spLocks noGrp="1"/>
          </p:cNvSpPr>
          <p:nvPr>
            <p:ph type="body" sz="quarter" idx="88" hasCustomPrompt="1"/>
          </p:nvPr>
        </p:nvSpPr>
        <p:spPr>
          <a:xfrm>
            <a:off x="6819903" y="6864170"/>
            <a:ext cx="1454339" cy="198615"/>
          </a:xfrm>
          <a:prstGeom prst="rect">
            <a:avLst/>
          </a:prstGeom>
          <a:solidFill>
            <a:srgbClr val="EFEFEF"/>
          </a:solidFill>
        </p:spPr>
        <p:txBody>
          <a:bodyPr lIns="91440" rIns="91440"/>
          <a:lstStyle>
            <a:lvl1pPr marL="0" indent="0" algn="ctr">
              <a:lnSpc>
                <a:spcPct val="100000"/>
              </a:lnSpc>
              <a:spcBef>
                <a:spcPts val="200"/>
              </a:spcBef>
              <a:buFont typeface="Arial" panose="020B0604020202020204" pitchFamily="34" charset="0"/>
              <a:buNone/>
              <a:defRPr sz="10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97" name="Text Placeholder 6">
            <a:extLst>
              <a:ext uri="{FF2B5EF4-FFF2-40B4-BE49-F238E27FC236}">
                <a16:creationId xmlns:a16="http://schemas.microsoft.com/office/drawing/2014/main" id="{5E044FE9-3809-2446-ADBF-46B8D3D15D94}"/>
              </a:ext>
            </a:extLst>
          </p:cNvPr>
          <p:cNvSpPr>
            <a:spLocks noGrp="1"/>
          </p:cNvSpPr>
          <p:nvPr>
            <p:ph type="body" sz="quarter" idx="89" hasCustomPrompt="1"/>
          </p:nvPr>
        </p:nvSpPr>
        <p:spPr>
          <a:xfrm>
            <a:off x="6819904" y="7187766"/>
            <a:ext cx="1454339" cy="237918"/>
          </a:xfrm>
          <a:prstGeom prst="rect">
            <a:avLst/>
          </a:prstGeom>
          <a:solidFill>
            <a:srgbClr val="EFEFEF"/>
          </a:solidFill>
        </p:spPr>
        <p:txBody>
          <a:bodyPr/>
          <a:lstStyle>
            <a:lvl1pPr marL="0" indent="0" algn="ctr">
              <a:lnSpc>
                <a:spcPct val="95000"/>
              </a:lnSpc>
              <a:spcBef>
                <a:spcPts val="400"/>
              </a:spcBef>
              <a:buNone/>
              <a:defRPr sz="1100" b="1" i="0">
                <a:solidFill>
                  <a:srgbClr val="E7212F"/>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98" name="Text Placeholder 6">
            <a:extLst>
              <a:ext uri="{FF2B5EF4-FFF2-40B4-BE49-F238E27FC236}">
                <a16:creationId xmlns:a16="http://schemas.microsoft.com/office/drawing/2014/main" id="{D0059FB7-AB0D-6748-8399-835D2418B907}"/>
              </a:ext>
            </a:extLst>
          </p:cNvPr>
          <p:cNvSpPr>
            <a:spLocks noGrp="1"/>
          </p:cNvSpPr>
          <p:nvPr>
            <p:ph type="body" sz="quarter" idx="90" hasCustomPrompt="1"/>
          </p:nvPr>
        </p:nvSpPr>
        <p:spPr>
          <a:xfrm>
            <a:off x="6819903" y="7388053"/>
            <a:ext cx="1454339" cy="198615"/>
          </a:xfrm>
          <a:prstGeom prst="rect">
            <a:avLst/>
          </a:prstGeom>
          <a:solidFill>
            <a:srgbClr val="EFEFEF"/>
          </a:solidFill>
        </p:spPr>
        <p:txBody>
          <a:bodyPr lIns="91440" rIns="91440"/>
          <a:lstStyle>
            <a:lvl1pPr marL="0" indent="0" algn="ctr">
              <a:lnSpc>
                <a:spcPct val="100000"/>
              </a:lnSpc>
              <a:spcBef>
                <a:spcPts val="200"/>
              </a:spcBef>
              <a:buFont typeface="Arial" panose="020B0604020202020204" pitchFamily="34" charset="0"/>
              <a:buNone/>
              <a:defRPr sz="10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99" name="Text Placeholder 6">
            <a:extLst>
              <a:ext uri="{FF2B5EF4-FFF2-40B4-BE49-F238E27FC236}">
                <a16:creationId xmlns:a16="http://schemas.microsoft.com/office/drawing/2014/main" id="{A2EB2EBF-9381-974C-929A-D8D826AA19C4}"/>
              </a:ext>
            </a:extLst>
          </p:cNvPr>
          <p:cNvSpPr>
            <a:spLocks noGrp="1"/>
          </p:cNvSpPr>
          <p:nvPr>
            <p:ph type="body" sz="quarter" idx="91" hasCustomPrompt="1"/>
          </p:nvPr>
        </p:nvSpPr>
        <p:spPr>
          <a:xfrm>
            <a:off x="8388528" y="5532447"/>
            <a:ext cx="1454339" cy="237918"/>
          </a:xfrm>
          <a:prstGeom prst="rect">
            <a:avLst/>
          </a:prstGeom>
          <a:solidFill>
            <a:srgbClr val="EFEFEF"/>
          </a:solidFill>
        </p:spPr>
        <p:txBody>
          <a:bodyPr/>
          <a:lstStyle>
            <a:lvl1pPr marL="0" indent="0" algn="ctr">
              <a:lnSpc>
                <a:spcPct val="95000"/>
              </a:lnSpc>
              <a:spcBef>
                <a:spcPts val="400"/>
              </a:spcBef>
              <a:buNone/>
              <a:defRPr sz="1100" b="1" i="0">
                <a:solidFill>
                  <a:srgbClr val="E7212F"/>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100" name="Text Placeholder 6">
            <a:extLst>
              <a:ext uri="{FF2B5EF4-FFF2-40B4-BE49-F238E27FC236}">
                <a16:creationId xmlns:a16="http://schemas.microsoft.com/office/drawing/2014/main" id="{330C89D1-F9D0-8946-997D-4446BD2032C9}"/>
              </a:ext>
            </a:extLst>
          </p:cNvPr>
          <p:cNvSpPr>
            <a:spLocks noGrp="1"/>
          </p:cNvSpPr>
          <p:nvPr>
            <p:ph type="body" sz="quarter" idx="92" hasCustomPrompt="1"/>
          </p:nvPr>
        </p:nvSpPr>
        <p:spPr>
          <a:xfrm>
            <a:off x="8388527" y="5732734"/>
            <a:ext cx="1454339" cy="198615"/>
          </a:xfrm>
          <a:prstGeom prst="rect">
            <a:avLst/>
          </a:prstGeom>
          <a:solidFill>
            <a:srgbClr val="EFEFEF"/>
          </a:solidFill>
        </p:spPr>
        <p:txBody>
          <a:bodyPr lIns="91440" rIns="91440"/>
          <a:lstStyle>
            <a:lvl1pPr marL="0" indent="0" algn="ctr">
              <a:lnSpc>
                <a:spcPct val="100000"/>
              </a:lnSpc>
              <a:spcBef>
                <a:spcPts val="200"/>
              </a:spcBef>
              <a:buFont typeface="Arial" panose="020B0604020202020204" pitchFamily="34" charset="0"/>
              <a:buNone/>
              <a:defRPr sz="10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101" name="Text Placeholder 6">
            <a:extLst>
              <a:ext uri="{FF2B5EF4-FFF2-40B4-BE49-F238E27FC236}">
                <a16:creationId xmlns:a16="http://schemas.microsoft.com/office/drawing/2014/main" id="{AF09B921-5DB3-B749-B267-6384DD5388B3}"/>
              </a:ext>
            </a:extLst>
          </p:cNvPr>
          <p:cNvSpPr>
            <a:spLocks noGrp="1"/>
          </p:cNvSpPr>
          <p:nvPr>
            <p:ph type="body" sz="quarter" idx="93" hasCustomPrompt="1"/>
          </p:nvPr>
        </p:nvSpPr>
        <p:spPr>
          <a:xfrm>
            <a:off x="8388528" y="6098165"/>
            <a:ext cx="1454339" cy="237918"/>
          </a:xfrm>
          <a:prstGeom prst="rect">
            <a:avLst/>
          </a:prstGeom>
          <a:solidFill>
            <a:srgbClr val="EFEFEF"/>
          </a:solidFill>
        </p:spPr>
        <p:txBody>
          <a:bodyPr/>
          <a:lstStyle>
            <a:lvl1pPr marL="0" indent="0" algn="ctr">
              <a:lnSpc>
                <a:spcPct val="95000"/>
              </a:lnSpc>
              <a:spcBef>
                <a:spcPts val="400"/>
              </a:spcBef>
              <a:buNone/>
              <a:defRPr sz="1100" b="1" i="0">
                <a:solidFill>
                  <a:srgbClr val="E7212F"/>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102" name="Text Placeholder 6">
            <a:extLst>
              <a:ext uri="{FF2B5EF4-FFF2-40B4-BE49-F238E27FC236}">
                <a16:creationId xmlns:a16="http://schemas.microsoft.com/office/drawing/2014/main" id="{D0F785AA-0CF0-374B-A1E1-0A5E3EFC1297}"/>
              </a:ext>
            </a:extLst>
          </p:cNvPr>
          <p:cNvSpPr>
            <a:spLocks noGrp="1"/>
          </p:cNvSpPr>
          <p:nvPr>
            <p:ph type="body" sz="quarter" idx="94" hasCustomPrompt="1"/>
          </p:nvPr>
        </p:nvSpPr>
        <p:spPr>
          <a:xfrm>
            <a:off x="8388527" y="6298452"/>
            <a:ext cx="1454339" cy="198615"/>
          </a:xfrm>
          <a:prstGeom prst="rect">
            <a:avLst/>
          </a:prstGeom>
          <a:solidFill>
            <a:srgbClr val="EFEFEF"/>
          </a:solidFill>
        </p:spPr>
        <p:txBody>
          <a:bodyPr lIns="91440" rIns="91440"/>
          <a:lstStyle>
            <a:lvl1pPr marL="0" indent="0" algn="ctr">
              <a:lnSpc>
                <a:spcPct val="100000"/>
              </a:lnSpc>
              <a:spcBef>
                <a:spcPts val="200"/>
              </a:spcBef>
              <a:buFont typeface="Arial" panose="020B0604020202020204" pitchFamily="34" charset="0"/>
              <a:buNone/>
              <a:defRPr sz="10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103" name="Text Placeholder 6">
            <a:extLst>
              <a:ext uri="{FF2B5EF4-FFF2-40B4-BE49-F238E27FC236}">
                <a16:creationId xmlns:a16="http://schemas.microsoft.com/office/drawing/2014/main" id="{1FA8E992-5A6D-1941-BB83-06680B47A2D7}"/>
              </a:ext>
            </a:extLst>
          </p:cNvPr>
          <p:cNvSpPr>
            <a:spLocks noGrp="1"/>
          </p:cNvSpPr>
          <p:nvPr>
            <p:ph type="body" sz="quarter" idx="95" hasCustomPrompt="1"/>
          </p:nvPr>
        </p:nvSpPr>
        <p:spPr>
          <a:xfrm>
            <a:off x="8388528" y="6663883"/>
            <a:ext cx="1454339" cy="237918"/>
          </a:xfrm>
          <a:prstGeom prst="rect">
            <a:avLst/>
          </a:prstGeom>
          <a:solidFill>
            <a:srgbClr val="EFEFEF"/>
          </a:solidFill>
        </p:spPr>
        <p:txBody>
          <a:bodyPr/>
          <a:lstStyle>
            <a:lvl1pPr marL="0" indent="0" algn="ctr">
              <a:lnSpc>
                <a:spcPct val="95000"/>
              </a:lnSpc>
              <a:spcBef>
                <a:spcPts val="400"/>
              </a:spcBef>
              <a:buNone/>
              <a:defRPr sz="1100" b="1" i="0">
                <a:solidFill>
                  <a:srgbClr val="E7212F"/>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104" name="Text Placeholder 6">
            <a:extLst>
              <a:ext uri="{FF2B5EF4-FFF2-40B4-BE49-F238E27FC236}">
                <a16:creationId xmlns:a16="http://schemas.microsoft.com/office/drawing/2014/main" id="{7B6E972A-E423-9141-B90E-FA96917FA2AC}"/>
              </a:ext>
            </a:extLst>
          </p:cNvPr>
          <p:cNvSpPr>
            <a:spLocks noGrp="1"/>
          </p:cNvSpPr>
          <p:nvPr>
            <p:ph type="body" sz="quarter" idx="96" hasCustomPrompt="1"/>
          </p:nvPr>
        </p:nvSpPr>
        <p:spPr>
          <a:xfrm>
            <a:off x="8388527" y="6864170"/>
            <a:ext cx="1454339" cy="198615"/>
          </a:xfrm>
          <a:prstGeom prst="rect">
            <a:avLst/>
          </a:prstGeom>
          <a:solidFill>
            <a:srgbClr val="EFEFEF"/>
          </a:solidFill>
        </p:spPr>
        <p:txBody>
          <a:bodyPr lIns="91440" rIns="91440"/>
          <a:lstStyle>
            <a:lvl1pPr marL="0" indent="0" algn="ctr">
              <a:lnSpc>
                <a:spcPct val="100000"/>
              </a:lnSpc>
              <a:spcBef>
                <a:spcPts val="200"/>
              </a:spcBef>
              <a:buFont typeface="Arial" panose="020B0604020202020204" pitchFamily="34" charset="0"/>
              <a:buNone/>
              <a:defRPr sz="10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105" name="Text Placeholder 6">
            <a:extLst>
              <a:ext uri="{FF2B5EF4-FFF2-40B4-BE49-F238E27FC236}">
                <a16:creationId xmlns:a16="http://schemas.microsoft.com/office/drawing/2014/main" id="{F697F7D3-8EFF-0543-BB93-34B9ED33F066}"/>
              </a:ext>
            </a:extLst>
          </p:cNvPr>
          <p:cNvSpPr>
            <a:spLocks noGrp="1"/>
          </p:cNvSpPr>
          <p:nvPr>
            <p:ph type="body" sz="quarter" idx="97" hasCustomPrompt="1"/>
          </p:nvPr>
        </p:nvSpPr>
        <p:spPr>
          <a:xfrm>
            <a:off x="8388528" y="7187766"/>
            <a:ext cx="1454339" cy="237918"/>
          </a:xfrm>
          <a:prstGeom prst="rect">
            <a:avLst/>
          </a:prstGeom>
          <a:solidFill>
            <a:srgbClr val="EFEFEF"/>
          </a:solidFill>
        </p:spPr>
        <p:txBody>
          <a:bodyPr/>
          <a:lstStyle>
            <a:lvl1pPr marL="0" indent="0" algn="ctr">
              <a:lnSpc>
                <a:spcPct val="95000"/>
              </a:lnSpc>
              <a:spcBef>
                <a:spcPts val="400"/>
              </a:spcBef>
              <a:buNone/>
              <a:defRPr sz="1100" b="1" i="0">
                <a:solidFill>
                  <a:srgbClr val="E7212F"/>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106" name="Text Placeholder 6">
            <a:extLst>
              <a:ext uri="{FF2B5EF4-FFF2-40B4-BE49-F238E27FC236}">
                <a16:creationId xmlns:a16="http://schemas.microsoft.com/office/drawing/2014/main" id="{4FED5E12-9DDE-534F-B30E-3340E7E24C04}"/>
              </a:ext>
            </a:extLst>
          </p:cNvPr>
          <p:cNvSpPr>
            <a:spLocks noGrp="1"/>
          </p:cNvSpPr>
          <p:nvPr>
            <p:ph type="body" sz="quarter" idx="98" hasCustomPrompt="1"/>
          </p:nvPr>
        </p:nvSpPr>
        <p:spPr>
          <a:xfrm>
            <a:off x="8388527" y="7388053"/>
            <a:ext cx="1454339" cy="198615"/>
          </a:xfrm>
          <a:prstGeom prst="rect">
            <a:avLst/>
          </a:prstGeom>
          <a:solidFill>
            <a:srgbClr val="EFEFEF"/>
          </a:solidFill>
        </p:spPr>
        <p:txBody>
          <a:bodyPr lIns="91440" rIns="91440"/>
          <a:lstStyle>
            <a:lvl1pPr marL="0" indent="0" algn="ctr">
              <a:lnSpc>
                <a:spcPct val="100000"/>
              </a:lnSpc>
              <a:spcBef>
                <a:spcPts val="200"/>
              </a:spcBef>
              <a:buFont typeface="Arial" panose="020B0604020202020204" pitchFamily="34" charset="0"/>
              <a:buNone/>
              <a:defRPr sz="10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117" name="Text Placeholder 10">
            <a:extLst>
              <a:ext uri="{FF2B5EF4-FFF2-40B4-BE49-F238E27FC236}">
                <a16:creationId xmlns:a16="http://schemas.microsoft.com/office/drawing/2014/main" id="{F22DA3A5-59EC-794E-9491-A0343E60C04D}"/>
              </a:ext>
            </a:extLst>
          </p:cNvPr>
          <p:cNvSpPr>
            <a:spLocks noGrp="1"/>
          </p:cNvSpPr>
          <p:nvPr>
            <p:ph type="body" sz="quarter" idx="30" hasCustomPrompt="1"/>
          </p:nvPr>
        </p:nvSpPr>
        <p:spPr>
          <a:xfrm>
            <a:off x="748265" y="1287340"/>
            <a:ext cx="5841985" cy="438150"/>
          </a:xfrm>
          <a:prstGeom prst="rect">
            <a:avLst/>
          </a:prstGeom>
        </p:spPr>
        <p:txBody>
          <a:bodyPr anchor="t"/>
          <a:lstStyle>
            <a:lvl1pPr marL="0" indent="0">
              <a:lnSpc>
                <a:spcPct val="85000"/>
              </a:lnSpc>
              <a:buFontTx/>
              <a:buNone/>
              <a:defRPr sz="2400" b="1" i="0">
                <a:solidFill>
                  <a:srgbClr val="E41F35"/>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118" name="Text Placeholder 10">
            <a:extLst>
              <a:ext uri="{FF2B5EF4-FFF2-40B4-BE49-F238E27FC236}">
                <a16:creationId xmlns:a16="http://schemas.microsoft.com/office/drawing/2014/main" id="{1C25844F-342C-EC4C-820D-437BB16B16AE}"/>
              </a:ext>
            </a:extLst>
          </p:cNvPr>
          <p:cNvSpPr>
            <a:spLocks noGrp="1"/>
          </p:cNvSpPr>
          <p:nvPr>
            <p:ph type="body" sz="quarter" idx="31" hasCustomPrompt="1"/>
          </p:nvPr>
        </p:nvSpPr>
        <p:spPr>
          <a:xfrm>
            <a:off x="685421" y="1725491"/>
            <a:ext cx="7338771" cy="885672"/>
          </a:xfrm>
          <a:prstGeom prst="rect">
            <a:avLst/>
          </a:prstGeom>
        </p:spPr>
        <p:txBody>
          <a:bodyPr anchor="t"/>
          <a:lstStyle>
            <a:lvl1pPr marL="0" indent="0">
              <a:lnSpc>
                <a:spcPct val="85000"/>
              </a:lnSpc>
              <a:buFontTx/>
              <a:buNone/>
              <a:defRPr sz="7200" b="0" i="0">
                <a:solidFill>
                  <a:schemeClr val="tx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Headline goes here</a:t>
            </a:r>
          </a:p>
        </p:txBody>
      </p:sp>
      <p:sp>
        <p:nvSpPr>
          <p:cNvPr id="119" name="Text Placeholder 3">
            <a:extLst>
              <a:ext uri="{FF2B5EF4-FFF2-40B4-BE49-F238E27FC236}">
                <a16:creationId xmlns:a16="http://schemas.microsoft.com/office/drawing/2014/main" id="{4A29CF54-0DA3-224C-A534-812E4F554CA8}"/>
              </a:ext>
            </a:extLst>
          </p:cNvPr>
          <p:cNvSpPr>
            <a:spLocks noGrp="1"/>
          </p:cNvSpPr>
          <p:nvPr>
            <p:ph type="body" sz="quarter" idx="17" hasCustomPrompt="1"/>
          </p:nvPr>
        </p:nvSpPr>
        <p:spPr>
          <a:xfrm>
            <a:off x="8447329" y="1443783"/>
            <a:ext cx="5444642" cy="1167379"/>
          </a:xfrm>
          <a:prstGeom prst="rect">
            <a:avLst/>
          </a:prstGeom>
        </p:spPr>
        <p:txBody>
          <a:bodyPr anchor="b"/>
          <a:lstStyle>
            <a:lvl1pPr marL="0" indent="0">
              <a:lnSpc>
                <a:spcPct val="100000"/>
              </a:lnSpc>
              <a:buFontTx/>
              <a:buNone/>
              <a:defRPr lang="en-US" sz="1800" smtClean="0">
                <a:solidFill>
                  <a:schemeClr val="tx1"/>
                </a:solidFill>
                <a:effectLs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US" dirty="0">
                <a:effectLst/>
                <a:latin typeface="Calibri Light" panose="020F0302020204030204" pitchFamily="34" charset="0"/>
              </a:rPr>
              <a:t>Lorem ipsum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par </a:t>
            </a:r>
            <a:r>
              <a:rPr lang="en-US" dirty="0" err="1">
                <a:effectLst/>
                <a:latin typeface="Calibri Light" panose="020F0302020204030204" pitchFamily="34" charset="0"/>
              </a:rPr>
              <a:t>chil</a:t>
            </a:r>
            <a:r>
              <a:rPr lang="en-US" dirty="0">
                <a:effectLst/>
                <a:latin typeface="Calibri Light" panose="020F0302020204030204" pitchFamily="34" charset="0"/>
              </a:rPr>
              <a:t> </a:t>
            </a:r>
            <a:r>
              <a:rPr lang="en-US" dirty="0" err="1">
                <a:effectLst/>
                <a:latin typeface="Calibri Light" panose="020F0302020204030204" pitchFamily="34" charset="0"/>
              </a:rPr>
              <a:t>iqui</a:t>
            </a:r>
            <a:r>
              <a:rPr lang="en-US" dirty="0">
                <a:effectLst/>
                <a:latin typeface="Calibri Light" panose="020F0302020204030204" pitchFamily="34" charset="0"/>
              </a:rPr>
              <a:t> cu. </a:t>
            </a:r>
            <a:r>
              <a:rPr lang="en-US" dirty="0" err="1">
                <a:effectLst/>
                <a:latin typeface="Calibri Light" panose="020F0302020204030204" pitchFamily="34" charset="0"/>
              </a:rPr>
              <a:t>Aximus</a:t>
            </a:r>
            <a:r>
              <a:rPr lang="en-US" dirty="0">
                <a:effectLst/>
                <a:latin typeface="Calibri Light" panose="020F0302020204030204" pitchFamily="34" charset="0"/>
              </a:rPr>
              <a:t> </a:t>
            </a:r>
            <a:r>
              <a:rPr lang="en-US" dirty="0" err="1">
                <a:effectLst/>
                <a:latin typeface="Calibri Light" panose="020F0302020204030204" pitchFamily="34" charset="0"/>
              </a:rPr>
              <a:t>explit</a:t>
            </a:r>
            <a:r>
              <a:rPr lang="en-US" dirty="0">
                <a:effectLst/>
                <a:latin typeface="Calibri Light" panose="020F0302020204030204" pitchFamily="34" charset="0"/>
              </a:rPr>
              <a:t> et </a:t>
            </a:r>
            <a:r>
              <a:rPr lang="en-US" dirty="0" err="1">
                <a:effectLst/>
                <a:latin typeface="Calibri Light" panose="020F0302020204030204" pitchFamily="34" charset="0"/>
              </a:rPr>
              <a:t>vitis</a:t>
            </a:r>
            <a:r>
              <a:rPr lang="en-US" dirty="0">
                <a:effectLst/>
                <a:latin typeface="Calibri Light" panose="020F0302020204030204" pitchFamily="34" charset="0"/>
              </a:rPr>
              <a:t> </a:t>
            </a:r>
            <a:r>
              <a:rPr lang="en-US" dirty="0" err="1">
                <a:effectLst/>
                <a:latin typeface="Calibri Light" panose="020F0302020204030204" pitchFamily="34" charset="0"/>
              </a:rPr>
              <a:t>tu</a:t>
            </a:r>
            <a:r>
              <a:rPr lang="en-US" dirty="0">
                <a:effectLst/>
                <a:latin typeface="Calibri Light" panose="020F0302020204030204" pitchFamily="34" charset="0"/>
              </a:rPr>
              <a:t>? Am </a:t>
            </a:r>
            <a:r>
              <a:rPr lang="en-US" dirty="0" err="1">
                <a:effectLst/>
                <a:latin typeface="Calibri Light" panose="020F0302020204030204" pitchFamily="34" charset="0"/>
              </a:rPr>
              <a:t>quia</a:t>
            </a:r>
            <a:r>
              <a:rPr lang="en-US" dirty="0">
                <a:effectLst/>
                <a:latin typeface="Calibri Light" panose="020F0302020204030204" pitchFamily="34" charset="0"/>
              </a:rPr>
              <a:t> </a:t>
            </a:r>
            <a:r>
              <a:rPr lang="en-US" dirty="0" err="1">
                <a:effectLst/>
                <a:latin typeface="Calibri Light" panose="020F0302020204030204" pitchFamily="34" charset="0"/>
              </a:rPr>
              <a:t>nihit</a:t>
            </a:r>
            <a:r>
              <a:rPr lang="en-US" dirty="0">
                <a:effectLst/>
                <a:latin typeface="Calibri Light" panose="020F0302020204030204" pitchFamily="34" charset="0"/>
              </a:rPr>
              <a:t>, cor. </a:t>
            </a: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a:t>
            </a:r>
          </a:p>
        </p:txBody>
      </p:sp>
      <p:pic>
        <p:nvPicPr>
          <p:cNvPr id="120" name="Picture 119">
            <a:extLst>
              <a:ext uri="{FF2B5EF4-FFF2-40B4-BE49-F238E27FC236}">
                <a16:creationId xmlns:a16="http://schemas.microsoft.com/office/drawing/2014/main" id="{521B4679-33BF-8A42-ACEF-240DF89DDD46}"/>
              </a:ext>
            </a:extLst>
          </p:cNvPr>
          <p:cNvPicPr>
            <a:picLocks noChangeAspect="1"/>
          </p:cNvPicPr>
          <p:nvPr userDrawn="1"/>
        </p:nvPicPr>
        <p:blipFill>
          <a:blip r:embed="rId2"/>
          <a:stretch>
            <a:fillRect/>
          </a:stretch>
        </p:blipFill>
        <p:spPr>
          <a:xfrm>
            <a:off x="818001" y="2768499"/>
            <a:ext cx="2025650" cy="69679"/>
          </a:xfrm>
          <a:prstGeom prst="rect">
            <a:avLst/>
          </a:prstGeom>
        </p:spPr>
      </p:pic>
    </p:spTree>
    <p:extLst>
      <p:ext uri="{BB962C8B-B14F-4D97-AF65-F5344CB8AC3E}">
        <p14:creationId xmlns:p14="http://schemas.microsoft.com/office/powerpoint/2010/main" val="1251425884"/>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rg chart 4">
    <p:spTree>
      <p:nvGrpSpPr>
        <p:cNvPr id="1" name=""/>
        <p:cNvGrpSpPr/>
        <p:nvPr/>
      </p:nvGrpSpPr>
      <p:grpSpPr>
        <a:xfrm>
          <a:off x="0" y="0"/>
          <a:ext cx="0" cy="0"/>
          <a:chOff x="0" y="0"/>
          <a:chExt cx="0" cy="0"/>
        </a:xfrm>
      </p:grpSpPr>
      <p:grpSp>
        <p:nvGrpSpPr>
          <p:cNvPr id="132" name="Group 131">
            <a:extLst>
              <a:ext uri="{FF2B5EF4-FFF2-40B4-BE49-F238E27FC236}">
                <a16:creationId xmlns:a16="http://schemas.microsoft.com/office/drawing/2014/main" id="{BE5BFCBC-86A2-1148-A021-5607E6CFF69A}"/>
              </a:ext>
            </a:extLst>
          </p:cNvPr>
          <p:cNvGrpSpPr/>
          <p:nvPr userDrawn="1"/>
        </p:nvGrpSpPr>
        <p:grpSpPr>
          <a:xfrm>
            <a:off x="6282404" y="5988347"/>
            <a:ext cx="2088076" cy="957236"/>
            <a:chOff x="8172474" y="2127567"/>
            <a:chExt cx="3835400" cy="1427877"/>
          </a:xfrm>
        </p:grpSpPr>
        <p:cxnSp>
          <p:nvCxnSpPr>
            <p:cNvPr id="133" name="Straight Connector 132">
              <a:extLst>
                <a:ext uri="{FF2B5EF4-FFF2-40B4-BE49-F238E27FC236}">
                  <a16:creationId xmlns:a16="http://schemas.microsoft.com/office/drawing/2014/main" id="{D41A7D96-8F73-6D4E-84D9-ABB0569A3157}"/>
                </a:ext>
              </a:extLst>
            </p:cNvPr>
            <p:cNvCxnSpPr>
              <a:cxnSpLocks/>
            </p:cNvCxnSpPr>
            <p:nvPr userDrawn="1"/>
          </p:nvCxnSpPr>
          <p:spPr>
            <a:xfrm>
              <a:off x="8172474" y="2640435"/>
              <a:ext cx="3823862" cy="0"/>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288F4554-8253-CE4E-92D1-FA336A6C3AC3}"/>
                </a:ext>
              </a:extLst>
            </p:cNvPr>
            <p:cNvCxnSpPr>
              <a:cxnSpLocks/>
            </p:cNvCxnSpPr>
            <p:nvPr userDrawn="1"/>
          </p:nvCxnSpPr>
          <p:spPr>
            <a:xfrm>
              <a:off x="8172474" y="2640435"/>
              <a:ext cx="0" cy="858157"/>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7A0CC37B-6274-364D-B40C-97B99B1509CC}"/>
                </a:ext>
              </a:extLst>
            </p:cNvPr>
            <p:cNvCxnSpPr>
              <a:cxnSpLocks/>
            </p:cNvCxnSpPr>
            <p:nvPr userDrawn="1"/>
          </p:nvCxnSpPr>
          <p:spPr>
            <a:xfrm>
              <a:off x="12007874" y="2640435"/>
              <a:ext cx="0" cy="915009"/>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5B423961-637A-BD4D-944D-0B99B41DA6F9}"/>
                </a:ext>
              </a:extLst>
            </p:cNvPr>
            <p:cNvCxnSpPr>
              <a:cxnSpLocks/>
            </p:cNvCxnSpPr>
            <p:nvPr userDrawn="1"/>
          </p:nvCxnSpPr>
          <p:spPr>
            <a:xfrm>
              <a:off x="10084405" y="2127567"/>
              <a:ext cx="0" cy="507981"/>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60022AAE-0A50-814B-95AC-1A5E00FFCD19}"/>
              </a:ext>
            </a:extLst>
          </p:cNvPr>
          <p:cNvGrpSpPr/>
          <p:nvPr userDrawn="1"/>
        </p:nvGrpSpPr>
        <p:grpSpPr>
          <a:xfrm>
            <a:off x="11339642" y="3530943"/>
            <a:ext cx="2088076" cy="2112538"/>
            <a:chOff x="8172474" y="2127567"/>
            <a:chExt cx="3835400" cy="3151203"/>
          </a:xfrm>
        </p:grpSpPr>
        <p:cxnSp>
          <p:nvCxnSpPr>
            <p:cNvPr id="125" name="Straight Connector 124">
              <a:extLst>
                <a:ext uri="{FF2B5EF4-FFF2-40B4-BE49-F238E27FC236}">
                  <a16:creationId xmlns:a16="http://schemas.microsoft.com/office/drawing/2014/main" id="{934B6778-F11A-A74D-9D4D-AC7FDBB9B228}"/>
                </a:ext>
              </a:extLst>
            </p:cNvPr>
            <p:cNvCxnSpPr>
              <a:cxnSpLocks/>
            </p:cNvCxnSpPr>
            <p:nvPr userDrawn="1"/>
          </p:nvCxnSpPr>
          <p:spPr>
            <a:xfrm>
              <a:off x="8172474" y="2640435"/>
              <a:ext cx="3823862" cy="0"/>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1AE9875B-CA11-8743-BFBA-E41D27BEEDB1}"/>
                </a:ext>
              </a:extLst>
            </p:cNvPr>
            <p:cNvCxnSpPr>
              <a:cxnSpLocks/>
            </p:cNvCxnSpPr>
            <p:nvPr userDrawn="1"/>
          </p:nvCxnSpPr>
          <p:spPr>
            <a:xfrm>
              <a:off x="8172474" y="2640435"/>
              <a:ext cx="0" cy="2638335"/>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90524E38-15E1-7A48-A1D5-A42B24420428}"/>
                </a:ext>
              </a:extLst>
            </p:cNvPr>
            <p:cNvCxnSpPr>
              <a:cxnSpLocks/>
            </p:cNvCxnSpPr>
            <p:nvPr userDrawn="1"/>
          </p:nvCxnSpPr>
          <p:spPr>
            <a:xfrm>
              <a:off x="12007874" y="2640435"/>
              <a:ext cx="0" cy="1837568"/>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E1F2DE9F-F318-5F45-938F-0EB72DBB0F2E}"/>
                </a:ext>
              </a:extLst>
            </p:cNvPr>
            <p:cNvCxnSpPr>
              <a:cxnSpLocks/>
            </p:cNvCxnSpPr>
            <p:nvPr userDrawn="1"/>
          </p:nvCxnSpPr>
          <p:spPr>
            <a:xfrm>
              <a:off x="10084405" y="2127567"/>
              <a:ext cx="0" cy="507981"/>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F425968E-38FF-244A-9DC6-F7364579F7EF}"/>
              </a:ext>
            </a:extLst>
          </p:cNvPr>
          <p:cNvGrpSpPr/>
          <p:nvPr userDrawn="1"/>
        </p:nvGrpSpPr>
        <p:grpSpPr>
          <a:xfrm>
            <a:off x="7326442" y="3530943"/>
            <a:ext cx="2088076" cy="2112538"/>
            <a:chOff x="8172474" y="2127567"/>
            <a:chExt cx="3835400" cy="3151203"/>
          </a:xfrm>
        </p:grpSpPr>
        <p:cxnSp>
          <p:nvCxnSpPr>
            <p:cNvPr id="105" name="Straight Connector 104">
              <a:extLst>
                <a:ext uri="{FF2B5EF4-FFF2-40B4-BE49-F238E27FC236}">
                  <a16:creationId xmlns:a16="http://schemas.microsoft.com/office/drawing/2014/main" id="{39A93C30-837D-8B40-B33C-6E90EE678252}"/>
                </a:ext>
              </a:extLst>
            </p:cNvPr>
            <p:cNvCxnSpPr>
              <a:cxnSpLocks/>
            </p:cNvCxnSpPr>
            <p:nvPr userDrawn="1"/>
          </p:nvCxnSpPr>
          <p:spPr>
            <a:xfrm>
              <a:off x="8172474" y="2640435"/>
              <a:ext cx="3823862" cy="0"/>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1F2A172-A2F4-3E4D-9E1F-808D3C77479B}"/>
                </a:ext>
              </a:extLst>
            </p:cNvPr>
            <p:cNvCxnSpPr>
              <a:cxnSpLocks/>
            </p:cNvCxnSpPr>
            <p:nvPr userDrawn="1"/>
          </p:nvCxnSpPr>
          <p:spPr>
            <a:xfrm>
              <a:off x="8172474" y="2640435"/>
              <a:ext cx="0" cy="2638335"/>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E8A30CE3-4B03-A146-9571-2240DE880860}"/>
                </a:ext>
              </a:extLst>
            </p:cNvPr>
            <p:cNvCxnSpPr>
              <a:cxnSpLocks/>
            </p:cNvCxnSpPr>
            <p:nvPr userDrawn="1"/>
          </p:nvCxnSpPr>
          <p:spPr>
            <a:xfrm>
              <a:off x="12007874" y="2640435"/>
              <a:ext cx="0" cy="915009"/>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AA358A46-4638-A44E-8C32-2094F71A6F2E}"/>
                </a:ext>
              </a:extLst>
            </p:cNvPr>
            <p:cNvCxnSpPr>
              <a:cxnSpLocks/>
            </p:cNvCxnSpPr>
            <p:nvPr userDrawn="1"/>
          </p:nvCxnSpPr>
          <p:spPr>
            <a:xfrm>
              <a:off x="10084405" y="2127567"/>
              <a:ext cx="0" cy="507981"/>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grpSp>
      <p:sp>
        <p:nvSpPr>
          <p:cNvPr id="72" name="Rectangle 71">
            <a:extLst>
              <a:ext uri="{FF2B5EF4-FFF2-40B4-BE49-F238E27FC236}">
                <a16:creationId xmlns:a16="http://schemas.microsoft.com/office/drawing/2014/main" id="{B2FBBB1C-6D9C-704C-B4D0-2158E78BB2B9}"/>
              </a:ext>
            </a:extLst>
          </p:cNvPr>
          <p:cNvSpPr/>
          <p:nvPr userDrawn="1"/>
        </p:nvSpPr>
        <p:spPr>
          <a:xfrm rot="18900000">
            <a:off x="8213448" y="3374096"/>
            <a:ext cx="309531" cy="309531"/>
          </a:xfrm>
          <a:prstGeom prst="rect">
            <a:avLst/>
          </a:prstGeom>
          <a:solidFill>
            <a:srgbClr val="CA2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BC101CCB-60FD-3442-ACD2-21096E39CD8C}"/>
              </a:ext>
            </a:extLst>
          </p:cNvPr>
          <p:cNvSpPr/>
          <p:nvPr userDrawn="1"/>
        </p:nvSpPr>
        <p:spPr>
          <a:xfrm rot="18900000">
            <a:off x="10171308" y="1839355"/>
            <a:ext cx="309531" cy="309531"/>
          </a:xfrm>
          <a:prstGeom prst="rect">
            <a:avLst/>
          </a:prstGeom>
          <a:solidFill>
            <a:srgbClr val="E72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 name="Group 102">
            <a:extLst>
              <a:ext uri="{FF2B5EF4-FFF2-40B4-BE49-F238E27FC236}">
                <a16:creationId xmlns:a16="http://schemas.microsoft.com/office/drawing/2014/main" id="{27DB71A9-FFC0-F746-9D6B-6306CDEF8232}"/>
              </a:ext>
            </a:extLst>
          </p:cNvPr>
          <p:cNvGrpSpPr/>
          <p:nvPr userDrawn="1"/>
        </p:nvGrpSpPr>
        <p:grpSpPr>
          <a:xfrm>
            <a:off x="8299501" y="1918885"/>
            <a:ext cx="4081033" cy="1020849"/>
            <a:chOff x="8172474" y="2127567"/>
            <a:chExt cx="3835400" cy="1020849"/>
          </a:xfrm>
        </p:grpSpPr>
        <p:cxnSp>
          <p:nvCxnSpPr>
            <p:cNvPr id="94" name="Straight Connector 93">
              <a:extLst>
                <a:ext uri="{FF2B5EF4-FFF2-40B4-BE49-F238E27FC236}">
                  <a16:creationId xmlns:a16="http://schemas.microsoft.com/office/drawing/2014/main" id="{D9FF77E7-4A01-844E-9DF0-4ABCC8E3A109}"/>
                </a:ext>
              </a:extLst>
            </p:cNvPr>
            <p:cNvCxnSpPr>
              <a:cxnSpLocks/>
            </p:cNvCxnSpPr>
            <p:nvPr userDrawn="1"/>
          </p:nvCxnSpPr>
          <p:spPr>
            <a:xfrm>
              <a:off x="8172474" y="2640435"/>
              <a:ext cx="3823862" cy="0"/>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9508956-93AF-2941-B54B-FFEDFD71C685}"/>
                </a:ext>
              </a:extLst>
            </p:cNvPr>
            <p:cNvCxnSpPr>
              <a:cxnSpLocks/>
            </p:cNvCxnSpPr>
            <p:nvPr userDrawn="1"/>
          </p:nvCxnSpPr>
          <p:spPr>
            <a:xfrm>
              <a:off x="8172474" y="2640435"/>
              <a:ext cx="0" cy="507981"/>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2418023-A364-5A45-8DC9-6E40DF03401F}"/>
                </a:ext>
              </a:extLst>
            </p:cNvPr>
            <p:cNvCxnSpPr>
              <a:cxnSpLocks/>
            </p:cNvCxnSpPr>
            <p:nvPr userDrawn="1"/>
          </p:nvCxnSpPr>
          <p:spPr>
            <a:xfrm>
              <a:off x="12007874" y="2640435"/>
              <a:ext cx="0" cy="507981"/>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64670B82-5520-AD4C-BCEC-2B086870B77A}"/>
                </a:ext>
              </a:extLst>
            </p:cNvPr>
            <p:cNvCxnSpPr>
              <a:cxnSpLocks/>
            </p:cNvCxnSpPr>
            <p:nvPr userDrawn="1"/>
          </p:nvCxnSpPr>
          <p:spPr>
            <a:xfrm>
              <a:off x="10084405" y="2127567"/>
              <a:ext cx="0" cy="507981"/>
            </a:xfrm>
            <a:prstGeom prst="line">
              <a:avLst/>
            </a:prstGeom>
            <a:ln w="19050" cap="sq">
              <a:solidFill>
                <a:srgbClr val="E7212F"/>
              </a:solidFill>
              <a:beve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BEFB4132-1BF2-A34B-BD97-2CC323D248DB}"/>
              </a:ext>
            </a:extLst>
          </p:cNvPr>
          <p:cNvSpPr/>
          <p:nvPr userDrawn="1"/>
        </p:nvSpPr>
        <p:spPr>
          <a:xfrm>
            <a:off x="9057646" y="1287340"/>
            <a:ext cx="2536851" cy="731773"/>
          </a:xfrm>
          <a:prstGeom prst="rect">
            <a:avLst/>
          </a:prstGeom>
          <a:solidFill>
            <a:srgbClr val="E72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6">
            <a:extLst>
              <a:ext uri="{FF2B5EF4-FFF2-40B4-BE49-F238E27FC236}">
                <a16:creationId xmlns:a16="http://schemas.microsoft.com/office/drawing/2014/main" id="{ADA12A7B-8A3C-EB46-A99D-CC7635B26B24}"/>
              </a:ext>
            </a:extLst>
          </p:cNvPr>
          <p:cNvSpPr>
            <a:spLocks noGrp="1"/>
          </p:cNvSpPr>
          <p:nvPr userDrawn="1">
            <p:ph type="body" sz="quarter" idx="20" hasCustomPrompt="1"/>
          </p:nvPr>
        </p:nvSpPr>
        <p:spPr>
          <a:xfrm>
            <a:off x="9057646" y="1410794"/>
            <a:ext cx="2536851" cy="299458"/>
          </a:xfrm>
          <a:prstGeom prst="rect">
            <a:avLst/>
          </a:prstGeom>
        </p:spPr>
        <p:txBody>
          <a:bodyPr/>
          <a:lstStyle>
            <a:lvl1pPr marL="0" indent="0" algn="ctr">
              <a:lnSpc>
                <a:spcPct val="95000"/>
              </a:lnSpc>
              <a:spcBef>
                <a:spcPts val="400"/>
              </a:spcBef>
              <a:buNone/>
              <a:defRPr sz="1800" b="1" i="0">
                <a:solidFill>
                  <a:schemeClr val="bg1"/>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20" name="Text Placeholder 6">
            <a:extLst>
              <a:ext uri="{FF2B5EF4-FFF2-40B4-BE49-F238E27FC236}">
                <a16:creationId xmlns:a16="http://schemas.microsoft.com/office/drawing/2014/main" id="{05DC474C-77F4-3A4A-B189-C0D0B7FC289E}"/>
              </a:ext>
            </a:extLst>
          </p:cNvPr>
          <p:cNvSpPr>
            <a:spLocks noGrp="1"/>
          </p:cNvSpPr>
          <p:nvPr userDrawn="1">
            <p:ph type="body" sz="quarter" idx="27" hasCustomPrompt="1"/>
          </p:nvPr>
        </p:nvSpPr>
        <p:spPr>
          <a:xfrm>
            <a:off x="9414517" y="1728760"/>
            <a:ext cx="1823115" cy="265253"/>
          </a:xfrm>
          <a:prstGeom prst="rect">
            <a:avLst/>
          </a:prstGeom>
        </p:spPr>
        <p:txBody>
          <a:bodyPr lIns="91440" rIns="91440"/>
          <a:lstStyle>
            <a:lvl1pPr marL="0" indent="0" algn="ctr">
              <a:lnSpc>
                <a:spcPct val="100000"/>
              </a:lnSpc>
              <a:spcBef>
                <a:spcPts val="200"/>
              </a:spcBef>
              <a:buFont typeface="Arial" panose="020B0604020202020204" pitchFamily="34" charset="0"/>
              <a:buNone/>
              <a:defRPr sz="1200" b="0" i="0">
                <a:solidFill>
                  <a:schemeClr val="bg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34" name="Rectangle 33">
            <a:extLst>
              <a:ext uri="{FF2B5EF4-FFF2-40B4-BE49-F238E27FC236}">
                <a16:creationId xmlns:a16="http://schemas.microsoft.com/office/drawing/2014/main" id="{CFEA8B0D-B527-8144-AE60-0977A141AC38}"/>
              </a:ext>
            </a:extLst>
          </p:cNvPr>
          <p:cNvSpPr/>
          <p:nvPr userDrawn="1"/>
        </p:nvSpPr>
        <p:spPr>
          <a:xfrm>
            <a:off x="6444217" y="4027014"/>
            <a:ext cx="1806212" cy="631546"/>
          </a:xfrm>
          <a:prstGeom prst="rect">
            <a:avLst/>
          </a:prstGeom>
          <a:solidFill>
            <a:srgbClr val="93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 Placeholder 6">
            <a:extLst>
              <a:ext uri="{FF2B5EF4-FFF2-40B4-BE49-F238E27FC236}">
                <a16:creationId xmlns:a16="http://schemas.microsoft.com/office/drawing/2014/main" id="{FD03949A-43A1-4545-B931-A8E8921C77A0}"/>
              </a:ext>
            </a:extLst>
          </p:cNvPr>
          <p:cNvSpPr>
            <a:spLocks noGrp="1"/>
          </p:cNvSpPr>
          <p:nvPr userDrawn="1">
            <p:ph type="body" sz="quarter" idx="35" hasCustomPrompt="1"/>
          </p:nvPr>
        </p:nvSpPr>
        <p:spPr>
          <a:xfrm>
            <a:off x="6554912" y="4120745"/>
            <a:ext cx="1569707" cy="228824"/>
          </a:xfrm>
          <a:prstGeom prst="rect">
            <a:avLst/>
          </a:prstGeom>
        </p:spPr>
        <p:txBody>
          <a:bodyPr/>
          <a:lstStyle>
            <a:lvl1pPr marL="0" indent="0" algn="ctr">
              <a:lnSpc>
                <a:spcPct val="95000"/>
              </a:lnSpc>
              <a:spcBef>
                <a:spcPts val="400"/>
              </a:spcBef>
              <a:buNone/>
              <a:defRPr sz="1100" b="0" i="0">
                <a:solidFill>
                  <a:schemeClr val="bg1"/>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37" name="Text Placeholder 6">
            <a:extLst>
              <a:ext uri="{FF2B5EF4-FFF2-40B4-BE49-F238E27FC236}">
                <a16:creationId xmlns:a16="http://schemas.microsoft.com/office/drawing/2014/main" id="{AE1BFF04-B7C0-D642-BF78-97F3F583D829}"/>
              </a:ext>
            </a:extLst>
          </p:cNvPr>
          <p:cNvSpPr>
            <a:spLocks noGrp="1"/>
          </p:cNvSpPr>
          <p:nvPr userDrawn="1">
            <p:ph type="body" sz="quarter" idx="36" hasCustomPrompt="1"/>
          </p:nvPr>
        </p:nvSpPr>
        <p:spPr>
          <a:xfrm>
            <a:off x="6882472" y="4365380"/>
            <a:ext cx="975625" cy="228824"/>
          </a:xfrm>
          <a:prstGeom prst="rect">
            <a:avLst/>
          </a:prstGeom>
        </p:spPr>
        <p:txBody>
          <a:bodyPr lIns="91440" rIns="91440"/>
          <a:lstStyle>
            <a:lvl1pPr marL="0" indent="0" algn="ctr">
              <a:lnSpc>
                <a:spcPct val="100000"/>
              </a:lnSpc>
              <a:spcBef>
                <a:spcPts val="200"/>
              </a:spcBef>
              <a:buFont typeface="Arial" panose="020B0604020202020204" pitchFamily="34" charset="0"/>
              <a:buNone/>
              <a:defRPr sz="1100" b="0" i="0">
                <a:solidFill>
                  <a:schemeClr val="bg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75" name="Rectangle 74">
            <a:extLst>
              <a:ext uri="{FF2B5EF4-FFF2-40B4-BE49-F238E27FC236}">
                <a16:creationId xmlns:a16="http://schemas.microsoft.com/office/drawing/2014/main" id="{42DF8F9B-9031-0A46-93A9-FDD33C8EE581}"/>
              </a:ext>
            </a:extLst>
          </p:cNvPr>
          <p:cNvSpPr/>
          <p:nvPr userDrawn="1"/>
        </p:nvSpPr>
        <p:spPr>
          <a:xfrm>
            <a:off x="6444217" y="4768288"/>
            <a:ext cx="1806212" cy="631546"/>
          </a:xfrm>
          <a:prstGeom prst="rect">
            <a:avLst/>
          </a:prstGeom>
          <a:solidFill>
            <a:srgbClr val="93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ext Placeholder 6">
            <a:extLst>
              <a:ext uri="{FF2B5EF4-FFF2-40B4-BE49-F238E27FC236}">
                <a16:creationId xmlns:a16="http://schemas.microsoft.com/office/drawing/2014/main" id="{6FC256AE-BB7D-3743-B77D-6C3CB58F59EE}"/>
              </a:ext>
            </a:extLst>
          </p:cNvPr>
          <p:cNvSpPr>
            <a:spLocks noGrp="1"/>
          </p:cNvSpPr>
          <p:nvPr>
            <p:ph type="body" sz="quarter" idx="58" hasCustomPrompt="1"/>
          </p:nvPr>
        </p:nvSpPr>
        <p:spPr>
          <a:xfrm>
            <a:off x="6554912" y="4862019"/>
            <a:ext cx="1569707" cy="228824"/>
          </a:xfrm>
          <a:prstGeom prst="rect">
            <a:avLst/>
          </a:prstGeom>
        </p:spPr>
        <p:txBody>
          <a:bodyPr/>
          <a:lstStyle>
            <a:lvl1pPr marL="0" indent="0" algn="ctr">
              <a:lnSpc>
                <a:spcPct val="95000"/>
              </a:lnSpc>
              <a:spcBef>
                <a:spcPts val="400"/>
              </a:spcBef>
              <a:buNone/>
              <a:defRPr sz="1100" b="0" i="0">
                <a:solidFill>
                  <a:schemeClr val="bg1"/>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77" name="Text Placeholder 6">
            <a:extLst>
              <a:ext uri="{FF2B5EF4-FFF2-40B4-BE49-F238E27FC236}">
                <a16:creationId xmlns:a16="http://schemas.microsoft.com/office/drawing/2014/main" id="{449E59B9-23AA-5E4D-95A2-374A4523F846}"/>
              </a:ext>
            </a:extLst>
          </p:cNvPr>
          <p:cNvSpPr>
            <a:spLocks noGrp="1"/>
          </p:cNvSpPr>
          <p:nvPr>
            <p:ph type="body" sz="quarter" idx="59" hasCustomPrompt="1"/>
          </p:nvPr>
        </p:nvSpPr>
        <p:spPr>
          <a:xfrm>
            <a:off x="6882472" y="5106654"/>
            <a:ext cx="975625" cy="228824"/>
          </a:xfrm>
          <a:prstGeom prst="rect">
            <a:avLst/>
          </a:prstGeom>
        </p:spPr>
        <p:txBody>
          <a:bodyPr lIns="91440" rIns="91440"/>
          <a:lstStyle>
            <a:lvl1pPr marL="0" indent="0" algn="ctr">
              <a:lnSpc>
                <a:spcPct val="100000"/>
              </a:lnSpc>
              <a:spcBef>
                <a:spcPts val="200"/>
              </a:spcBef>
              <a:buFont typeface="Arial" panose="020B0604020202020204" pitchFamily="34" charset="0"/>
              <a:buNone/>
              <a:defRPr sz="1100" b="0" i="0">
                <a:solidFill>
                  <a:schemeClr val="bg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78" name="Rectangle 77">
            <a:extLst>
              <a:ext uri="{FF2B5EF4-FFF2-40B4-BE49-F238E27FC236}">
                <a16:creationId xmlns:a16="http://schemas.microsoft.com/office/drawing/2014/main" id="{D8A079CF-BE8D-0F4A-803A-FB61A24BBF70}"/>
              </a:ext>
            </a:extLst>
          </p:cNvPr>
          <p:cNvSpPr/>
          <p:nvPr userDrawn="1"/>
        </p:nvSpPr>
        <p:spPr>
          <a:xfrm>
            <a:off x="6444217" y="5498972"/>
            <a:ext cx="1806212" cy="631546"/>
          </a:xfrm>
          <a:prstGeom prst="rect">
            <a:avLst/>
          </a:prstGeom>
          <a:solidFill>
            <a:srgbClr val="93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 Placeholder 6">
            <a:extLst>
              <a:ext uri="{FF2B5EF4-FFF2-40B4-BE49-F238E27FC236}">
                <a16:creationId xmlns:a16="http://schemas.microsoft.com/office/drawing/2014/main" id="{48785FF4-374C-2D42-A86F-A939619E3C45}"/>
              </a:ext>
            </a:extLst>
          </p:cNvPr>
          <p:cNvSpPr>
            <a:spLocks noGrp="1"/>
          </p:cNvSpPr>
          <p:nvPr>
            <p:ph type="body" sz="quarter" idx="60" hasCustomPrompt="1"/>
          </p:nvPr>
        </p:nvSpPr>
        <p:spPr>
          <a:xfrm>
            <a:off x="6554912" y="5592703"/>
            <a:ext cx="1569707" cy="228824"/>
          </a:xfrm>
          <a:prstGeom prst="rect">
            <a:avLst/>
          </a:prstGeom>
        </p:spPr>
        <p:txBody>
          <a:bodyPr/>
          <a:lstStyle>
            <a:lvl1pPr marL="0" indent="0" algn="ctr">
              <a:lnSpc>
                <a:spcPct val="95000"/>
              </a:lnSpc>
              <a:spcBef>
                <a:spcPts val="400"/>
              </a:spcBef>
              <a:buNone/>
              <a:defRPr sz="1100" b="0" i="0">
                <a:solidFill>
                  <a:schemeClr val="bg1"/>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80" name="Text Placeholder 6">
            <a:extLst>
              <a:ext uri="{FF2B5EF4-FFF2-40B4-BE49-F238E27FC236}">
                <a16:creationId xmlns:a16="http://schemas.microsoft.com/office/drawing/2014/main" id="{3DC3F541-EB14-3C48-9FB4-C06BD86AFD66}"/>
              </a:ext>
            </a:extLst>
          </p:cNvPr>
          <p:cNvSpPr>
            <a:spLocks noGrp="1"/>
          </p:cNvSpPr>
          <p:nvPr>
            <p:ph type="body" sz="quarter" idx="61" hasCustomPrompt="1"/>
          </p:nvPr>
        </p:nvSpPr>
        <p:spPr>
          <a:xfrm>
            <a:off x="6882472" y="5837338"/>
            <a:ext cx="975625" cy="228824"/>
          </a:xfrm>
          <a:prstGeom prst="rect">
            <a:avLst/>
          </a:prstGeom>
        </p:spPr>
        <p:txBody>
          <a:bodyPr lIns="91440" rIns="91440"/>
          <a:lstStyle>
            <a:lvl1pPr marL="0" indent="0" algn="ctr">
              <a:lnSpc>
                <a:spcPct val="100000"/>
              </a:lnSpc>
              <a:spcBef>
                <a:spcPts val="200"/>
              </a:spcBef>
              <a:buFont typeface="Arial" panose="020B0604020202020204" pitchFamily="34" charset="0"/>
              <a:buNone/>
              <a:defRPr sz="1100" b="0" i="0">
                <a:solidFill>
                  <a:schemeClr val="bg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81" name="Rectangle 80">
            <a:extLst>
              <a:ext uri="{FF2B5EF4-FFF2-40B4-BE49-F238E27FC236}">
                <a16:creationId xmlns:a16="http://schemas.microsoft.com/office/drawing/2014/main" id="{2F065A38-A680-C34B-92AA-E56A85F89BC9}"/>
              </a:ext>
            </a:extLst>
          </p:cNvPr>
          <p:cNvSpPr/>
          <p:nvPr userDrawn="1"/>
        </p:nvSpPr>
        <p:spPr>
          <a:xfrm>
            <a:off x="5462639" y="6486488"/>
            <a:ext cx="1806212" cy="63154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ext Placeholder 6">
            <a:extLst>
              <a:ext uri="{FF2B5EF4-FFF2-40B4-BE49-F238E27FC236}">
                <a16:creationId xmlns:a16="http://schemas.microsoft.com/office/drawing/2014/main" id="{394763EB-6968-8349-9946-F30219405374}"/>
              </a:ext>
            </a:extLst>
          </p:cNvPr>
          <p:cNvSpPr>
            <a:spLocks noGrp="1"/>
          </p:cNvSpPr>
          <p:nvPr>
            <p:ph type="body" sz="quarter" idx="62" hasCustomPrompt="1"/>
          </p:nvPr>
        </p:nvSpPr>
        <p:spPr>
          <a:xfrm>
            <a:off x="5573334" y="6580219"/>
            <a:ext cx="1569707" cy="228824"/>
          </a:xfrm>
          <a:prstGeom prst="rect">
            <a:avLst/>
          </a:prstGeom>
        </p:spPr>
        <p:txBody>
          <a:bodyPr/>
          <a:lstStyle>
            <a:lvl1pPr marL="0" indent="0" algn="ctr">
              <a:lnSpc>
                <a:spcPct val="95000"/>
              </a:lnSpc>
              <a:spcBef>
                <a:spcPts val="400"/>
              </a:spcBef>
              <a:buNone/>
              <a:defRPr sz="1100" b="0" i="0">
                <a:solidFill>
                  <a:schemeClr val="tx1"/>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83" name="Text Placeholder 6">
            <a:extLst>
              <a:ext uri="{FF2B5EF4-FFF2-40B4-BE49-F238E27FC236}">
                <a16:creationId xmlns:a16="http://schemas.microsoft.com/office/drawing/2014/main" id="{64BEE2F8-8486-E542-AD5D-A4C441F1129A}"/>
              </a:ext>
            </a:extLst>
          </p:cNvPr>
          <p:cNvSpPr>
            <a:spLocks noGrp="1"/>
          </p:cNvSpPr>
          <p:nvPr>
            <p:ph type="body" sz="quarter" idx="63" hasCustomPrompt="1"/>
          </p:nvPr>
        </p:nvSpPr>
        <p:spPr>
          <a:xfrm>
            <a:off x="5900894" y="6824854"/>
            <a:ext cx="975625" cy="228824"/>
          </a:xfrm>
          <a:prstGeom prst="rect">
            <a:avLst/>
          </a:prstGeom>
        </p:spPr>
        <p:txBody>
          <a:bodyPr lIns="91440" rIns="91440"/>
          <a:lstStyle>
            <a:lvl1pPr marL="0" indent="0" algn="ctr">
              <a:lnSpc>
                <a:spcPct val="100000"/>
              </a:lnSpc>
              <a:spcBef>
                <a:spcPts val="200"/>
              </a:spcBef>
              <a:buFont typeface="Arial" panose="020B0604020202020204" pitchFamily="34" charset="0"/>
              <a:buNone/>
              <a:defRPr sz="11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84" name="Rectangle 83">
            <a:extLst>
              <a:ext uri="{FF2B5EF4-FFF2-40B4-BE49-F238E27FC236}">
                <a16:creationId xmlns:a16="http://schemas.microsoft.com/office/drawing/2014/main" id="{865E2B19-BCC7-B34D-9005-B4F34AAAC53B}"/>
              </a:ext>
            </a:extLst>
          </p:cNvPr>
          <p:cNvSpPr/>
          <p:nvPr userDrawn="1"/>
        </p:nvSpPr>
        <p:spPr>
          <a:xfrm>
            <a:off x="7377675" y="6486488"/>
            <a:ext cx="1806212" cy="63154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ext Placeholder 6">
            <a:extLst>
              <a:ext uri="{FF2B5EF4-FFF2-40B4-BE49-F238E27FC236}">
                <a16:creationId xmlns:a16="http://schemas.microsoft.com/office/drawing/2014/main" id="{6B982A1E-6D10-5846-BB4C-4E1CDF21B3A3}"/>
              </a:ext>
            </a:extLst>
          </p:cNvPr>
          <p:cNvSpPr>
            <a:spLocks noGrp="1"/>
          </p:cNvSpPr>
          <p:nvPr>
            <p:ph type="body" sz="quarter" idx="64" hasCustomPrompt="1"/>
          </p:nvPr>
        </p:nvSpPr>
        <p:spPr>
          <a:xfrm>
            <a:off x="7488370" y="6580219"/>
            <a:ext cx="1569707" cy="228824"/>
          </a:xfrm>
          <a:prstGeom prst="rect">
            <a:avLst/>
          </a:prstGeom>
        </p:spPr>
        <p:txBody>
          <a:bodyPr/>
          <a:lstStyle>
            <a:lvl1pPr marL="0" indent="0" algn="ctr">
              <a:lnSpc>
                <a:spcPct val="95000"/>
              </a:lnSpc>
              <a:spcBef>
                <a:spcPts val="400"/>
              </a:spcBef>
              <a:buNone/>
              <a:defRPr sz="1100" b="0" i="0">
                <a:solidFill>
                  <a:schemeClr val="tx1"/>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86" name="Text Placeholder 6">
            <a:extLst>
              <a:ext uri="{FF2B5EF4-FFF2-40B4-BE49-F238E27FC236}">
                <a16:creationId xmlns:a16="http://schemas.microsoft.com/office/drawing/2014/main" id="{E58EE601-2FF7-5340-9CC3-6A54609E741F}"/>
              </a:ext>
            </a:extLst>
          </p:cNvPr>
          <p:cNvSpPr>
            <a:spLocks noGrp="1"/>
          </p:cNvSpPr>
          <p:nvPr>
            <p:ph type="body" sz="quarter" idx="65" hasCustomPrompt="1"/>
          </p:nvPr>
        </p:nvSpPr>
        <p:spPr>
          <a:xfrm>
            <a:off x="7815930" y="6824854"/>
            <a:ext cx="975625" cy="228824"/>
          </a:xfrm>
          <a:prstGeom prst="rect">
            <a:avLst/>
          </a:prstGeom>
        </p:spPr>
        <p:txBody>
          <a:bodyPr lIns="91440" rIns="91440"/>
          <a:lstStyle>
            <a:lvl1pPr marL="0" indent="0" algn="ctr">
              <a:lnSpc>
                <a:spcPct val="100000"/>
              </a:lnSpc>
              <a:spcBef>
                <a:spcPts val="200"/>
              </a:spcBef>
              <a:buFont typeface="Arial" panose="020B0604020202020204" pitchFamily="34" charset="0"/>
              <a:buNone/>
              <a:defRPr sz="11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87" name="Rectangle 86">
            <a:extLst>
              <a:ext uri="{FF2B5EF4-FFF2-40B4-BE49-F238E27FC236}">
                <a16:creationId xmlns:a16="http://schemas.microsoft.com/office/drawing/2014/main" id="{6886F8C0-981E-1C46-8456-F4F7FED74E16}"/>
              </a:ext>
            </a:extLst>
          </p:cNvPr>
          <p:cNvSpPr/>
          <p:nvPr userDrawn="1"/>
        </p:nvSpPr>
        <p:spPr>
          <a:xfrm>
            <a:off x="8472002" y="4020829"/>
            <a:ext cx="1806212" cy="631546"/>
          </a:xfrm>
          <a:prstGeom prst="rect">
            <a:avLst/>
          </a:prstGeom>
          <a:solidFill>
            <a:srgbClr val="93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ext Placeholder 6">
            <a:extLst>
              <a:ext uri="{FF2B5EF4-FFF2-40B4-BE49-F238E27FC236}">
                <a16:creationId xmlns:a16="http://schemas.microsoft.com/office/drawing/2014/main" id="{70099320-0056-AF4E-85E6-47C37E7BCC07}"/>
              </a:ext>
            </a:extLst>
          </p:cNvPr>
          <p:cNvSpPr>
            <a:spLocks noGrp="1"/>
          </p:cNvSpPr>
          <p:nvPr>
            <p:ph type="body" sz="quarter" idx="66" hasCustomPrompt="1"/>
          </p:nvPr>
        </p:nvSpPr>
        <p:spPr>
          <a:xfrm>
            <a:off x="8582697" y="4114560"/>
            <a:ext cx="1569707" cy="228824"/>
          </a:xfrm>
          <a:prstGeom prst="rect">
            <a:avLst/>
          </a:prstGeom>
        </p:spPr>
        <p:txBody>
          <a:bodyPr/>
          <a:lstStyle>
            <a:lvl1pPr marL="0" indent="0" algn="ctr">
              <a:lnSpc>
                <a:spcPct val="95000"/>
              </a:lnSpc>
              <a:spcBef>
                <a:spcPts val="400"/>
              </a:spcBef>
              <a:buNone/>
              <a:defRPr sz="1100" b="0" i="0">
                <a:solidFill>
                  <a:schemeClr val="bg1"/>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89" name="Text Placeholder 6">
            <a:extLst>
              <a:ext uri="{FF2B5EF4-FFF2-40B4-BE49-F238E27FC236}">
                <a16:creationId xmlns:a16="http://schemas.microsoft.com/office/drawing/2014/main" id="{363783D8-3B0B-7E4F-B82D-97EA3A98EC44}"/>
              </a:ext>
            </a:extLst>
          </p:cNvPr>
          <p:cNvSpPr>
            <a:spLocks noGrp="1"/>
          </p:cNvSpPr>
          <p:nvPr>
            <p:ph type="body" sz="quarter" idx="67" hasCustomPrompt="1"/>
          </p:nvPr>
        </p:nvSpPr>
        <p:spPr>
          <a:xfrm>
            <a:off x="8910257" y="4359195"/>
            <a:ext cx="975625" cy="228824"/>
          </a:xfrm>
          <a:prstGeom prst="rect">
            <a:avLst/>
          </a:prstGeom>
        </p:spPr>
        <p:txBody>
          <a:bodyPr lIns="91440" rIns="91440"/>
          <a:lstStyle>
            <a:lvl1pPr marL="0" indent="0" algn="ctr">
              <a:lnSpc>
                <a:spcPct val="100000"/>
              </a:lnSpc>
              <a:spcBef>
                <a:spcPts val="200"/>
              </a:spcBef>
              <a:buFont typeface="Arial" panose="020B0604020202020204" pitchFamily="34" charset="0"/>
              <a:buNone/>
              <a:defRPr sz="1100" b="0" i="0">
                <a:solidFill>
                  <a:schemeClr val="bg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90" name="Rectangle 89">
            <a:extLst>
              <a:ext uri="{FF2B5EF4-FFF2-40B4-BE49-F238E27FC236}">
                <a16:creationId xmlns:a16="http://schemas.microsoft.com/office/drawing/2014/main" id="{935B91BC-A2AD-134D-8459-E1D7588DE3E1}"/>
              </a:ext>
            </a:extLst>
          </p:cNvPr>
          <p:cNvSpPr/>
          <p:nvPr userDrawn="1"/>
        </p:nvSpPr>
        <p:spPr>
          <a:xfrm>
            <a:off x="7483363" y="2921106"/>
            <a:ext cx="1806212" cy="631546"/>
          </a:xfrm>
          <a:prstGeom prst="rect">
            <a:avLst/>
          </a:prstGeom>
          <a:solidFill>
            <a:srgbClr val="CA2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1" name="Text Placeholder 6">
            <a:extLst>
              <a:ext uri="{FF2B5EF4-FFF2-40B4-BE49-F238E27FC236}">
                <a16:creationId xmlns:a16="http://schemas.microsoft.com/office/drawing/2014/main" id="{9BF06CCA-F47E-8E4E-821B-CA836ADA002B}"/>
              </a:ext>
            </a:extLst>
          </p:cNvPr>
          <p:cNvSpPr>
            <a:spLocks noGrp="1"/>
          </p:cNvSpPr>
          <p:nvPr>
            <p:ph type="body" sz="quarter" idx="68" hasCustomPrompt="1"/>
          </p:nvPr>
        </p:nvSpPr>
        <p:spPr>
          <a:xfrm>
            <a:off x="7594058" y="3014837"/>
            <a:ext cx="1569707" cy="228824"/>
          </a:xfrm>
          <a:prstGeom prst="rect">
            <a:avLst/>
          </a:prstGeom>
          <a:solidFill>
            <a:srgbClr val="CA2035"/>
          </a:solidFill>
        </p:spPr>
        <p:txBody>
          <a:bodyPr/>
          <a:lstStyle>
            <a:lvl1pPr marL="0" indent="0" algn="ctr">
              <a:lnSpc>
                <a:spcPct val="95000"/>
              </a:lnSpc>
              <a:spcBef>
                <a:spcPts val="400"/>
              </a:spcBef>
              <a:buNone/>
              <a:defRPr sz="1200" b="1" i="0">
                <a:solidFill>
                  <a:schemeClr val="bg1"/>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92" name="Text Placeholder 6">
            <a:extLst>
              <a:ext uri="{FF2B5EF4-FFF2-40B4-BE49-F238E27FC236}">
                <a16:creationId xmlns:a16="http://schemas.microsoft.com/office/drawing/2014/main" id="{445E1106-95B1-8A4E-9AE6-513D4EAFE8CA}"/>
              </a:ext>
            </a:extLst>
          </p:cNvPr>
          <p:cNvSpPr>
            <a:spLocks noGrp="1"/>
          </p:cNvSpPr>
          <p:nvPr>
            <p:ph type="body" sz="quarter" idx="69" hasCustomPrompt="1"/>
          </p:nvPr>
        </p:nvSpPr>
        <p:spPr>
          <a:xfrm>
            <a:off x="7921618" y="3259472"/>
            <a:ext cx="975625" cy="228824"/>
          </a:xfrm>
          <a:prstGeom prst="rect">
            <a:avLst/>
          </a:prstGeom>
          <a:solidFill>
            <a:srgbClr val="CA2035"/>
          </a:solidFill>
        </p:spPr>
        <p:txBody>
          <a:bodyPr lIns="91440" rIns="91440"/>
          <a:lstStyle>
            <a:lvl1pPr marL="0" indent="0" algn="ctr">
              <a:lnSpc>
                <a:spcPct val="100000"/>
              </a:lnSpc>
              <a:spcBef>
                <a:spcPts val="200"/>
              </a:spcBef>
              <a:buFont typeface="Arial" panose="020B0604020202020204" pitchFamily="34" charset="0"/>
              <a:buNone/>
              <a:defRPr sz="1100" b="0" i="0">
                <a:solidFill>
                  <a:schemeClr val="bg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93" name="Rectangle 92">
            <a:extLst>
              <a:ext uri="{FF2B5EF4-FFF2-40B4-BE49-F238E27FC236}">
                <a16:creationId xmlns:a16="http://schemas.microsoft.com/office/drawing/2014/main" id="{86C22451-0714-A34C-94B7-7FF4919CEC29}"/>
              </a:ext>
            </a:extLst>
          </p:cNvPr>
          <p:cNvSpPr/>
          <p:nvPr userDrawn="1"/>
        </p:nvSpPr>
        <p:spPr>
          <a:xfrm rot="18900000">
            <a:off x="12243453" y="3374096"/>
            <a:ext cx="309531" cy="309531"/>
          </a:xfrm>
          <a:prstGeom prst="rect">
            <a:avLst/>
          </a:prstGeom>
          <a:solidFill>
            <a:srgbClr val="CA2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2B3FDA3F-3805-174F-AE6E-00F87C99F052}"/>
              </a:ext>
            </a:extLst>
          </p:cNvPr>
          <p:cNvSpPr/>
          <p:nvPr userDrawn="1"/>
        </p:nvSpPr>
        <p:spPr>
          <a:xfrm>
            <a:off x="11513368" y="2921106"/>
            <a:ext cx="1806212" cy="631546"/>
          </a:xfrm>
          <a:prstGeom prst="rect">
            <a:avLst/>
          </a:prstGeom>
          <a:solidFill>
            <a:srgbClr val="CA203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6" name="Text Placeholder 6">
            <a:extLst>
              <a:ext uri="{FF2B5EF4-FFF2-40B4-BE49-F238E27FC236}">
                <a16:creationId xmlns:a16="http://schemas.microsoft.com/office/drawing/2014/main" id="{F10F6C78-58DE-5B49-B8C8-14D69264ACFF}"/>
              </a:ext>
            </a:extLst>
          </p:cNvPr>
          <p:cNvSpPr>
            <a:spLocks noGrp="1"/>
          </p:cNvSpPr>
          <p:nvPr>
            <p:ph type="body" sz="quarter" idx="70" hasCustomPrompt="1"/>
          </p:nvPr>
        </p:nvSpPr>
        <p:spPr>
          <a:xfrm>
            <a:off x="11624063" y="3014837"/>
            <a:ext cx="1569707" cy="228824"/>
          </a:xfrm>
          <a:prstGeom prst="rect">
            <a:avLst/>
          </a:prstGeom>
          <a:solidFill>
            <a:srgbClr val="CA2035"/>
          </a:solidFill>
        </p:spPr>
        <p:txBody>
          <a:bodyPr/>
          <a:lstStyle>
            <a:lvl1pPr marL="0" indent="0" algn="ctr">
              <a:lnSpc>
                <a:spcPct val="95000"/>
              </a:lnSpc>
              <a:spcBef>
                <a:spcPts val="400"/>
              </a:spcBef>
              <a:buNone/>
              <a:defRPr sz="1200" b="1" i="0">
                <a:solidFill>
                  <a:schemeClr val="bg1"/>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98" name="Text Placeholder 6">
            <a:extLst>
              <a:ext uri="{FF2B5EF4-FFF2-40B4-BE49-F238E27FC236}">
                <a16:creationId xmlns:a16="http://schemas.microsoft.com/office/drawing/2014/main" id="{FB3AA7AA-55F7-FF47-887D-E4FF1C8F8C94}"/>
              </a:ext>
            </a:extLst>
          </p:cNvPr>
          <p:cNvSpPr>
            <a:spLocks noGrp="1"/>
          </p:cNvSpPr>
          <p:nvPr>
            <p:ph type="body" sz="quarter" idx="71" hasCustomPrompt="1"/>
          </p:nvPr>
        </p:nvSpPr>
        <p:spPr>
          <a:xfrm>
            <a:off x="11951623" y="3259472"/>
            <a:ext cx="975625" cy="228824"/>
          </a:xfrm>
          <a:prstGeom prst="rect">
            <a:avLst/>
          </a:prstGeom>
          <a:solidFill>
            <a:srgbClr val="CA2035"/>
          </a:solidFill>
        </p:spPr>
        <p:txBody>
          <a:bodyPr lIns="91440" rIns="91440"/>
          <a:lstStyle>
            <a:lvl1pPr marL="0" indent="0" algn="ctr">
              <a:lnSpc>
                <a:spcPct val="100000"/>
              </a:lnSpc>
              <a:spcBef>
                <a:spcPts val="200"/>
              </a:spcBef>
              <a:buFont typeface="Arial" panose="020B0604020202020204" pitchFamily="34" charset="0"/>
              <a:buNone/>
              <a:defRPr sz="1100" b="0" i="0">
                <a:solidFill>
                  <a:schemeClr val="bg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99" name="Rectangle 98">
            <a:extLst>
              <a:ext uri="{FF2B5EF4-FFF2-40B4-BE49-F238E27FC236}">
                <a16:creationId xmlns:a16="http://schemas.microsoft.com/office/drawing/2014/main" id="{F9DD3AA1-04D3-3F4F-B71E-681836475D64}"/>
              </a:ext>
            </a:extLst>
          </p:cNvPr>
          <p:cNvSpPr/>
          <p:nvPr userDrawn="1"/>
        </p:nvSpPr>
        <p:spPr>
          <a:xfrm>
            <a:off x="10470133" y="4027014"/>
            <a:ext cx="1806212" cy="631546"/>
          </a:xfrm>
          <a:prstGeom prst="rect">
            <a:avLst/>
          </a:prstGeom>
          <a:solidFill>
            <a:srgbClr val="93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Text Placeholder 6">
            <a:extLst>
              <a:ext uri="{FF2B5EF4-FFF2-40B4-BE49-F238E27FC236}">
                <a16:creationId xmlns:a16="http://schemas.microsoft.com/office/drawing/2014/main" id="{F73C226D-6BBB-F44D-9559-AFB1B74807DE}"/>
              </a:ext>
            </a:extLst>
          </p:cNvPr>
          <p:cNvSpPr>
            <a:spLocks noGrp="1"/>
          </p:cNvSpPr>
          <p:nvPr>
            <p:ph type="body" sz="quarter" idx="72" hasCustomPrompt="1"/>
          </p:nvPr>
        </p:nvSpPr>
        <p:spPr>
          <a:xfrm>
            <a:off x="10580828" y="4120745"/>
            <a:ext cx="1569707" cy="228824"/>
          </a:xfrm>
          <a:prstGeom prst="rect">
            <a:avLst/>
          </a:prstGeom>
        </p:spPr>
        <p:txBody>
          <a:bodyPr/>
          <a:lstStyle>
            <a:lvl1pPr marL="0" indent="0" algn="ctr">
              <a:lnSpc>
                <a:spcPct val="95000"/>
              </a:lnSpc>
              <a:spcBef>
                <a:spcPts val="400"/>
              </a:spcBef>
              <a:buNone/>
              <a:defRPr sz="1100" b="0" i="0">
                <a:solidFill>
                  <a:schemeClr val="bg1"/>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109" name="Text Placeholder 6">
            <a:extLst>
              <a:ext uri="{FF2B5EF4-FFF2-40B4-BE49-F238E27FC236}">
                <a16:creationId xmlns:a16="http://schemas.microsoft.com/office/drawing/2014/main" id="{6BB45993-031B-044B-8664-8AC37F81729D}"/>
              </a:ext>
            </a:extLst>
          </p:cNvPr>
          <p:cNvSpPr>
            <a:spLocks noGrp="1"/>
          </p:cNvSpPr>
          <p:nvPr>
            <p:ph type="body" sz="quarter" idx="73" hasCustomPrompt="1"/>
          </p:nvPr>
        </p:nvSpPr>
        <p:spPr>
          <a:xfrm>
            <a:off x="10908388" y="4365380"/>
            <a:ext cx="975625" cy="228824"/>
          </a:xfrm>
          <a:prstGeom prst="rect">
            <a:avLst/>
          </a:prstGeom>
        </p:spPr>
        <p:txBody>
          <a:bodyPr lIns="91440" rIns="91440"/>
          <a:lstStyle>
            <a:lvl1pPr marL="0" indent="0" algn="ctr">
              <a:lnSpc>
                <a:spcPct val="100000"/>
              </a:lnSpc>
              <a:spcBef>
                <a:spcPts val="200"/>
              </a:spcBef>
              <a:buFont typeface="Arial" panose="020B0604020202020204" pitchFamily="34" charset="0"/>
              <a:buNone/>
              <a:defRPr sz="1100" b="0" i="0">
                <a:solidFill>
                  <a:schemeClr val="bg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110" name="Rectangle 109">
            <a:extLst>
              <a:ext uri="{FF2B5EF4-FFF2-40B4-BE49-F238E27FC236}">
                <a16:creationId xmlns:a16="http://schemas.microsoft.com/office/drawing/2014/main" id="{03D4D336-775E-6648-8D24-DBDE7E1D34FE}"/>
              </a:ext>
            </a:extLst>
          </p:cNvPr>
          <p:cNvSpPr/>
          <p:nvPr userDrawn="1"/>
        </p:nvSpPr>
        <p:spPr>
          <a:xfrm>
            <a:off x="10470133" y="4768288"/>
            <a:ext cx="1806212" cy="631546"/>
          </a:xfrm>
          <a:prstGeom prst="rect">
            <a:avLst/>
          </a:prstGeom>
          <a:solidFill>
            <a:srgbClr val="93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Text Placeholder 6">
            <a:extLst>
              <a:ext uri="{FF2B5EF4-FFF2-40B4-BE49-F238E27FC236}">
                <a16:creationId xmlns:a16="http://schemas.microsoft.com/office/drawing/2014/main" id="{629EBB8C-0EEE-824C-9500-77F7008FA87A}"/>
              </a:ext>
            </a:extLst>
          </p:cNvPr>
          <p:cNvSpPr>
            <a:spLocks noGrp="1"/>
          </p:cNvSpPr>
          <p:nvPr>
            <p:ph type="body" sz="quarter" idx="74" hasCustomPrompt="1"/>
          </p:nvPr>
        </p:nvSpPr>
        <p:spPr>
          <a:xfrm>
            <a:off x="10580828" y="4862019"/>
            <a:ext cx="1569707" cy="228824"/>
          </a:xfrm>
          <a:prstGeom prst="rect">
            <a:avLst/>
          </a:prstGeom>
        </p:spPr>
        <p:txBody>
          <a:bodyPr/>
          <a:lstStyle>
            <a:lvl1pPr marL="0" indent="0" algn="ctr">
              <a:lnSpc>
                <a:spcPct val="95000"/>
              </a:lnSpc>
              <a:spcBef>
                <a:spcPts val="400"/>
              </a:spcBef>
              <a:buNone/>
              <a:defRPr sz="1100" b="0" i="0">
                <a:solidFill>
                  <a:schemeClr val="bg1"/>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112" name="Text Placeholder 6">
            <a:extLst>
              <a:ext uri="{FF2B5EF4-FFF2-40B4-BE49-F238E27FC236}">
                <a16:creationId xmlns:a16="http://schemas.microsoft.com/office/drawing/2014/main" id="{5C4133D9-2CD0-3D4A-A40D-D51015E0D30F}"/>
              </a:ext>
            </a:extLst>
          </p:cNvPr>
          <p:cNvSpPr>
            <a:spLocks noGrp="1"/>
          </p:cNvSpPr>
          <p:nvPr>
            <p:ph type="body" sz="quarter" idx="75" hasCustomPrompt="1"/>
          </p:nvPr>
        </p:nvSpPr>
        <p:spPr>
          <a:xfrm>
            <a:off x="10908388" y="5106654"/>
            <a:ext cx="975625" cy="228824"/>
          </a:xfrm>
          <a:prstGeom prst="rect">
            <a:avLst/>
          </a:prstGeom>
        </p:spPr>
        <p:txBody>
          <a:bodyPr lIns="91440" rIns="91440"/>
          <a:lstStyle>
            <a:lvl1pPr marL="0" indent="0" algn="ctr">
              <a:lnSpc>
                <a:spcPct val="100000"/>
              </a:lnSpc>
              <a:spcBef>
                <a:spcPts val="200"/>
              </a:spcBef>
              <a:buFont typeface="Arial" panose="020B0604020202020204" pitchFamily="34" charset="0"/>
              <a:buNone/>
              <a:defRPr sz="1100" b="0" i="0">
                <a:solidFill>
                  <a:schemeClr val="bg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113" name="Rectangle 112">
            <a:extLst>
              <a:ext uri="{FF2B5EF4-FFF2-40B4-BE49-F238E27FC236}">
                <a16:creationId xmlns:a16="http://schemas.microsoft.com/office/drawing/2014/main" id="{22768D3F-5A7E-504E-B454-D786BE34F0F7}"/>
              </a:ext>
            </a:extLst>
          </p:cNvPr>
          <p:cNvSpPr/>
          <p:nvPr userDrawn="1"/>
        </p:nvSpPr>
        <p:spPr>
          <a:xfrm>
            <a:off x="10470133" y="5498972"/>
            <a:ext cx="1806212" cy="631546"/>
          </a:xfrm>
          <a:prstGeom prst="rect">
            <a:avLst/>
          </a:prstGeom>
          <a:solidFill>
            <a:srgbClr val="93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Text Placeholder 6">
            <a:extLst>
              <a:ext uri="{FF2B5EF4-FFF2-40B4-BE49-F238E27FC236}">
                <a16:creationId xmlns:a16="http://schemas.microsoft.com/office/drawing/2014/main" id="{19498FD8-3F4B-9543-9CE6-0D3FD7EA315B}"/>
              </a:ext>
            </a:extLst>
          </p:cNvPr>
          <p:cNvSpPr>
            <a:spLocks noGrp="1"/>
          </p:cNvSpPr>
          <p:nvPr>
            <p:ph type="body" sz="quarter" idx="76" hasCustomPrompt="1"/>
          </p:nvPr>
        </p:nvSpPr>
        <p:spPr>
          <a:xfrm>
            <a:off x="10580828" y="5592703"/>
            <a:ext cx="1569707" cy="228824"/>
          </a:xfrm>
          <a:prstGeom prst="rect">
            <a:avLst/>
          </a:prstGeom>
        </p:spPr>
        <p:txBody>
          <a:bodyPr/>
          <a:lstStyle>
            <a:lvl1pPr marL="0" indent="0" algn="ctr">
              <a:lnSpc>
                <a:spcPct val="95000"/>
              </a:lnSpc>
              <a:spcBef>
                <a:spcPts val="400"/>
              </a:spcBef>
              <a:buNone/>
              <a:defRPr sz="1100" b="0" i="0">
                <a:solidFill>
                  <a:schemeClr val="bg1"/>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115" name="Text Placeholder 6">
            <a:extLst>
              <a:ext uri="{FF2B5EF4-FFF2-40B4-BE49-F238E27FC236}">
                <a16:creationId xmlns:a16="http://schemas.microsoft.com/office/drawing/2014/main" id="{951E6829-1CD6-1642-8D85-EA9DEA7CFDA1}"/>
              </a:ext>
            </a:extLst>
          </p:cNvPr>
          <p:cNvSpPr>
            <a:spLocks noGrp="1"/>
          </p:cNvSpPr>
          <p:nvPr>
            <p:ph type="body" sz="quarter" idx="77" hasCustomPrompt="1"/>
          </p:nvPr>
        </p:nvSpPr>
        <p:spPr>
          <a:xfrm>
            <a:off x="10908388" y="5837338"/>
            <a:ext cx="975625" cy="228824"/>
          </a:xfrm>
          <a:prstGeom prst="rect">
            <a:avLst/>
          </a:prstGeom>
        </p:spPr>
        <p:txBody>
          <a:bodyPr lIns="91440" rIns="91440"/>
          <a:lstStyle>
            <a:lvl1pPr marL="0" indent="0" algn="ctr">
              <a:lnSpc>
                <a:spcPct val="100000"/>
              </a:lnSpc>
              <a:spcBef>
                <a:spcPts val="200"/>
              </a:spcBef>
              <a:buFont typeface="Arial" panose="020B0604020202020204" pitchFamily="34" charset="0"/>
              <a:buNone/>
              <a:defRPr sz="1100" b="0" i="0">
                <a:solidFill>
                  <a:schemeClr val="bg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121" name="Rectangle 120">
            <a:extLst>
              <a:ext uri="{FF2B5EF4-FFF2-40B4-BE49-F238E27FC236}">
                <a16:creationId xmlns:a16="http://schemas.microsoft.com/office/drawing/2014/main" id="{FF3A8C1B-4FB0-3047-8C17-8CCFB631302F}"/>
              </a:ext>
            </a:extLst>
          </p:cNvPr>
          <p:cNvSpPr/>
          <p:nvPr userDrawn="1"/>
        </p:nvSpPr>
        <p:spPr>
          <a:xfrm>
            <a:off x="12497918" y="4020829"/>
            <a:ext cx="1806212" cy="631546"/>
          </a:xfrm>
          <a:prstGeom prst="rect">
            <a:avLst/>
          </a:prstGeom>
          <a:solidFill>
            <a:srgbClr val="93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Text Placeholder 6">
            <a:extLst>
              <a:ext uri="{FF2B5EF4-FFF2-40B4-BE49-F238E27FC236}">
                <a16:creationId xmlns:a16="http://schemas.microsoft.com/office/drawing/2014/main" id="{652C623E-6729-374E-9B50-4CADD74767F2}"/>
              </a:ext>
            </a:extLst>
          </p:cNvPr>
          <p:cNvSpPr>
            <a:spLocks noGrp="1"/>
          </p:cNvSpPr>
          <p:nvPr>
            <p:ph type="body" sz="quarter" idx="78" hasCustomPrompt="1"/>
          </p:nvPr>
        </p:nvSpPr>
        <p:spPr>
          <a:xfrm>
            <a:off x="12608613" y="4114560"/>
            <a:ext cx="1569707" cy="228824"/>
          </a:xfrm>
          <a:prstGeom prst="rect">
            <a:avLst/>
          </a:prstGeom>
        </p:spPr>
        <p:txBody>
          <a:bodyPr/>
          <a:lstStyle>
            <a:lvl1pPr marL="0" indent="0" algn="ctr">
              <a:lnSpc>
                <a:spcPct val="95000"/>
              </a:lnSpc>
              <a:spcBef>
                <a:spcPts val="400"/>
              </a:spcBef>
              <a:buNone/>
              <a:defRPr sz="1100" b="0" i="0">
                <a:solidFill>
                  <a:schemeClr val="bg1"/>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123" name="Text Placeholder 6">
            <a:extLst>
              <a:ext uri="{FF2B5EF4-FFF2-40B4-BE49-F238E27FC236}">
                <a16:creationId xmlns:a16="http://schemas.microsoft.com/office/drawing/2014/main" id="{F18E3800-0C9A-F64F-9B62-3BF8D63840C5}"/>
              </a:ext>
            </a:extLst>
          </p:cNvPr>
          <p:cNvSpPr>
            <a:spLocks noGrp="1"/>
          </p:cNvSpPr>
          <p:nvPr>
            <p:ph type="body" sz="quarter" idx="79" hasCustomPrompt="1"/>
          </p:nvPr>
        </p:nvSpPr>
        <p:spPr>
          <a:xfrm>
            <a:off x="12936173" y="4359195"/>
            <a:ext cx="975625" cy="228824"/>
          </a:xfrm>
          <a:prstGeom prst="rect">
            <a:avLst/>
          </a:prstGeom>
        </p:spPr>
        <p:txBody>
          <a:bodyPr lIns="91440" rIns="91440"/>
          <a:lstStyle>
            <a:lvl1pPr marL="0" indent="0" algn="ctr">
              <a:lnSpc>
                <a:spcPct val="100000"/>
              </a:lnSpc>
              <a:spcBef>
                <a:spcPts val="200"/>
              </a:spcBef>
              <a:buFont typeface="Arial" panose="020B0604020202020204" pitchFamily="34" charset="0"/>
              <a:buNone/>
              <a:defRPr sz="1100" b="0" i="0">
                <a:solidFill>
                  <a:schemeClr val="bg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129" name="Rectangle 128">
            <a:extLst>
              <a:ext uri="{FF2B5EF4-FFF2-40B4-BE49-F238E27FC236}">
                <a16:creationId xmlns:a16="http://schemas.microsoft.com/office/drawing/2014/main" id="{C939B087-F68C-B846-BB1E-08AAA5D3DFFB}"/>
              </a:ext>
            </a:extLst>
          </p:cNvPr>
          <p:cNvSpPr/>
          <p:nvPr userDrawn="1"/>
        </p:nvSpPr>
        <p:spPr>
          <a:xfrm>
            <a:off x="12497918" y="5090843"/>
            <a:ext cx="1806212" cy="63154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Text Placeholder 6">
            <a:extLst>
              <a:ext uri="{FF2B5EF4-FFF2-40B4-BE49-F238E27FC236}">
                <a16:creationId xmlns:a16="http://schemas.microsoft.com/office/drawing/2014/main" id="{25029030-C373-5C45-AE36-F928640A6E4B}"/>
              </a:ext>
            </a:extLst>
          </p:cNvPr>
          <p:cNvSpPr>
            <a:spLocks noGrp="1"/>
          </p:cNvSpPr>
          <p:nvPr>
            <p:ph type="body" sz="quarter" idx="80" hasCustomPrompt="1"/>
          </p:nvPr>
        </p:nvSpPr>
        <p:spPr>
          <a:xfrm>
            <a:off x="12608613" y="5184574"/>
            <a:ext cx="1569707" cy="228824"/>
          </a:xfrm>
          <a:prstGeom prst="rect">
            <a:avLst/>
          </a:prstGeom>
        </p:spPr>
        <p:txBody>
          <a:bodyPr/>
          <a:lstStyle>
            <a:lvl1pPr marL="0" indent="0" algn="ctr">
              <a:lnSpc>
                <a:spcPct val="95000"/>
              </a:lnSpc>
              <a:spcBef>
                <a:spcPts val="400"/>
              </a:spcBef>
              <a:buNone/>
              <a:defRPr sz="1100" b="0" i="0">
                <a:solidFill>
                  <a:schemeClr val="tx1"/>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131" name="Text Placeholder 6">
            <a:extLst>
              <a:ext uri="{FF2B5EF4-FFF2-40B4-BE49-F238E27FC236}">
                <a16:creationId xmlns:a16="http://schemas.microsoft.com/office/drawing/2014/main" id="{B2311AE3-FB46-B544-813D-CF2088C35625}"/>
              </a:ext>
            </a:extLst>
          </p:cNvPr>
          <p:cNvSpPr>
            <a:spLocks noGrp="1"/>
          </p:cNvSpPr>
          <p:nvPr>
            <p:ph type="body" sz="quarter" idx="81" hasCustomPrompt="1"/>
          </p:nvPr>
        </p:nvSpPr>
        <p:spPr>
          <a:xfrm>
            <a:off x="12936173" y="5429209"/>
            <a:ext cx="975625" cy="228824"/>
          </a:xfrm>
          <a:prstGeom prst="rect">
            <a:avLst/>
          </a:prstGeom>
        </p:spPr>
        <p:txBody>
          <a:bodyPr lIns="91440" rIns="91440"/>
          <a:lstStyle>
            <a:lvl1pPr marL="0" indent="0" algn="ctr">
              <a:lnSpc>
                <a:spcPct val="100000"/>
              </a:lnSpc>
              <a:spcBef>
                <a:spcPts val="200"/>
              </a:spcBef>
              <a:buFont typeface="Arial" panose="020B0604020202020204" pitchFamily="34" charset="0"/>
              <a:buNone/>
              <a:defRPr sz="11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a:t>
            </a:r>
          </a:p>
        </p:txBody>
      </p:sp>
      <p:sp>
        <p:nvSpPr>
          <p:cNvPr id="71" name="Text Placeholder 3">
            <a:extLst>
              <a:ext uri="{FF2B5EF4-FFF2-40B4-BE49-F238E27FC236}">
                <a16:creationId xmlns:a16="http://schemas.microsoft.com/office/drawing/2014/main" id="{EF7E7136-868F-B241-A6A7-2613886DE59E}"/>
              </a:ext>
            </a:extLst>
          </p:cNvPr>
          <p:cNvSpPr>
            <a:spLocks noGrp="1"/>
          </p:cNvSpPr>
          <p:nvPr>
            <p:ph type="body" sz="quarter" idx="17" hasCustomPrompt="1"/>
          </p:nvPr>
        </p:nvSpPr>
        <p:spPr>
          <a:xfrm>
            <a:off x="735014" y="3890221"/>
            <a:ext cx="4437034" cy="2938072"/>
          </a:xfrm>
          <a:prstGeom prst="rect">
            <a:avLst/>
          </a:prstGeom>
        </p:spPr>
        <p:txBody>
          <a:bodyPr anchor="t"/>
          <a:lstStyle>
            <a:lvl1pPr marL="0" marR="0" indent="0" algn="l" defTabSz="914400" rtl="0" eaLnBrk="1" fontAlgn="auto" latinLnBrk="0" hangingPunct="1">
              <a:lnSpc>
                <a:spcPct val="100000"/>
              </a:lnSpc>
              <a:spcBef>
                <a:spcPts val="1000"/>
              </a:spcBef>
              <a:spcAft>
                <a:spcPts val="0"/>
              </a:spcAft>
              <a:buClrTx/>
              <a:buSzTx/>
              <a:buFontTx/>
              <a:buNone/>
              <a:tabLst/>
              <a:defRPr lang="en-US" sz="1800" smtClean="0">
                <a:solidFill>
                  <a:schemeClr val="tx1"/>
                </a:solidFill>
                <a:effectLs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a:t>
            </a:r>
            <a:r>
              <a:rPr lang="en-US" dirty="0">
                <a:effectLst/>
                <a:latin typeface="Calibri Light" panose="020F0302020204030204" pitchFamily="34" charset="0"/>
              </a:rPr>
              <a:t> </a:t>
            </a:r>
            <a:r>
              <a:rPr lang="en-US" dirty="0" err="1">
                <a:effectLst/>
                <a:latin typeface="Calibri Light" panose="020F0302020204030204" pitchFamily="34" charset="0"/>
              </a:rPr>
              <a:t>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 Lorem </a:t>
            </a:r>
            <a:r>
              <a:rPr lang="en-US" dirty="0" err="1">
                <a:effectLst/>
                <a:latin typeface="Calibri Light" panose="020F0302020204030204" pitchFamily="34" charset="0"/>
              </a:rPr>
              <a:t>ips</a:t>
            </a:r>
            <a:r>
              <a:rPr lang="en-US" dirty="0">
                <a:effectLst/>
                <a:latin typeface="Calibri Light" panose="020F0302020204030204" pitchFamily="34" charset="0"/>
              </a:rPr>
              <a:t> 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par </a:t>
            </a:r>
            <a:r>
              <a:rPr lang="en-US" dirty="0" err="1">
                <a:effectLst/>
                <a:latin typeface="Calibri Light" panose="020F0302020204030204" pitchFamily="34" charset="0"/>
              </a:rPr>
              <a:t>chil</a:t>
            </a:r>
            <a:r>
              <a:rPr lang="en-US" dirty="0">
                <a:effectLst/>
                <a:latin typeface="Calibri Light" panose="020F0302020204030204" pitchFamily="34" charset="0"/>
              </a:rPr>
              <a:t> </a:t>
            </a:r>
            <a:r>
              <a:rPr lang="en-US" dirty="0" err="1">
                <a:effectLst/>
                <a:latin typeface="Calibri Light" panose="020F0302020204030204" pitchFamily="34" charset="0"/>
              </a:rPr>
              <a:t>iqui</a:t>
            </a:r>
            <a:r>
              <a:rPr lang="en-US" dirty="0">
                <a:effectLst/>
                <a:latin typeface="Calibri Light" panose="020F0302020204030204" pitchFamily="34" charset="0"/>
              </a:rPr>
              <a:t> cu. </a:t>
            </a:r>
            <a:r>
              <a:rPr lang="en-US" dirty="0" err="1">
                <a:effectLst/>
                <a:latin typeface="Calibri Light" panose="020F0302020204030204" pitchFamily="34" charset="0"/>
              </a:rPr>
              <a:t>Aximus</a:t>
            </a:r>
            <a:r>
              <a:rPr lang="en-US" dirty="0">
                <a:effectLst/>
                <a:latin typeface="Calibri Light" panose="020F0302020204030204" pitchFamily="34" charset="0"/>
              </a:rPr>
              <a:t> </a:t>
            </a:r>
            <a:r>
              <a:rPr lang="en-US" dirty="0" err="1">
                <a:effectLst/>
                <a:latin typeface="Calibri Light" panose="020F0302020204030204" pitchFamily="34" charset="0"/>
              </a:rPr>
              <a:t>explit</a:t>
            </a:r>
            <a:r>
              <a:rPr lang="en-US" dirty="0">
                <a:effectLst/>
                <a:latin typeface="Calibri Light" panose="020F0302020204030204" pitchFamily="34" charset="0"/>
              </a:rPr>
              <a:t> et </a:t>
            </a:r>
            <a:r>
              <a:rPr lang="en-US" dirty="0" err="1">
                <a:effectLst/>
                <a:latin typeface="Calibri Light" panose="020F0302020204030204" pitchFamily="34" charset="0"/>
              </a:rPr>
              <a:t>vitis</a:t>
            </a:r>
            <a:r>
              <a:rPr lang="en-US" dirty="0">
                <a:effectLst/>
                <a:latin typeface="Calibri Light" panose="020F0302020204030204" pitchFamily="34" charset="0"/>
              </a:rPr>
              <a:t> </a:t>
            </a:r>
            <a:r>
              <a:rPr lang="en-US" dirty="0" err="1">
                <a:effectLst/>
                <a:latin typeface="Calibri Light" panose="020F0302020204030204" pitchFamily="34" charset="0"/>
              </a:rPr>
              <a:t>tu</a:t>
            </a:r>
            <a:r>
              <a:rPr lang="en-US" dirty="0">
                <a:effectLst/>
                <a:latin typeface="Calibri Light" panose="020F0302020204030204" pitchFamily="34" charset="0"/>
              </a:rPr>
              <a:t>? Am </a:t>
            </a:r>
            <a:r>
              <a:rPr lang="en-US" dirty="0" err="1">
                <a:effectLst/>
                <a:latin typeface="Calibri Light" panose="020F0302020204030204" pitchFamily="34" charset="0"/>
              </a:rPr>
              <a:t>quia</a:t>
            </a:r>
            <a:r>
              <a:rPr lang="en-US" dirty="0">
                <a:effectLst/>
                <a:latin typeface="Calibri Light" panose="020F0302020204030204" pitchFamily="34" charset="0"/>
              </a:rPr>
              <a:t> </a:t>
            </a:r>
            <a:r>
              <a:rPr lang="en-US" dirty="0" err="1">
                <a:effectLst/>
                <a:latin typeface="Calibri Light" panose="020F0302020204030204" pitchFamily="34" charset="0"/>
              </a:rPr>
              <a:t>nihit</a:t>
            </a:r>
            <a:r>
              <a:rPr lang="en-US" dirty="0">
                <a:effectLst/>
                <a:latin typeface="Calibri Light" panose="020F0302020204030204" pitchFamily="34" charset="0"/>
              </a:rPr>
              <a:t>, cor. </a:t>
            </a: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commolueu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a:t>
            </a:r>
          </a:p>
        </p:txBody>
      </p:sp>
      <p:pic>
        <p:nvPicPr>
          <p:cNvPr id="73" name="Picture 72">
            <a:extLst>
              <a:ext uri="{FF2B5EF4-FFF2-40B4-BE49-F238E27FC236}">
                <a16:creationId xmlns:a16="http://schemas.microsoft.com/office/drawing/2014/main" id="{EF976DDA-1F10-A347-8EC7-8471B32C12B8}"/>
              </a:ext>
            </a:extLst>
          </p:cNvPr>
          <p:cNvPicPr>
            <a:picLocks noChangeAspect="1"/>
          </p:cNvPicPr>
          <p:nvPr userDrawn="1"/>
        </p:nvPicPr>
        <p:blipFill>
          <a:blip r:embed="rId2"/>
          <a:stretch>
            <a:fillRect/>
          </a:stretch>
        </p:blipFill>
        <p:spPr>
          <a:xfrm>
            <a:off x="839865" y="3746995"/>
            <a:ext cx="2025650" cy="69679"/>
          </a:xfrm>
          <a:prstGeom prst="rect">
            <a:avLst/>
          </a:prstGeom>
        </p:spPr>
      </p:pic>
      <p:sp>
        <p:nvSpPr>
          <p:cNvPr id="116" name="Text Placeholder 10">
            <a:extLst>
              <a:ext uri="{FF2B5EF4-FFF2-40B4-BE49-F238E27FC236}">
                <a16:creationId xmlns:a16="http://schemas.microsoft.com/office/drawing/2014/main" id="{4C08FF96-3DA7-C542-9097-60A5000A7D3B}"/>
              </a:ext>
            </a:extLst>
          </p:cNvPr>
          <p:cNvSpPr>
            <a:spLocks noGrp="1"/>
          </p:cNvSpPr>
          <p:nvPr>
            <p:ph type="body" sz="quarter" idx="82" hasCustomPrompt="1"/>
          </p:nvPr>
        </p:nvSpPr>
        <p:spPr>
          <a:xfrm>
            <a:off x="748265" y="1287340"/>
            <a:ext cx="4942851" cy="438150"/>
          </a:xfrm>
          <a:prstGeom prst="rect">
            <a:avLst/>
          </a:prstGeom>
        </p:spPr>
        <p:txBody>
          <a:bodyPr anchor="t"/>
          <a:lstStyle>
            <a:lvl1pPr marL="0" indent="0">
              <a:lnSpc>
                <a:spcPct val="85000"/>
              </a:lnSpc>
              <a:buFontTx/>
              <a:buNone/>
              <a:defRPr sz="2400" b="1" i="0">
                <a:solidFill>
                  <a:srgbClr val="E41F35"/>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117" name="Text Placeholder 10">
            <a:extLst>
              <a:ext uri="{FF2B5EF4-FFF2-40B4-BE49-F238E27FC236}">
                <a16:creationId xmlns:a16="http://schemas.microsoft.com/office/drawing/2014/main" id="{E25C8488-4F4A-A840-B4EB-4A05C5934AB2}"/>
              </a:ext>
            </a:extLst>
          </p:cNvPr>
          <p:cNvSpPr>
            <a:spLocks noGrp="1"/>
          </p:cNvSpPr>
          <p:nvPr>
            <p:ph type="body" sz="quarter" idx="83" hasCustomPrompt="1"/>
          </p:nvPr>
        </p:nvSpPr>
        <p:spPr>
          <a:xfrm>
            <a:off x="685422" y="1725490"/>
            <a:ext cx="5005694" cy="1964639"/>
          </a:xfrm>
          <a:prstGeom prst="rect">
            <a:avLst/>
          </a:prstGeom>
        </p:spPr>
        <p:txBody>
          <a:bodyPr anchor="t"/>
          <a:lstStyle>
            <a:lvl1pPr marL="0" indent="0">
              <a:lnSpc>
                <a:spcPct val="85000"/>
              </a:lnSpc>
              <a:buFontTx/>
              <a:buNone/>
              <a:defRPr sz="7200" b="0" i="0">
                <a:solidFill>
                  <a:schemeClr val="tx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Headline goes here</a:t>
            </a:r>
          </a:p>
        </p:txBody>
      </p:sp>
    </p:spTree>
    <p:extLst>
      <p:ext uri="{BB962C8B-B14F-4D97-AF65-F5344CB8AC3E}">
        <p14:creationId xmlns:p14="http://schemas.microsoft.com/office/powerpoint/2010/main" val="40462522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ur team 1">
    <p:spTree>
      <p:nvGrpSpPr>
        <p:cNvPr id="1" name=""/>
        <p:cNvGrpSpPr/>
        <p:nvPr/>
      </p:nvGrpSpPr>
      <p:grpSpPr>
        <a:xfrm>
          <a:off x="0" y="0"/>
          <a:ext cx="0" cy="0"/>
          <a:chOff x="0" y="0"/>
          <a:chExt cx="0" cy="0"/>
        </a:xfrm>
      </p:grpSpPr>
      <p:sp>
        <p:nvSpPr>
          <p:cNvPr id="48" name="Text Placeholder 10">
            <a:extLst>
              <a:ext uri="{FF2B5EF4-FFF2-40B4-BE49-F238E27FC236}">
                <a16:creationId xmlns:a16="http://schemas.microsoft.com/office/drawing/2014/main" id="{0A176378-2EBA-444C-A033-B6DA33E32F79}"/>
              </a:ext>
            </a:extLst>
          </p:cNvPr>
          <p:cNvSpPr>
            <a:spLocks noGrp="1"/>
          </p:cNvSpPr>
          <p:nvPr>
            <p:ph type="body" sz="quarter" idx="51" hasCustomPrompt="1"/>
          </p:nvPr>
        </p:nvSpPr>
        <p:spPr>
          <a:xfrm>
            <a:off x="685421" y="1204142"/>
            <a:ext cx="7338771" cy="885672"/>
          </a:xfrm>
          <a:prstGeom prst="rect">
            <a:avLst/>
          </a:prstGeom>
        </p:spPr>
        <p:txBody>
          <a:bodyPr anchor="t"/>
          <a:lstStyle>
            <a:lvl1pPr marL="0" indent="0">
              <a:lnSpc>
                <a:spcPct val="85000"/>
              </a:lnSpc>
              <a:buFontTx/>
              <a:buNone/>
              <a:defRPr sz="7200" b="0" i="0">
                <a:solidFill>
                  <a:schemeClr val="tx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Headline goes here</a:t>
            </a:r>
          </a:p>
        </p:txBody>
      </p:sp>
      <p:sp>
        <p:nvSpPr>
          <p:cNvPr id="49" name="Text Placeholder 3">
            <a:extLst>
              <a:ext uri="{FF2B5EF4-FFF2-40B4-BE49-F238E27FC236}">
                <a16:creationId xmlns:a16="http://schemas.microsoft.com/office/drawing/2014/main" id="{2EEABE48-55F9-6745-9531-0A7F7FA88D65}"/>
              </a:ext>
            </a:extLst>
          </p:cNvPr>
          <p:cNvSpPr>
            <a:spLocks noGrp="1"/>
          </p:cNvSpPr>
          <p:nvPr>
            <p:ph type="body" sz="quarter" idx="17" hasCustomPrompt="1"/>
          </p:nvPr>
        </p:nvSpPr>
        <p:spPr>
          <a:xfrm>
            <a:off x="8447329" y="1204141"/>
            <a:ext cx="5444642" cy="885672"/>
          </a:xfrm>
          <a:prstGeom prst="rect">
            <a:avLst/>
          </a:prstGeom>
        </p:spPr>
        <p:txBody>
          <a:bodyPr anchor="b"/>
          <a:lstStyle>
            <a:lvl1pPr marL="0" indent="0">
              <a:lnSpc>
                <a:spcPct val="100000"/>
              </a:lnSpc>
              <a:buFontTx/>
              <a:buNone/>
              <a:defRPr lang="en-US" sz="1800" smtClean="0">
                <a:solidFill>
                  <a:schemeClr val="tx1"/>
                </a:solidFill>
                <a:effectLs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US" dirty="0">
                <a:effectLst/>
                <a:latin typeface="Calibri Light" panose="020F0302020204030204" pitchFamily="34" charset="0"/>
              </a:rPr>
              <a:t>Lorem ipsum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par </a:t>
            </a:r>
            <a:r>
              <a:rPr lang="en-US" dirty="0" err="1">
                <a:effectLst/>
                <a:latin typeface="Calibri Light" panose="020F0302020204030204" pitchFamily="34" charset="0"/>
              </a:rPr>
              <a:t>chil</a:t>
            </a:r>
            <a:r>
              <a:rPr lang="en-US" dirty="0">
                <a:effectLst/>
                <a:latin typeface="Calibri Light" panose="020F0302020204030204" pitchFamily="34" charset="0"/>
              </a:rPr>
              <a:t> </a:t>
            </a:r>
            <a:r>
              <a:rPr lang="en-US" dirty="0" err="1">
                <a:effectLst/>
                <a:latin typeface="Calibri Light" panose="020F0302020204030204" pitchFamily="34" charset="0"/>
              </a:rPr>
              <a:t>iqui</a:t>
            </a:r>
            <a:r>
              <a:rPr lang="en-US" dirty="0">
                <a:effectLst/>
                <a:latin typeface="Calibri Light" panose="020F0302020204030204" pitchFamily="34" charset="0"/>
              </a:rPr>
              <a:t> cu. </a:t>
            </a:r>
            <a:r>
              <a:rPr lang="en-US" dirty="0" err="1">
                <a:effectLst/>
                <a:latin typeface="Calibri Light" panose="020F0302020204030204" pitchFamily="34" charset="0"/>
              </a:rPr>
              <a:t>Aximus</a:t>
            </a:r>
            <a:r>
              <a:rPr lang="en-US" dirty="0">
                <a:effectLst/>
                <a:latin typeface="Calibri Light" panose="020F0302020204030204" pitchFamily="34" charset="0"/>
              </a:rPr>
              <a:t> </a:t>
            </a:r>
            <a:r>
              <a:rPr lang="en-US" dirty="0" err="1">
                <a:effectLst/>
                <a:latin typeface="Calibri Light" panose="020F0302020204030204" pitchFamily="34" charset="0"/>
              </a:rPr>
              <a:t>explit</a:t>
            </a:r>
            <a:r>
              <a:rPr lang="en-US" dirty="0">
                <a:effectLst/>
                <a:latin typeface="Calibri Light" panose="020F0302020204030204" pitchFamily="34" charset="0"/>
              </a:rPr>
              <a:t> et </a:t>
            </a:r>
            <a:r>
              <a:rPr lang="en-US" dirty="0" err="1">
                <a:effectLst/>
                <a:latin typeface="Calibri Light" panose="020F0302020204030204" pitchFamily="34" charset="0"/>
              </a:rPr>
              <a:t>vitis</a:t>
            </a:r>
            <a:r>
              <a:rPr lang="en-US" dirty="0">
                <a:effectLst/>
                <a:latin typeface="Calibri Light" panose="020F0302020204030204" pitchFamily="34" charset="0"/>
              </a:rPr>
              <a:t> </a:t>
            </a:r>
            <a:r>
              <a:rPr lang="en-US" dirty="0" err="1">
                <a:effectLst/>
                <a:latin typeface="Calibri Light" panose="020F0302020204030204" pitchFamily="34" charset="0"/>
              </a:rPr>
              <a:t>tu</a:t>
            </a:r>
            <a:r>
              <a:rPr lang="en-US" dirty="0">
                <a:effectLst/>
                <a:latin typeface="Calibri Light" panose="020F0302020204030204" pitchFamily="34" charset="0"/>
              </a:rPr>
              <a:t>? Am </a:t>
            </a:r>
            <a:r>
              <a:rPr lang="en-US" dirty="0" err="1">
                <a:effectLst/>
                <a:latin typeface="Calibri Light" panose="020F0302020204030204" pitchFamily="34" charset="0"/>
              </a:rPr>
              <a:t>quia</a:t>
            </a:r>
            <a:r>
              <a:rPr lang="en-US" dirty="0">
                <a:effectLst/>
                <a:latin typeface="Calibri Light" panose="020F0302020204030204" pitchFamily="34" charset="0"/>
              </a:rPr>
              <a:t> </a:t>
            </a:r>
            <a:r>
              <a:rPr lang="en-US" dirty="0" err="1">
                <a:effectLst/>
                <a:latin typeface="Calibri Light" panose="020F0302020204030204" pitchFamily="34" charset="0"/>
              </a:rPr>
              <a:t>nihit</a:t>
            </a:r>
            <a:r>
              <a:rPr lang="en-US" dirty="0">
                <a:effectLst/>
                <a:latin typeface="Calibri Light" panose="020F0302020204030204" pitchFamily="34" charset="0"/>
              </a:rPr>
              <a:t>, cor. </a:t>
            </a:r>
          </a:p>
        </p:txBody>
      </p:sp>
      <p:pic>
        <p:nvPicPr>
          <p:cNvPr id="50" name="Picture 49">
            <a:extLst>
              <a:ext uri="{FF2B5EF4-FFF2-40B4-BE49-F238E27FC236}">
                <a16:creationId xmlns:a16="http://schemas.microsoft.com/office/drawing/2014/main" id="{F5470ED8-C889-594F-B94B-1C39AED5BAA9}"/>
              </a:ext>
            </a:extLst>
          </p:cNvPr>
          <p:cNvPicPr>
            <a:picLocks noChangeAspect="1"/>
          </p:cNvPicPr>
          <p:nvPr userDrawn="1"/>
        </p:nvPicPr>
        <p:blipFill>
          <a:blip r:embed="rId2"/>
          <a:stretch>
            <a:fillRect/>
          </a:stretch>
        </p:blipFill>
        <p:spPr>
          <a:xfrm>
            <a:off x="818001" y="2247150"/>
            <a:ext cx="2025650" cy="69679"/>
          </a:xfrm>
          <a:prstGeom prst="rect">
            <a:avLst/>
          </a:prstGeom>
        </p:spPr>
      </p:pic>
      <p:sp>
        <p:nvSpPr>
          <p:cNvPr id="11" name="Picture Placeholder 2">
            <a:extLst>
              <a:ext uri="{FF2B5EF4-FFF2-40B4-BE49-F238E27FC236}">
                <a16:creationId xmlns:a16="http://schemas.microsoft.com/office/drawing/2014/main" id="{33FC9337-DE46-DD4A-BC73-6B032E7BB932}"/>
              </a:ext>
            </a:extLst>
          </p:cNvPr>
          <p:cNvSpPr>
            <a:spLocks noGrp="1"/>
          </p:cNvSpPr>
          <p:nvPr>
            <p:ph type="pic" sz="quarter" idx="21" hasCustomPrompt="1"/>
          </p:nvPr>
        </p:nvSpPr>
        <p:spPr>
          <a:xfrm>
            <a:off x="11377371" y="2673971"/>
            <a:ext cx="2514600" cy="2438893"/>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12" name="Picture Placeholder 2">
            <a:extLst>
              <a:ext uri="{FF2B5EF4-FFF2-40B4-BE49-F238E27FC236}">
                <a16:creationId xmlns:a16="http://schemas.microsoft.com/office/drawing/2014/main" id="{458432DA-7551-894D-9EC5-E62089D74FC1}"/>
              </a:ext>
            </a:extLst>
          </p:cNvPr>
          <p:cNvSpPr>
            <a:spLocks noGrp="1"/>
          </p:cNvSpPr>
          <p:nvPr>
            <p:ph type="pic" sz="quarter" idx="22" hasCustomPrompt="1"/>
          </p:nvPr>
        </p:nvSpPr>
        <p:spPr>
          <a:xfrm>
            <a:off x="738429" y="2673971"/>
            <a:ext cx="2514600" cy="2438893"/>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13" name="Picture Placeholder 2">
            <a:extLst>
              <a:ext uri="{FF2B5EF4-FFF2-40B4-BE49-F238E27FC236}">
                <a16:creationId xmlns:a16="http://schemas.microsoft.com/office/drawing/2014/main" id="{6887E62E-4491-4340-B008-C473A9743780}"/>
              </a:ext>
            </a:extLst>
          </p:cNvPr>
          <p:cNvSpPr>
            <a:spLocks noGrp="1"/>
          </p:cNvSpPr>
          <p:nvPr>
            <p:ph type="pic" sz="quarter" idx="23" hasCustomPrompt="1"/>
          </p:nvPr>
        </p:nvSpPr>
        <p:spPr>
          <a:xfrm>
            <a:off x="3398164" y="2673971"/>
            <a:ext cx="2514600" cy="2438893"/>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14" name="Picture Placeholder 2">
            <a:extLst>
              <a:ext uri="{FF2B5EF4-FFF2-40B4-BE49-F238E27FC236}">
                <a16:creationId xmlns:a16="http://schemas.microsoft.com/office/drawing/2014/main" id="{0855F30A-E19D-3149-93A0-6655A8D18478}"/>
              </a:ext>
            </a:extLst>
          </p:cNvPr>
          <p:cNvSpPr>
            <a:spLocks noGrp="1"/>
          </p:cNvSpPr>
          <p:nvPr>
            <p:ph type="pic" sz="quarter" idx="24" hasCustomPrompt="1"/>
          </p:nvPr>
        </p:nvSpPr>
        <p:spPr>
          <a:xfrm>
            <a:off x="6057899" y="2673971"/>
            <a:ext cx="2514600" cy="2438893"/>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15" name="Picture Placeholder 2">
            <a:extLst>
              <a:ext uri="{FF2B5EF4-FFF2-40B4-BE49-F238E27FC236}">
                <a16:creationId xmlns:a16="http://schemas.microsoft.com/office/drawing/2014/main" id="{0AF6D458-7658-B84C-8B6F-8F5F52AE29EE}"/>
              </a:ext>
            </a:extLst>
          </p:cNvPr>
          <p:cNvSpPr>
            <a:spLocks noGrp="1"/>
          </p:cNvSpPr>
          <p:nvPr>
            <p:ph type="pic" sz="quarter" idx="25" hasCustomPrompt="1"/>
          </p:nvPr>
        </p:nvSpPr>
        <p:spPr>
          <a:xfrm>
            <a:off x="8717635" y="2673971"/>
            <a:ext cx="2514600" cy="2438893"/>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16" name="Text Placeholder 6">
            <a:extLst>
              <a:ext uri="{FF2B5EF4-FFF2-40B4-BE49-F238E27FC236}">
                <a16:creationId xmlns:a16="http://schemas.microsoft.com/office/drawing/2014/main" id="{43E5B49A-4331-1D40-8931-2E76DD0814FA}"/>
              </a:ext>
            </a:extLst>
          </p:cNvPr>
          <p:cNvSpPr>
            <a:spLocks noGrp="1"/>
          </p:cNvSpPr>
          <p:nvPr>
            <p:ph type="body" sz="quarter" idx="20" hasCustomPrompt="1"/>
          </p:nvPr>
        </p:nvSpPr>
        <p:spPr>
          <a:xfrm>
            <a:off x="738426" y="5215885"/>
            <a:ext cx="2514600" cy="633386"/>
          </a:xfrm>
          <a:prstGeom prst="rect">
            <a:avLst/>
          </a:prstGeom>
        </p:spPr>
        <p:txBody>
          <a:bodyPr/>
          <a:lstStyle>
            <a:lvl1pPr marL="0" indent="0">
              <a:lnSpc>
                <a:spcPct val="95000"/>
              </a:lnSpc>
              <a:spcBef>
                <a:spcPts val="400"/>
              </a:spcBef>
              <a:buNone/>
              <a:defRPr sz="1800" b="1" i="0">
                <a:solidFill>
                  <a:srgbClr val="E41F35"/>
                </a:solidFill>
                <a:latin typeface="Calibri" panose="020F0502020204030204" pitchFamily="34" charset="0"/>
                <a:cs typeface="Calibri" panose="020F0502020204030204" pitchFamily="34" charset="0"/>
              </a:defRPr>
            </a:lvl1pPr>
          </a:lstStyle>
          <a:p>
            <a:pPr lvl="0"/>
            <a:r>
              <a:rPr lang="en-US" dirty="0" err="1"/>
              <a:t>Firstname</a:t>
            </a:r>
            <a:r>
              <a:rPr lang="en-US" dirty="0"/>
              <a:t> </a:t>
            </a:r>
            <a:br>
              <a:rPr lang="en-US" dirty="0"/>
            </a:br>
            <a:r>
              <a:rPr lang="en-US" dirty="0" err="1"/>
              <a:t>Lastname</a:t>
            </a:r>
            <a:endParaRPr lang="en-US" dirty="0"/>
          </a:p>
        </p:txBody>
      </p:sp>
      <p:sp>
        <p:nvSpPr>
          <p:cNvPr id="17" name="Text Placeholder 6">
            <a:extLst>
              <a:ext uri="{FF2B5EF4-FFF2-40B4-BE49-F238E27FC236}">
                <a16:creationId xmlns:a16="http://schemas.microsoft.com/office/drawing/2014/main" id="{DD78ABCD-30B2-3242-B96E-C458CF993D4E}"/>
              </a:ext>
            </a:extLst>
          </p:cNvPr>
          <p:cNvSpPr>
            <a:spLocks noGrp="1"/>
          </p:cNvSpPr>
          <p:nvPr>
            <p:ph type="body" sz="quarter" idx="26" hasCustomPrompt="1"/>
          </p:nvPr>
        </p:nvSpPr>
        <p:spPr>
          <a:xfrm>
            <a:off x="738427" y="6312669"/>
            <a:ext cx="2514599" cy="312821"/>
          </a:xfrm>
          <a:prstGeom prst="rect">
            <a:avLst/>
          </a:prstGeom>
        </p:spPr>
        <p:txBody>
          <a:bodyPr lIns="91440" rIns="91440" anchor="t"/>
          <a:lstStyle>
            <a:lvl1pPr marL="0" indent="0">
              <a:lnSpc>
                <a:spcPct val="100000"/>
              </a:lnSpc>
              <a:spcBef>
                <a:spcPts val="200"/>
              </a:spcBef>
              <a:buFont typeface="Arial" panose="020B0604020202020204" pitchFamily="34" charset="0"/>
              <a:buNone/>
              <a:defRPr sz="1200">
                <a:solidFill>
                  <a:schemeClr val="tx1"/>
                </a:solidFill>
              </a:defRPr>
            </a:lvl1pPr>
            <a:lvl2pPr marL="457200" indent="0">
              <a:lnSpc>
                <a:spcPct val="100000"/>
              </a:lnSpc>
              <a:buNone/>
              <a:defRPr sz="1600"/>
            </a:lvl2pPr>
          </a:lstStyle>
          <a:p>
            <a:pPr lvl="0"/>
            <a:r>
              <a:rPr lang="en-US" dirty="0"/>
              <a:t>Name of supervisor</a:t>
            </a:r>
          </a:p>
        </p:txBody>
      </p:sp>
      <p:pic>
        <p:nvPicPr>
          <p:cNvPr id="18" name="Picture 17">
            <a:extLst>
              <a:ext uri="{FF2B5EF4-FFF2-40B4-BE49-F238E27FC236}">
                <a16:creationId xmlns:a16="http://schemas.microsoft.com/office/drawing/2014/main" id="{80929EDB-A33E-0F43-BA53-6995186BB1D5}"/>
              </a:ext>
            </a:extLst>
          </p:cNvPr>
          <p:cNvPicPr>
            <a:picLocks noChangeAspect="1"/>
          </p:cNvPicPr>
          <p:nvPr userDrawn="1"/>
        </p:nvPicPr>
        <p:blipFill>
          <a:blip r:embed="rId2"/>
          <a:stretch>
            <a:fillRect/>
          </a:stretch>
        </p:blipFill>
        <p:spPr>
          <a:xfrm>
            <a:off x="835703" y="5897909"/>
            <a:ext cx="1097280" cy="37747"/>
          </a:xfrm>
          <a:prstGeom prst="rect">
            <a:avLst/>
          </a:prstGeom>
        </p:spPr>
      </p:pic>
      <p:sp>
        <p:nvSpPr>
          <p:cNvPr id="19" name="Text Placeholder 6">
            <a:extLst>
              <a:ext uri="{FF2B5EF4-FFF2-40B4-BE49-F238E27FC236}">
                <a16:creationId xmlns:a16="http://schemas.microsoft.com/office/drawing/2014/main" id="{E2B1DEE9-6FEE-5B43-9C34-042A5536F8FC}"/>
              </a:ext>
            </a:extLst>
          </p:cNvPr>
          <p:cNvSpPr>
            <a:spLocks noGrp="1"/>
          </p:cNvSpPr>
          <p:nvPr>
            <p:ph type="body" sz="quarter" idx="27" hasCustomPrompt="1"/>
          </p:nvPr>
        </p:nvSpPr>
        <p:spPr>
          <a:xfrm>
            <a:off x="738427" y="5996010"/>
            <a:ext cx="2514599" cy="312821"/>
          </a:xfrm>
          <a:prstGeom prst="rect">
            <a:avLst/>
          </a:prstGeom>
        </p:spPr>
        <p:txBody>
          <a:bodyPr lIns="91440" rIns="91440"/>
          <a:lstStyle>
            <a:lvl1pPr marL="0" indent="0">
              <a:lnSpc>
                <a:spcPct val="100000"/>
              </a:lnSpc>
              <a:spcBef>
                <a:spcPts val="200"/>
              </a:spcBef>
              <a:buFont typeface="Arial" panose="020B0604020202020204" pitchFamily="34" charset="0"/>
              <a:buNone/>
              <a:defRPr sz="1400" b="1" i="0">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 company name</a:t>
            </a:r>
          </a:p>
        </p:txBody>
      </p:sp>
      <p:sp>
        <p:nvSpPr>
          <p:cNvPr id="20" name="Text Placeholder 6">
            <a:extLst>
              <a:ext uri="{FF2B5EF4-FFF2-40B4-BE49-F238E27FC236}">
                <a16:creationId xmlns:a16="http://schemas.microsoft.com/office/drawing/2014/main" id="{21DFD019-FD51-544D-8E0D-4DDCA68B74B4}"/>
              </a:ext>
            </a:extLst>
          </p:cNvPr>
          <p:cNvSpPr>
            <a:spLocks noGrp="1"/>
          </p:cNvSpPr>
          <p:nvPr>
            <p:ph type="body" sz="quarter" idx="28" hasCustomPrompt="1"/>
          </p:nvPr>
        </p:nvSpPr>
        <p:spPr>
          <a:xfrm>
            <a:off x="3385373" y="5215885"/>
            <a:ext cx="2514600" cy="633386"/>
          </a:xfrm>
          <a:prstGeom prst="rect">
            <a:avLst/>
          </a:prstGeom>
        </p:spPr>
        <p:txBody>
          <a:bodyPr/>
          <a:lstStyle>
            <a:lvl1pPr marL="0" indent="0">
              <a:lnSpc>
                <a:spcPct val="95000"/>
              </a:lnSpc>
              <a:spcBef>
                <a:spcPts val="400"/>
              </a:spcBef>
              <a:buNone/>
              <a:defRPr sz="1800" b="1" i="0">
                <a:solidFill>
                  <a:srgbClr val="E41F35"/>
                </a:solidFill>
                <a:latin typeface="Calibri" panose="020F0502020204030204" pitchFamily="34" charset="0"/>
                <a:cs typeface="Calibri" panose="020F0502020204030204" pitchFamily="34" charset="0"/>
              </a:defRPr>
            </a:lvl1pPr>
          </a:lstStyle>
          <a:p>
            <a:pPr lvl="0"/>
            <a:r>
              <a:rPr lang="en-US" dirty="0" err="1"/>
              <a:t>Firstname</a:t>
            </a:r>
            <a:r>
              <a:rPr lang="en-US" dirty="0"/>
              <a:t> </a:t>
            </a:r>
            <a:br>
              <a:rPr lang="en-US" dirty="0"/>
            </a:br>
            <a:r>
              <a:rPr lang="en-US" dirty="0" err="1"/>
              <a:t>Lastname</a:t>
            </a:r>
            <a:endParaRPr lang="en-US" dirty="0"/>
          </a:p>
        </p:txBody>
      </p:sp>
      <p:sp>
        <p:nvSpPr>
          <p:cNvPr id="21" name="Text Placeholder 6">
            <a:extLst>
              <a:ext uri="{FF2B5EF4-FFF2-40B4-BE49-F238E27FC236}">
                <a16:creationId xmlns:a16="http://schemas.microsoft.com/office/drawing/2014/main" id="{10DD6097-A4EA-874D-AA44-889125AA712F}"/>
              </a:ext>
            </a:extLst>
          </p:cNvPr>
          <p:cNvSpPr>
            <a:spLocks noGrp="1"/>
          </p:cNvSpPr>
          <p:nvPr>
            <p:ph type="body" sz="quarter" idx="29" hasCustomPrompt="1"/>
          </p:nvPr>
        </p:nvSpPr>
        <p:spPr>
          <a:xfrm>
            <a:off x="3385374" y="6312669"/>
            <a:ext cx="2514599" cy="312821"/>
          </a:xfrm>
          <a:prstGeom prst="rect">
            <a:avLst/>
          </a:prstGeom>
        </p:spPr>
        <p:txBody>
          <a:bodyPr lIns="91440" rIns="91440" anchor="t"/>
          <a:lstStyle>
            <a:lvl1pPr marL="0" indent="0">
              <a:lnSpc>
                <a:spcPct val="100000"/>
              </a:lnSpc>
              <a:spcBef>
                <a:spcPts val="200"/>
              </a:spcBef>
              <a:buFont typeface="Arial" panose="020B0604020202020204" pitchFamily="34" charset="0"/>
              <a:buNone/>
              <a:defRPr sz="1200">
                <a:solidFill>
                  <a:schemeClr val="tx1"/>
                </a:solidFill>
              </a:defRPr>
            </a:lvl1pPr>
            <a:lvl2pPr marL="457200" indent="0">
              <a:lnSpc>
                <a:spcPct val="100000"/>
              </a:lnSpc>
              <a:buNone/>
              <a:defRPr sz="1600"/>
            </a:lvl2pPr>
          </a:lstStyle>
          <a:p>
            <a:pPr lvl="0"/>
            <a:r>
              <a:rPr lang="en-US" dirty="0"/>
              <a:t>Name of supervisor</a:t>
            </a:r>
          </a:p>
        </p:txBody>
      </p:sp>
      <p:pic>
        <p:nvPicPr>
          <p:cNvPr id="22" name="Picture 21">
            <a:extLst>
              <a:ext uri="{FF2B5EF4-FFF2-40B4-BE49-F238E27FC236}">
                <a16:creationId xmlns:a16="http://schemas.microsoft.com/office/drawing/2014/main" id="{5B7C0866-5081-2540-9FDE-A9155F684071}"/>
              </a:ext>
            </a:extLst>
          </p:cNvPr>
          <p:cNvPicPr>
            <a:picLocks noChangeAspect="1"/>
          </p:cNvPicPr>
          <p:nvPr userDrawn="1"/>
        </p:nvPicPr>
        <p:blipFill>
          <a:blip r:embed="rId2"/>
          <a:stretch>
            <a:fillRect/>
          </a:stretch>
        </p:blipFill>
        <p:spPr>
          <a:xfrm>
            <a:off x="3482650" y="5897909"/>
            <a:ext cx="1097280" cy="37747"/>
          </a:xfrm>
          <a:prstGeom prst="rect">
            <a:avLst/>
          </a:prstGeom>
        </p:spPr>
      </p:pic>
      <p:sp>
        <p:nvSpPr>
          <p:cNvPr id="23" name="Text Placeholder 6">
            <a:extLst>
              <a:ext uri="{FF2B5EF4-FFF2-40B4-BE49-F238E27FC236}">
                <a16:creationId xmlns:a16="http://schemas.microsoft.com/office/drawing/2014/main" id="{109F0FA4-16B9-134B-A2EC-17058500A909}"/>
              </a:ext>
            </a:extLst>
          </p:cNvPr>
          <p:cNvSpPr>
            <a:spLocks noGrp="1"/>
          </p:cNvSpPr>
          <p:nvPr>
            <p:ph type="body" sz="quarter" idx="30" hasCustomPrompt="1"/>
          </p:nvPr>
        </p:nvSpPr>
        <p:spPr>
          <a:xfrm>
            <a:off x="3385374" y="5996010"/>
            <a:ext cx="2514599" cy="312821"/>
          </a:xfrm>
          <a:prstGeom prst="rect">
            <a:avLst/>
          </a:prstGeom>
        </p:spPr>
        <p:txBody>
          <a:bodyPr lIns="91440" rIns="91440"/>
          <a:lstStyle>
            <a:lvl1pPr marL="0" indent="0">
              <a:lnSpc>
                <a:spcPct val="100000"/>
              </a:lnSpc>
              <a:spcBef>
                <a:spcPts val="200"/>
              </a:spcBef>
              <a:buFont typeface="Arial" panose="020B0604020202020204" pitchFamily="34" charset="0"/>
              <a:buNone/>
              <a:defRPr sz="1400" b="1" i="0">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 company name</a:t>
            </a:r>
          </a:p>
        </p:txBody>
      </p:sp>
      <p:sp>
        <p:nvSpPr>
          <p:cNvPr id="24" name="Text Placeholder 6">
            <a:extLst>
              <a:ext uri="{FF2B5EF4-FFF2-40B4-BE49-F238E27FC236}">
                <a16:creationId xmlns:a16="http://schemas.microsoft.com/office/drawing/2014/main" id="{371B8DA7-4716-F74D-8724-FA7E4990FFD2}"/>
              </a:ext>
            </a:extLst>
          </p:cNvPr>
          <p:cNvSpPr>
            <a:spLocks noGrp="1"/>
          </p:cNvSpPr>
          <p:nvPr>
            <p:ph type="body" sz="quarter" idx="31" hasCustomPrompt="1"/>
          </p:nvPr>
        </p:nvSpPr>
        <p:spPr>
          <a:xfrm>
            <a:off x="6044352" y="5215885"/>
            <a:ext cx="2514600" cy="633386"/>
          </a:xfrm>
          <a:prstGeom prst="rect">
            <a:avLst/>
          </a:prstGeom>
        </p:spPr>
        <p:txBody>
          <a:bodyPr/>
          <a:lstStyle>
            <a:lvl1pPr marL="0" indent="0">
              <a:lnSpc>
                <a:spcPct val="95000"/>
              </a:lnSpc>
              <a:spcBef>
                <a:spcPts val="400"/>
              </a:spcBef>
              <a:buNone/>
              <a:defRPr sz="1800" b="1" i="0">
                <a:solidFill>
                  <a:srgbClr val="E41F35"/>
                </a:solidFill>
                <a:latin typeface="Calibri" panose="020F0502020204030204" pitchFamily="34" charset="0"/>
                <a:cs typeface="Calibri" panose="020F0502020204030204" pitchFamily="34" charset="0"/>
              </a:defRPr>
            </a:lvl1pPr>
          </a:lstStyle>
          <a:p>
            <a:pPr lvl="0"/>
            <a:r>
              <a:rPr lang="en-US" dirty="0" err="1"/>
              <a:t>Firstname</a:t>
            </a:r>
            <a:r>
              <a:rPr lang="en-US" dirty="0"/>
              <a:t> </a:t>
            </a:r>
            <a:br>
              <a:rPr lang="en-US" dirty="0"/>
            </a:br>
            <a:r>
              <a:rPr lang="en-US" dirty="0" err="1"/>
              <a:t>Lastname</a:t>
            </a:r>
            <a:endParaRPr lang="en-US" dirty="0"/>
          </a:p>
        </p:txBody>
      </p:sp>
      <p:sp>
        <p:nvSpPr>
          <p:cNvPr id="25" name="Text Placeholder 6">
            <a:extLst>
              <a:ext uri="{FF2B5EF4-FFF2-40B4-BE49-F238E27FC236}">
                <a16:creationId xmlns:a16="http://schemas.microsoft.com/office/drawing/2014/main" id="{99BF6812-C575-ED42-864F-56D3DC463D24}"/>
              </a:ext>
            </a:extLst>
          </p:cNvPr>
          <p:cNvSpPr>
            <a:spLocks noGrp="1"/>
          </p:cNvSpPr>
          <p:nvPr>
            <p:ph type="body" sz="quarter" idx="32" hasCustomPrompt="1"/>
          </p:nvPr>
        </p:nvSpPr>
        <p:spPr>
          <a:xfrm>
            <a:off x="6044353" y="6312669"/>
            <a:ext cx="2514599" cy="312821"/>
          </a:xfrm>
          <a:prstGeom prst="rect">
            <a:avLst/>
          </a:prstGeom>
        </p:spPr>
        <p:txBody>
          <a:bodyPr lIns="91440" rIns="91440" anchor="t"/>
          <a:lstStyle>
            <a:lvl1pPr marL="0" indent="0">
              <a:lnSpc>
                <a:spcPct val="100000"/>
              </a:lnSpc>
              <a:spcBef>
                <a:spcPts val="200"/>
              </a:spcBef>
              <a:buFont typeface="Arial" panose="020B0604020202020204" pitchFamily="34" charset="0"/>
              <a:buNone/>
              <a:defRPr sz="1200">
                <a:solidFill>
                  <a:schemeClr val="tx1"/>
                </a:solidFill>
              </a:defRPr>
            </a:lvl1pPr>
            <a:lvl2pPr marL="457200" indent="0">
              <a:lnSpc>
                <a:spcPct val="100000"/>
              </a:lnSpc>
              <a:buNone/>
              <a:defRPr sz="1600"/>
            </a:lvl2pPr>
          </a:lstStyle>
          <a:p>
            <a:pPr lvl="0"/>
            <a:r>
              <a:rPr lang="en-US" dirty="0"/>
              <a:t>Name of supervisor</a:t>
            </a:r>
          </a:p>
        </p:txBody>
      </p:sp>
      <p:pic>
        <p:nvPicPr>
          <p:cNvPr id="26" name="Picture 25">
            <a:extLst>
              <a:ext uri="{FF2B5EF4-FFF2-40B4-BE49-F238E27FC236}">
                <a16:creationId xmlns:a16="http://schemas.microsoft.com/office/drawing/2014/main" id="{7A41BBAD-92DF-F948-853C-FAB1F87CC16A}"/>
              </a:ext>
            </a:extLst>
          </p:cNvPr>
          <p:cNvPicPr>
            <a:picLocks noChangeAspect="1"/>
          </p:cNvPicPr>
          <p:nvPr userDrawn="1"/>
        </p:nvPicPr>
        <p:blipFill>
          <a:blip r:embed="rId2"/>
          <a:stretch>
            <a:fillRect/>
          </a:stretch>
        </p:blipFill>
        <p:spPr>
          <a:xfrm>
            <a:off x="6141629" y="5897909"/>
            <a:ext cx="1097280" cy="37747"/>
          </a:xfrm>
          <a:prstGeom prst="rect">
            <a:avLst/>
          </a:prstGeom>
        </p:spPr>
      </p:pic>
      <p:sp>
        <p:nvSpPr>
          <p:cNvPr id="27" name="Text Placeholder 6">
            <a:extLst>
              <a:ext uri="{FF2B5EF4-FFF2-40B4-BE49-F238E27FC236}">
                <a16:creationId xmlns:a16="http://schemas.microsoft.com/office/drawing/2014/main" id="{5D26EFD0-6036-224F-ADD6-22A775A8DFBC}"/>
              </a:ext>
            </a:extLst>
          </p:cNvPr>
          <p:cNvSpPr>
            <a:spLocks noGrp="1"/>
          </p:cNvSpPr>
          <p:nvPr>
            <p:ph type="body" sz="quarter" idx="33" hasCustomPrompt="1"/>
          </p:nvPr>
        </p:nvSpPr>
        <p:spPr>
          <a:xfrm>
            <a:off x="6044353" y="5996010"/>
            <a:ext cx="2514599" cy="312821"/>
          </a:xfrm>
          <a:prstGeom prst="rect">
            <a:avLst/>
          </a:prstGeom>
        </p:spPr>
        <p:txBody>
          <a:bodyPr lIns="91440" rIns="91440"/>
          <a:lstStyle>
            <a:lvl1pPr marL="0" indent="0">
              <a:lnSpc>
                <a:spcPct val="100000"/>
              </a:lnSpc>
              <a:spcBef>
                <a:spcPts val="200"/>
              </a:spcBef>
              <a:buFont typeface="Arial" panose="020B0604020202020204" pitchFamily="34" charset="0"/>
              <a:buNone/>
              <a:defRPr sz="1400" b="1" i="0">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 company name</a:t>
            </a:r>
          </a:p>
        </p:txBody>
      </p:sp>
      <p:sp>
        <p:nvSpPr>
          <p:cNvPr id="28" name="Text Placeholder 6">
            <a:extLst>
              <a:ext uri="{FF2B5EF4-FFF2-40B4-BE49-F238E27FC236}">
                <a16:creationId xmlns:a16="http://schemas.microsoft.com/office/drawing/2014/main" id="{8F112B4A-7C19-C14D-8A5F-D64085AC8B90}"/>
              </a:ext>
            </a:extLst>
          </p:cNvPr>
          <p:cNvSpPr>
            <a:spLocks noGrp="1"/>
          </p:cNvSpPr>
          <p:nvPr>
            <p:ph type="body" sz="quarter" idx="34" hasCustomPrompt="1"/>
          </p:nvPr>
        </p:nvSpPr>
        <p:spPr>
          <a:xfrm>
            <a:off x="8715363" y="5215885"/>
            <a:ext cx="2514600" cy="633386"/>
          </a:xfrm>
          <a:prstGeom prst="rect">
            <a:avLst/>
          </a:prstGeom>
        </p:spPr>
        <p:txBody>
          <a:bodyPr/>
          <a:lstStyle>
            <a:lvl1pPr marL="0" indent="0">
              <a:lnSpc>
                <a:spcPct val="95000"/>
              </a:lnSpc>
              <a:spcBef>
                <a:spcPts val="400"/>
              </a:spcBef>
              <a:buNone/>
              <a:defRPr sz="1800" b="1" i="0">
                <a:solidFill>
                  <a:srgbClr val="E41F35"/>
                </a:solidFill>
                <a:latin typeface="Calibri" panose="020F0502020204030204" pitchFamily="34" charset="0"/>
                <a:cs typeface="Calibri" panose="020F0502020204030204" pitchFamily="34" charset="0"/>
              </a:defRPr>
            </a:lvl1pPr>
          </a:lstStyle>
          <a:p>
            <a:pPr lvl="0"/>
            <a:r>
              <a:rPr lang="en-US" dirty="0" err="1"/>
              <a:t>Firstname</a:t>
            </a:r>
            <a:r>
              <a:rPr lang="en-US" dirty="0"/>
              <a:t> </a:t>
            </a:r>
            <a:br>
              <a:rPr lang="en-US" dirty="0"/>
            </a:br>
            <a:r>
              <a:rPr lang="en-US" dirty="0" err="1"/>
              <a:t>Lastname</a:t>
            </a:r>
            <a:endParaRPr lang="en-US" dirty="0"/>
          </a:p>
        </p:txBody>
      </p:sp>
      <p:sp>
        <p:nvSpPr>
          <p:cNvPr id="29" name="Text Placeholder 6">
            <a:extLst>
              <a:ext uri="{FF2B5EF4-FFF2-40B4-BE49-F238E27FC236}">
                <a16:creationId xmlns:a16="http://schemas.microsoft.com/office/drawing/2014/main" id="{A7BEFEC9-FAD3-C24E-B9DF-0B6877CD13F5}"/>
              </a:ext>
            </a:extLst>
          </p:cNvPr>
          <p:cNvSpPr>
            <a:spLocks noGrp="1"/>
          </p:cNvSpPr>
          <p:nvPr>
            <p:ph type="body" sz="quarter" idx="35" hasCustomPrompt="1"/>
          </p:nvPr>
        </p:nvSpPr>
        <p:spPr>
          <a:xfrm>
            <a:off x="8715364" y="6312669"/>
            <a:ext cx="2514599" cy="312821"/>
          </a:xfrm>
          <a:prstGeom prst="rect">
            <a:avLst/>
          </a:prstGeom>
        </p:spPr>
        <p:txBody>
          <a:bodyPr lIns="91440" rIns="91440" anchor="t"/>
          <a:lstStyle>
            <a:lvl1pPr marL="0" indent="0">
              <a:lnSpc>
                <a:spcPct val="100000"/>
              </a:lnSpc>
              <a:spcBef>
                <a:spcPts val="200"/>
              </a:spcBef>
              <a:buFont typeface="Arial" panose="020B0604020202020204" pitchFamily="34" charset="0"/>
              <a:buNone/>
              <a:defRPr sz="1200">
                <a:solidFill>
                  <a:schemeClr val="tx1"/>
                </a:solidFill>
              </a:defRPr>
            </a:lvl1pPr>
            <a:lvl2pPr marL="457200" indent="0">
              <a:lnSpc>
                <a:spcPct val="100000"/>
              </a:lnSpc>
              <a:buNone/>
              <a:defRPr sz="1600"/>
            </a:lvl2pPr>
          </a:lstStyle>
          <a:p>
            <a:pPr lvl="0"/>
            <a:r>
              <a:rPr lang="en-US" dirty="0"/>
              <a:t>Name of supervisor</a:t>
            </a:r>
          </a:p>
        </p:txBody>
      </p:sp>
      <p:pic>
        <p:nvPicPr>
          <p:cNvPr id="30" name="Picture 29">
            <a:extLst>
              <a:ext uri="{FF2B5EF4-FFF2-40B4-BE49-F238E27FC236}">
                <a16:creationId xmlns:a16="http://schemas.microsoft.com/office/drawing/2014/main" id="{DB0EF5D9-08FD-A74C-A3E1-79B27369AE0B}"/>
              </a:ext>
            </a:extLst>
          </p:cNvPr>
          <p:cNvPicPr>
            <a:picLocks noChangeAspect="1"/>
          </p:cNvPicPr>
          <p:nvPr userDrawn="1"/>
        </p:nvPicPr>
        <p:blipFill>
          <a:blip r:embed="rId2"/>
          <a:stretch>
            <a:fillRect/>
          </a:stretch>
        </p:blipFill>
        <p:spPr>
          <a:xfrm>
            <a:off x="8812640" y="5897909"/>
            <a:ext cx="1097280" cy="37747"/>
          </a:xfrm>
          <a:prstGeom prst="rect">
            <a:avLst/>
          </a:prstGeom>
        </p:spPr>
      </p:pic>
      <p:sp>
        <p:nvSpPr>
          <p:cNvPr id="31" name="Text Placeholder 6">
            <a:extLst>
              <a:ext uri="{FF2B5EF4-FFF2-40B4-BE49-F238E27FC236}">
                <a16:creationId xmlns:a16="http://schemas.microsoft.com/office/drawing/2014/main" id="{C971E701-B0AB-0949-B5FD-3569416E19F0}"/>
              </a:ext>
            </a:extLst>
          </p:cNvPr>
          <p:cNvSpPr>
            <a:spLocks noGrp="1"/>
          </p:cNvSpPr>
          <p:nvPr>
            <p:ph type="body" sz="quarter" idx="36" hasCustomPrompt="1"/>
          </p:nvPr>
        </p:nvSpPr>
        <p:spPr>
          <a:xfrm>
            <a:off x="8715364" y="5996010"/>
            <a:ext cx="2514599" cy="312821"/>
          </a:xfrm>
          <a:prstGeom prst="rect">
            <a:avLst/>
          </a:prstGeom>
        </p:spPr>
        <p:txBody>
          <a:bodyPr lIns="91440" rIns="91440"/>
          <a:lstStyle>
            <a:lvl1pPr marL="0" indent="0">
              <a:lnSpc>
                <a:spcPct val="100000"/>
              </a:lnSpc>
              <a:spcBef>
                <a:spcPts val="200"/>
              </a:spcBef>
              <a:buFont typeface="Arial" panose="020B0604020202020204" pitchFamily="34" charset="0"/>
              <a:buNone/>
              <a:defRPr sz="1400" b="1" i="0">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 company name</a:t>
            </a:r>
          </a:p>
        </p:txBody>
      </p:sp>
      <p:sp>
        <p:nvSpPr>
          <p:cNvPr id="32" name="Text Placeholder 6">
            <a:extLst>
              <a:ext uri="{FF2B5EF4-FFF2-40B4-BE49-F238E27FC236}">
                <a16:creationId xmlns:a16="http://schemas.microsoft.com/office/drawing/2014/main" id="{3355B6CF-E20F-0449-9DDB-2D15C29C000E}"/>
              </a:ext>
            </a:extLst>
          </p:cNvPr>
          <p:cNvSpPr>
            <a:spLocks noGrp="1"/>
          </p:cNvSpPr>
          <p:nvPr>
            <p:ph type="body" sz="quarter" idx="37" hasCustomPrompt="1"/>
          </p:nvPr>
        </p:nvSpPr>
        <p:spPr>
          <a:xfrm>
            <a:off x="11362310" y="5215885"/>
            <a:ext cx="2514600" cy="633386"/>
          </a:xfrm>
          <a:prstGeom prst="rect">
            <a:avLst/>
          </a:prstGeom>
        </p:spPr>
        <p:txBody>
          <a:bodyPr/>
          <a:lstStyle>
            <a:lvl1pPr marL="0" indent="0">
              <a:lnSpc>
                <a:spcPct val="95000"/>
              </a:lnSpc>
              <a:spcBef>
                <a:spcPts val="400"/>
              </a:spcBef>
              <a:buNone/>
              <a:defRPr sz="1800" b="1" i="0">
                <a:solidFill>
                  <a:srgbClr val="E41F35"/>
                </a:solidFill>
                <a:latin typeface="Calibri" panose="020F0502020204030204" pitchFamily="34" charset="0"/>
                <a:cs typeface="Calibri" panose="020F0502020204030204" pitchFamily="34" charset="0"/>
              </a:defRPr>
            </a:lvl1pPr>
          </a:lstStyle>
          <a:p>
            <a:pPr lvl="0"/>
            <a:r>
              <a:rPr lang="en-US" dirty="0" err="1"/>
              <a:t>Firstname</a:t>
            </a:r>
            <a:r>
              <a:rPr lang="en-US" dirty="0"/>
              <a:t> </a:t>
            </a:r>
            <a:br>
              <a:rPr lang="en-US" dirty="0"/>
            </a:br>
            <a:r>
              <a:rPr lang="en-US" dirty="0" err="1"/>
              <a:t>Lastname</a:t>
            </a:r>
            <a:endParaRPr lang="en-US" dirty="0"/>
          </a:p>
        </p:txBody>
      </p:sp>
      <p:sp>
        <p:nvSpPr>
          <p:cNvPr id="33" name="Text Placeholder 6">
            <a:extLst>
              <a:ext uri="{FF2B5EF4-FFF2-40B4-BE49-F238E27FC236}">
                <a16:creationId xmlns:a16="http://schemas.microsoft.com/office/drawing/2014/main" id="{1C7A513B-8656-944D-91E1-5C23BEC1CBFD}"/>
              </a:ext>
            </a:extLst>
          </p:cNvPr>
          <p:cNvSpPr>
            <a:spLocks noGrp="1"/>
          </p:cNvSpPr>
          <p:nvPr>
            <p:ph type="body" sz="quarter" idx="38" hasCustomPrompt="1"/>
          </p:nvPr>
        </p:nvSpPr>
        <p:spPr>
          <a:xfrm>
            <a:off x="11362311" y="6312669"/>
            <a:ext cx="2514599" cy="312821"/>
          </a:xfrm>
          <a:prstGeom prst="rect">
            <a:avLst/>
          </a:prstGeom>
        </p:spPr>
        <p:txBody>
          <a:bodyPr lIns="91440" rIns="91440" anchor="t"/>
          <a:lstStyle>
            <a:lvl1pPr marL="0" indent="0">
              <a:lnSpc>
                <a:spcPct val="100000"/>
              </a:lnSpc>
              <a:spcBef>
                <a:spcPts val="200"/>
              </a:spcBef>
              <a:buFont typeface="Arial" panose="020B0604020202020204" pitchFamily="34" charset="0"/>
              <a:buNone/>
              <a:defRPr sz="1200">
                <a:solidFill>
                  <a:schemeClr val="tx1"/>
                </a:solidFill>
              </a:defRPr>
            </a:lvl1pPr>
            <a:lvl2pPr marL="457200" indent="0">
              <a:lnSpc>
                <a:spcPct val="100000"/>
              </a:lnSpc>
              <a:buNone/>
              <a:defRPr sz="1600"/>
            </a:lvl2pPr>
          </a:lstStyle>
          <a:p>
            <a:pPr lvl="0"/>
            <a:r>
              <a:rPr lang="en-US" dirty="0"/>
              <a:t>Name of supervisor</a:t>
            </a:r>
          </a:p>
        </p:txBody>
      </p:sp>
      <p:pic>
        <p:nvPicPr>
          <p:cNvPr id="34" name="Picture 33">
            <a:extLst>
              <a:ext uri="{FF2B5EF4-FFF2-40B4-BE49-F238E27FC236}">
                <a16:creationId xmlns:a16="http://schemas.microsoft.com/office/drawing/2014/main" id="{218E8EE3-E276-C348-8490-9DEF8A7BD65E}"/>
              </a:ext>
            </a:extLst>
          </p:cNvPr>
          <p:cNvPicPr>
            <a:picLocks noChangeAspect="1"/>
          </p:cNvPicPr>
          <p:nvPr userDrawn="1"/>
        </p:nvPicPr>
        <p:blipFill>
          <a:blip r:embed="rId2"/>
          <a:stretch>
            <a:fillRect/>
          </a:stretch>
        </p:blipFill>
        <p:spPr>
          <a:xfrm>
            <a:off x="11459587" y="5897909"/>
            <a:ext cx="1097280" cy="37747"/>
          </a:xfrm>
          <a:prstGeom prst="rect">
            <a:avLst/>
          </a:prstGeom>
        </p:spPr>
      </p:pic>
      <p:sp>
        <p:nvSpPr>
          <p:cNvPr id="35" name="Text Placeholder 6">
            <a:extLst>
              <a:ext uri="{FF2B5EF4-FFF2-40B4-BE49-F238E27FC236}">
                <a16:creationId xmlns:a16="http://schemas.microsoft.com/office/drawing/2014/main" id="{25B47471-1C21-C64A-9B34-E4302B032650}"/>
              </a:ext>
            </a:extLst>
          </p:cNvPr>
          <p:cNvSpPr>
            <a:spLocks noGrp="1"/>
          </p:cNvSpPr>
          <p:nvPr>
            <p:ph type="body" sz="quarter" idx="39" hasCustomPrompt="1"/>
          </p:nvPr>
        </p:nvSpPr>
        <p:spPr>
          <a:xfrm>
            <a:off x="11362311" y="5996010"/>
            <a:ext cx="2514599" cy="312821"/>
          </a:xfrm>
          <a:prstGeom prst="rect">
            <a:avLst/>
          </a:prstGeom>
        </p:spPr>
        <p:txBody>
          <a:bodyPr lIns="91440" rIns="91440"/>
          <a:lstStyle>
            <a:lvl1pPr marL="0" indent="0">
              <a:lnSpc>
                <a:spcPct val="100000"/>
              </a:lnSpc>
              <a:spcBef>
                <a:spcPts val="200"/>
              </a:spcBef>
              <a:buFont typeface="Arial" panose="020B0604020202020204" pitchFamily="34" charset="0"/>
              <a:buNone/>
              <a:defRPr sz="1400" b="1" i="0">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 company name</a:t>
            </a:r>
          </a:p>
        </p:txBody>
      </p:sp>
      <p:sp>
        <p:nvSpPr>
          <p:cNvPr id="36" name="Text Placeholder 6">
            <a:extLst>
              <a:ext uri="{FF2B5EF4-FFF2-40B4-BE49-F238E27FC236}">
                <a16:creationId xmlns:a16="http://schemas.microsoft.com/office/drawing/2014/main" id="{43EC8A44-166A-554A-B608-46AD94DDA14F}"/>
              </a:ext>
            </a:extLst>
          </p:cNvPr>
          <p:cNvSpPr>
            <a:spLocks noGrp="1"/>
          </p:cNvSpPr>
          <p:nvPr>
            <p:ph type="body" sz="quarter" idx="40" hasCustomPrompt="1"/>
          </p:nvPr>
        </p:nvSpPr>
        <p:spPr>
          <a:xfrm>
            <a:off x="738427" y="6916583"/>
            <a:ext cx="2514599" cy="312821"/>
          </a:xfrm>
          <a:prstGeom prst="rect">
            <a:avLst/>
          </a:prstGeom>
        </p:spPr>
        <p:txBody>
          <a:bodyPr lIns="91440" rIns="91440"/>
          <a:lstStyle>
            <a:lvl1pPr marL="0" indent="0">
              <a:lnSpc>
                <a:spcPct val="100000"/>
              </a:lnSpc>
              <a:spcBef>
                <a:spcPts val="200"/>
              </a:spcBef>
              <a:buFont typeface="Arial" panose="020B0604020202020204" pitchFamily="34" charset="0"/>
              <a:buNone/>
              <a:defRPr sz="1200" b="1">
                <a:solidFill>
                  <a:srgbClr val="E7212F"/>
                </a:solidFill>
              </a:defRPr>
            </a:lvl1pPr>
            <a:lvl2pPr marL="457200" indent="0">
              <a:lnSpc>
                <a:spcPct val="100000"/>
              </a:lnSpc>
              <a:buNone/>
              <a:defRPr sz="1600"/>
            </a:lvl2pPr>
          </a:lstStyle>
          <a:p>
            <a:pPr lvl="0"/>
            <a:r>
              <a:rPr lang="en-US" dirty="0"/>
              <a:t>Email address</a:t>
            </a:r>
          </a:p>
        </p:txBody>
      </p:sp>
      <p:sp>
        <p:nvSpPr>
          <p:cNvPr id="37" name="Text Placeholder 6">
            <a:extLst>
              <a:ext uri="{FF2B5EF4-FFF2-40B4-BE49-F238E27FC236}">
                <a16:creationId xmlns:a16="http://schemas.microsoft.com/office/drawing/2014/main" id="{620A6734-4074-484C-A9F0-CF09DE5DDD9E}"/>
              </a:ext>
            </a:extLst>
          </p:cNvPr>
          <p:cNvSpPr>
            <a:spLocks noGrp="1"/>
          </p:cNvSpPr>
          <p:nvPr>
            <p:ph type="body" sz="quarter" idx="41" hasCustomPrompt="1"/>
          </p:nvPr>
        </p:nvSpPr>
        <p:spPr>
          <a:xfrm>
            <a:off x="3385374" y="6916583"/>
            <a:ext cx="2514599" cy="312821"/>
          </a:xfrm>
          <a:prstGeom prst="rect">
            <a:avLst/>
          </a:prstGeom>
        </p:spPr>
        <p:txBody>
          <a:bodyPr lIns="91440" rIns="91440"/>
          <a:lstStyle>
            <a:lvl1pPr marL="0" indent="0">
              <a:lnSpc>
                <a:spcPct val="100000"/>
              </a:lnSpc>
              <a:spcBef>
                <a:spcPts val="200"/>
              </a:spcBef>
              <a:buFont typeface="Arial" panose="020B0604020202020204" pitchFamily="34" charset="0"/>
              <a:buNone/>
              <a:defRPr sz="1200" b="1">
                <a:solidFill>
                  <a:srgbClr val="E7212F"/>
                </a:solidFill>
              </a:defRPr>
            </a:lvl1pPr>
            <a:lvl2pPr marL="457200" indent="0">
              <a:lnSpc>
                <a:spcPct val="100000"/>
              </a:lnSpc>
              <a:buNone/>
              <a:defRPr sz="1600"/>
            </a:lvl2pPr>
          </a:lstStyle>
          <a:p>
            <a:pPr lvl="0"/>
            <a:r>
              <a:rPr lang="en-US" dirty="0"/>
              <a:t>Email address</a:t>
            </a:r>
          </a:p>
        </p:txBody>
      </p:sp>
      <p:sp>
        <p:nvSpPr>
          <p:cNvPr id="38" name="Text Placeholder 6">
            <a:extLst>
              <a:ext uri="{FF2B5EF4-FFF2-40B4-BE49-F238E27FC236}">
                <a16:creationId xmlns:a16="http://schemas.microsoft.com/office/drawing/2014/main" id="{7F649C9C-499F-4541-9D8B-6D9845309A7A}"/>
              </a:ext>
            </a:extLst>
          </p:cNvPr>
          <p:cNvSpPr>
            <a:spLocks noGrp="1"/>
          </p:cNvSpPr>
          <p:nvPr>
            <p:ph type="body" sz="quarter" idx="42" hasCustomPrompt="1"/>
          </p:nvPr>
        </p:nvSpPr>
        <p:spPr>
          <a:xfrm>
            <a:off x="6044353" y="6916583"/>
            <a:ext cx="2514599" cy="312821"/>
          </a:xfrm>
          <a:prstGeom prst="rect">
            <a:avLst/>
          </a:prstGeom>
        </p:spPr>
        <p:txBody>
          <a:bodyPr lIns="91440" rIns="91440"/>
          <a:lstStyle>
            <a:lvl1pPr marL="0" indent="0">
              <a:lnSpc>
                <a:spcPct val="100000"/>
              </a:lnSpc>
              <a:spcBef>
                <a:spcPts val="200"/>
              </a:spcBef>
              <a:buFont typeface="Arial" panose="020B0604020202020204" pitchFamily="34" charset="0"/>
              <a:buNone/>
              <a:defRPr sz="1200" b="1">
                <a:solidFill>
                  <a:srgbClr val="E7212F"/>
                </a:solidFill>
              </a:defRPr>
            </a:lvl1pPr>
            <a:lvl2pPr marL="457200" indent="0">
              <a:lnSpc>
                <a:spcPct val="100000"/>
              </a:lnSpc>
              <a:buNone/>
              <a:defRPr sz="1600"/>
            </a:lvl2pPr>
          </a:lstStyle>
          <a:p>
            <a:pPr lvl="0"/>
            <a:r>
              <a:rPr lang="en-US" dirty="0"/>
              <a:t>Email address</a:t>
            </a:r>
          </a:p>
        </p:txBody>
      </p:sp>
      <p:sp>
        <p:nvSpPr>
          <p:cNvPr id="39" name="Text Placeholder 6">
            <a:extLst>
              <a:ext uri="{FF2B5EF4-FFF2-40B4-BE49-F238E27FC236}">
                <a16:creationId xmlns:a16="http://schemas.microsoft.com/office/drawing/2014/main" id="{FE4B058F-8232-3743-ABB9-8C1E6007DFEC}"/>
              </a:ext>
            </a:extLst>
          </p:cNvPr>
          <p:cNvSpPr>
            <a:spLocks noGrp="1"/>
          </p:cNvSpPr>
          <p:nvPr>
            <p:ph type="body" sz="quarter" idx="43" hasCustomPrompt="1"/>
          </p:nvPr>
        </p:nvSpPr>
        <p:spPr>
          <a:xfrm>
            <a:off x="8715364" y="6916583"/>
            <a:ext cx="2514599" cy="312821"/>
          </a:xfrm>
          <a:prstGeom prst="rect">
            <a:avLst/>
          </a:prstGeom>
        </p:spPr>
        <p:txBody>
          <a:bodyPr lIns="91440" rIns="91440"/>
          <a:lstStyle>
            <a:lvl1pPr marL="0" indent="0">
              <a:lnSpc>
                <a:spcPct val="100000"/>
              </a:lnSpc>
              <a:spcBef>
                <a:spcPts val="200"/>
              </a:spcBef>
              <a:buFont typeface="Arial" panose="020B0604020202020204" pitchFamily="34" charset="0"/>
              <a:buNone/>
              <a:defRPr sz="1200" b="1">
                <a:solidFill>
                  <a:srgbClr val="E7212F"/>
                </a:solidFill>
              </a:defRPr>
            </a:lvl1pPr>
            <a:lvl2pPr marL="457200" indent="0">
              <a:lnSpc>
                <a:spcPct val="100000"/>
              </a:lnSpc>
              <a:buNone/>
              <a:defRPr sz="1600"/>
            </a:lvl2pPr>
          </a:lstStyle>
          <a:p>
            <a:pPr lvl="0"/>
            <a:r>
              <a:rPr lang="en-US" dirty="0"/>
              <a:t>Email address</a:t>
            </a:r>
          </a:p>
        </p:txBody>
      </p:sp>
      <p:sp>
        <p:nvSpPr>
          <p:cNvPr id="40" name="Text Placeholder 6">
            <a:extLst>
              <a:ext uri="{FF2B5EF4-FFF2-40B4-BE49-F238E27FC236}">
                <a16:creationId xmlns:a16="http://schemas.microsoft.com/office/drawing/2014/main" id="{F3FDAE6C-E9F4-644C-8D5C-974DAED8BBDE}"/>
              </a:ext>
            </a:extLst>
          </p:cNvPr>
          <p:cNvSpPr>
            <a:spLocks noGrp="1"/>
          </p:cNvSpPr>
          <p:nvPr>
            <p:ph type="body" sz="quarter" idx="44" hasCustomPrompt="1"/>
          </p:nvPr>
        </p:nvSpPr>
        <p:spPr>
          <a:xfrm>
            <a:off x="11362311" y="6916583"/>
            <a:ext cx="2514599" cy="312821"/>
          </a:xfrm>
          <a:prstGeom prst="rect">
            <a:avLst/>
          </a:prstGeom>
        </p:spPr>
        <p:txBody>
          <a:bodyPr lIns="91440" rIns="91440"/>
          <a:lstStyle>
            <a:lvl1pPr marL="0" indent="0">
              <a:lnSpc>
                <a:spcPct val="100000"/>
              </a:lnSpc>
              <a:spcBef>
                <a:spcPts val="200"/>
              </a:spcBef>
              <a:buFont typeface="Arial" panose="020B0604020202020204" pitchFamily="34" charset="0"/>
              <a:buNone/>
              <a:defRPr sz="1200" b="1">
                <a:solidFill>
                  <a:srgbClr val="E7212F"/>
                </a:solidFill>
              </a:defRPr>
            </a:lvl1pPr>
            <a:lvl2pPr marL="457200" indent="0">
              <a:lnSpc>
                <a:spcPct val="100000"/>
              </a:lnSpc>
              <a:buNone/>
              <a:defRPr sz="1600"/>
            </a:lvl2pPr>
          </a:lstStyle>
          <a:p>
            <a:pPr lvl="0"/>
            <a:r>
              <a:rPr lang="en-US" dirty="0"/>
              <a:t>Email address</a:t>
            </a:r>
          </a:p>
        </p:txBody>
      </p:sp>
      <p:sp>
        <p:nvSpPr>
          <p:cNvPr id="41" name="Text Placeholder 6">
            <a:extLst>
              <a:ext uri="{FF2B5EF4-FFF2-40B4-BE49-F238E27FC236}">
                <a16:creationId xmlns:a16="http://schemas.microsoft.com/office/drawing/2014/main" id="{9A05B594-DC3D-7F46-B6F9-49EF42206058}"/>
              </a:ext>
            </a:extLst>
          </p:cNvPr>
          <p:cNvSpPr>
            <a:spLocks noGrp="1"/>
          </p:cNvSpPr>
          <p:nvPr>
            <p:ph type="body" sz="quarter" idx="45" hasCustomPrompt="1"/>
          </p:nvPr>
        </p:nvSpPr>
        <p:spPr>
          <a:xfrm>
            <a:off x="738427" y="6569045"/>
            <a:ext cx="2514599" cy="312821"/>
          </a:xfrm>
          <a:prstGeom prst="rect">
            <a:avLst/>
          </a:prstGeom>
        </p:spPr>
        <p:txBody>
          <a:bodyPr lIns="91440" rIns="91440" anchor="t"/>
          <a:lstStyle>
            <a:lvl1pPr marL="0" indent="0">
              <a:lnSpc>
                <a:spcPct val="100000"/>
              </a:lnSpc>
              <a:spcBef>
                <a:spcPts val="200"/>
              </a:spcBef>
              <a:buFont typeface="Arial" panose="020B0604020202020204" pitchFamily="34" charset="0"/>
              <a:buNone/>
              <a:defRPr sz="1200" i="1">
                <a:solidFill>
                  <a:schemeClr val="tx1"/>
                </a:solidFill>
              </a:defRPr>
            </a:lvl1pPr>
            <a:lvl2pPr marL="457200" indent="0">
              <a:lnSpc>
                <a:spcPct val="100000"/>
              </a:lnSpc>
              <a:buNone/>
              <a:defRPr sz="1600"/>
            </a:lvl2pPr>
          </a:lstStyle>
          <a:p>
            <a:pPr lvl="0"/>
            <a:r>
              <a:rPr lang="en-US" dirty="0"/>
              <a:t>Title of supervisor</a:t>
            </a:r>
          </a:p>
        </p:txBody>
      </p:sp>
      <p:sp>
        <p:nvSpPr>
          <p:cNvPr id="42" name="Text Placeholder 6">
            <a:extLst>
              <a:ext uri="{FF2B5EF4-FFF2-40B4-BE49-F238E27FC236}">
                <a16:creationId xmlns:a16="http://schemas.microsoft.com/office/drawing/2014/main" id="{8FF2E01B-B6E0-704E-A9AB-126D2D3B0CDE}"/>
              </a:ext>
            </a:extLst>
          </p:cNvPr>
          <p:cNvSpPr>
            <a:spLocks noGrp="1"/>
          </p:cNvSpPr>
          <p:nvPr>
            <p:ph type="body" sz="quarter" idx="46" hasCustomPrompt="1"/>
          </p:nvPr>
        </p:nvSpPr>
        <p:spPr>
          <a:xfrm>
            <a:off x="3385374" y="6569045"/>
            <a:ext cx="2514599" cy="312821"/>
          </a:xfrm>
          <a:prstGeom prst="rect">
            <a:avLst/>
          </a:prstGeom>
        </p:spPr>
        <p:txBody>
          <a:bodyPr lIns="91440" rIns="91440" anchor="t"/>
          <a:lstStyle>
            <a:lvl1pPr marL="0" indent="0">
              <a:lnSpc>
                <a:spcPct val="100000"/>
              </a:lnSpc>
              <a:spcBef>
                <a:spcPts val="200"/>
              </a:spcBef>
              <a:buFont typeface="Arial" panose="020B0604020202020204" pitchFamily="34" charset="0"/>
              <a:buNone/>
              <a:defRPr sz="1200" i="1">
                <a:solidFill>
                  <a:schemeClr val="tx1"/>
                </a:solidFill>
              </a:defRPr>
            </a:lvl1pPr>
            <a:lvl2pPr marL="457200" indent="0">
              <a:lnSpc>
                <a:spcPct val="100000"/>
              </a:lnSpc>
              <a:buNone/>
              <a:defRPr sz="1600"/>
            </a:lvl2pPr>
          </a:lstStyle>
          <a:p>
            <a:pPr lvl="0"/>
            <a:r>
              <a:rPr lang="en-US" dirty="0"/>
              <a:t>Title of supervisor</a:t>
            </a:r>
          </a:p>
        </p:txBody>
      </p:sp>
      <p:sp>
        <p:nvSpPr>
          <p:cNvPr id="43" name="Text Placeholder 6">
            <a:extLst>
              <a:ext uri="{FF2B5EF4-FFF2-40B4-BE49-F238E27FC236}">
                <a16:creationId xmlns:a16="http://schemas.microsoft.com/office/drawing/2014/main" id="{89EE24F0-7328-6F46-B43D-41023F8A28F0}"/>
              </a:ext>
            </a:extLst>
          </p:cNvPr>
          <p:cNvSpPr>
            <a:spLocks noGrp="1"/>
          </p:cNvSpPr>
          <p:nvPr>
            <p:ph type="body" sz="quarter" idx="47" hasCustomPrompt="1"/>
          </p:nvPr>
        </p:nvSpPr>
        <p:spPr>
          <a:xfrm>
            <a:off x="6044353" y="6569045"/>
            <a:ext cx="2514599" cy="312821"/>
          </a:xfrm>
          <a:prstGeom prst="rect">
            <a:avLst/>
          </a:prstGeom>
        </p:spPr>
        <p:txBody>
          <a:bodyPr lIns="91440" rIns="91440" anchor="t"/>
          <a:lstStyle>
            <a:lvl1pPr marL="0" indent="0">
              <a:lnSpc>
                <a:spcPct val="100000"/>
              </a:lnSpc>
              <a:spcBef>
                <a:spcPts val="200"/>
              </a:spcBef>
              <a:buFont typeface="Arial" panose="020B0604020202020204" pitchFamily="34" charset="0"/>
              <a:buNone/>
              <a:defRPr sz="1200" i="1">
                <a:solidFill>
                  <a:schemeClr val="tx1"/>
                </a:solidFill>
              </a:defRPr>
            </a:lvl1pPr>
            <a:lvl2pPr marL="457200" indent="0">
              <a:lnSpc>
                <a:spcPct val="100000"/>
              </a:lnSpc>
              <a:buNone/>
              <a:defRPr sz="1600"/>
            </a:lvl2pPr>
          </a:lstStyle>
          <a:p>
            <a:pPr lvl="0"/>
            <a:r>
              <a:rPr lang="en-US" dirty="0"/>
              <a:t>Title of supervisor</a:t>
            </a:r>
          </a:p>
        </p:txBody>
      </p:sp>
      <p:sp>
        <p:nvSpPr>
          <p:cNvPr id="44" name="Text Placeholder 6">
            <a:extLst>
              <a:ext uri="{FF2B5EF4-FFF2-40B4-BE49-F238E27FC236}">
                <a16:creationId xmlns:a16="http://schemas.microsoft.com/office/drawing/2014/main" id="{807F3872-F295-0246-AB88-084A91C68885}"/>
              </a:ext>
            </a:extLst>
          </p:cNvPr>
          <p:cNvSpPr>
            <a:spLocks noGrp="1"/>
          </p:cNvSpPr>
          <p:nvPr>
            <p:ph type="body" sz="quarter" idx="48" hasCustomPrompt="1"/>
          </p:nvPr>
        </p:nvSpPr>
        <p:spPr>
          <a:xfrm>
            <a:off x="8715364" y="6569045"/>
            <a:ext cx="2514599" cy="312821"/>
          </a:xfrm>
          <a:prstGeom prst="rect">
            <a:avLst/>
          </a:prstGeom>
        </p:spPr>
        <p:txBody>
          <a:bodyPr lIns="91440" rIns="91440" anchor="t"/>
          <a:lstStyle>
            <a:lvl1pPr marL="0" indent="0">
              <a:lnSpc>
                <a:spcPct val="100000"/>
              </a:lnSpc>
              <a:spcBef>
                <a:spcPts val="200"/>
              </a:spcBef>
              <a:buFont typeface="Arial" panose="020B0604020202020204" pitchFamily="34" charset="0"/>
              <a:buNone/>
              <a:defRPr sz="1200" i="1">
                <a:solidFill>
                  <a:schemeClr val="tx1"/>
                </a:solidFill>
              </a:defRPr>
            </a:lvl1pPr>
            <a:lvl2pPr marL="457200" indent="0">
              <a:lnSpc>
                <a:spcPct val="100000"/>
              </a:lnSpc>
              <a:buNone/>
              <a:defRPr sz="1600"/>
            </a:lvl2pPr>
          </a:lstStyle>
          <a:p>
            <a:pPr lvl="0"/>
            <a:r>
              <a:rPr lang="en-US" dirty="0"/>
              <a:t>Title of supervisor</a:t>
            </a:r>
          </a:p>
        </p:txBody>
      </p:sp>
      <p:sp>
        <p:nvSpPr>
          <p:cNvPr id="45" name="Text Placeholder 6">
            <a:extLst>
              <a:ext uri="{FF2B5EF4-FFF2-40B4-BE49-F238E27FC236}">
                <a16:creationId xmlns:a16="http://schemas.microsoft.com/office/drawing/2014/main" id="{6A717699-E8F0-0A45-A624-868679323BC4}"/>
              </a:ext>
            </a:extLst>
          </p:cNvPr>
          <p:cNvSpPr>
            <a:spLocks noGrp="1"/>
          </p:cNvSpPr>
          <p:nvPr>
            <p:ph type="body" sz="quarter" idx="49" hasCustomPrompt="1"/>
          </p:nvPr>
        </p:nvSpPr>
        <p:spPr>
          <a:xfrm>
            <a:off x="11362311" y="6569045"/>
            <a:ext cx="2514599" cy="312821"/>
          </a:xfrm>
          <a:prstGeom prst="rect">
            <a:avLst/>
          </a:prstGeom>
        </p:spPr>
        <p:txBody>
          <a:bodyPr lIns="91440" rIns="91440" anchor="t"/>
          <a:lstStyle>
            <a:lvl1pPr marL="0" indent="0">
              <a:lnSpc>
                <a:spcPct val="100000"/>
              </a:lnSpc>
              <a:spcBef>
                <a:spcPts val="200"/>
              </a:spcBef>
              <a:buFont typeface="Arial" panose="020B0604020202020204" pitchFamily="34" charset="0"/>
              <a:buNone/>
              <a:defRPr sz="1200" i="1">
                <a:solidFill>
                  <a:schemeClr val="tx1"/>
                </a:solidFill>
              </a:defRPr>
            </a:lvl1pPr>
            <a:lvl2pPr marL="457200" indent="0">
              <a:lnSpc>
                <a:spcPct val="100000"/>
              </a:lnSpc>
              <a:buNone/>
              <a:defRPr sz="1600"/>
            </a:lvl2pPr>
          </a:lstStyle>
          <a:p>
            <a:pPr lvl="0"/>
            <a:r>
              <a:rPr lang="en-US" dirty="0"/>
              <a:t>Title of supervisor</a:t>
            </a:r>
          </a:p>
        </p:txBody>
      </p:sp>
    </p:spTree>
    <p:extLst>
      <p:ext uri="{BB962C8B-B14F-4D97-AF65-F5344CB8AC3E}">
        <p14:creationId xmlns:p14="http://schemas.microsoft.com/office/powerpoint/2010/main" val="2529404970"/>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ur team 2">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458432DA-7551-894D-9EC5-E62089D74FC1}"/>
              </a:ext>
            </a:extLst>
          </p:cNvPr>
          <p:cNvSpPr>
            <a:spLocks noGrp="1"/>
          </p:cNvSpPr>
          <p:nvPr>
            <p:ph type="pic" sz="quarter" idx="22" hasCustomPrompt="1"/>
          </p:nvPr>
        </p:nvSpPr>
        <p:spPr>
          <a:xfrm>
            <a:off x="763281" y="3052199"/>
            <a:ext cx="1508405" cy="1462992"/>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13" name="Picture Placeholder 2">
            <a:extLst>
              <a:ext uri="{FF2B5EF4-FFF2-40B4-BE49-F238E27FC236}">
                <a16:creationId xmlns:a16="http://schemas.microsoft.com/office/drawing/2014/main" id="{6887E62E-4491-4340-B008-C473A9743780}"/>
              </a:ext>
            </a:extLst>
          </p:cNvPr>
          <p:cNvSpPr>
            <a:spLocks noGrp="1"/>
          </p:cNvSpPr>
          <p:nvPr>
            <p:ph type="pic" sz="quarter" idx="23" hasCustomPrompt="1"/>
          </p:nvPr>
        </p:nvSpPr>
        <p:spPr>
          <a:xfrm>
            <a:off x="2438320" y="3052199"/>
            <a:ext cx="1508405" cy="1462992"/>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14" name="Picture Placeholder 2">
            <a:extLst>
              <a:ext uri="{FF2B5EF4-FFF2-40B4-BE49-F238E27FC236}">
                <a16:creationId xmlns:a16="http://schemas.microsoft.com/office/drawing/2014/main" id="{0855F30A-E19D-3149-93A0-6655A8D18478}"/>
              </a:ext>
            </a:extLst>
          </p:cNvPr>
          <p:cNvSpPr>
            <a:spLocks noGrp="1"/>
          </p:cNvSpPr>
          <p:nvPr>
            <p:ph type="pic" sz="quarter" idx="24" hasCustomPrompt="1"/>
          </p:nvPr>
        </p:nvSpPr>
        <p:spPr>
          <a:xfrm>
            <a:off x="4133647" y="3052199"/>
            <a:ext cx="1508405" cy="1462992"/>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15" name="Picture Placeholder 2">
            <a:extLst>
              <a:ext uri="{FF2B5EF4-FFF2-40B4-BE49-F238E27FC236}">
                <a16:creationId xmlns:a16="http://schemas.microsoft.com/office/drawing/2014/main" id="{0AF6D458-7658-B84C-8B6F-8F5F52AE29EE}"/>
              </a:ext>
            </a:extLst>
          </p:cNvPr>
          <p:cNvSpPr>
            <a:spLocks noGrp="1"/>
          </p:cNvSpPr>
          <p:nvPr>
            <p:ph type="pic" sz="quarter" idx="25" hasCustomPrompt="1"/>
          </p:nvPr>
        </p:nvSpPr>
        <p:spPr>
          <a:xfrm>
            <a:off x="5830623" y="3052199"/>
            <a:ext cx="1508405" cy="1462992"/>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16" name="Text Placeholder 6">
            <a:extLst>
              <a:ext uri="{FF2B5EF4-FFF2-40B4-BE49-F238E27FC236}">
                <a16:creationId xmlns:a16="http://schemas.microsoft.com/office/drawing/2014/main" id="{43E5B49A-4331-1D40-8931-2E76DD0814FA}"/>
              </a:ext>
            </a:extLst>
          </p:cNvPr>
          <p:cNvSpPr>
            <a:spLocks noGrp="1"/>
          </p:cNvSpPr>
          <p:nvPr>
            <p:ph type="body" sz="quarter" idx="20" hasCustomPrompt="1"/>
          </p:nvPr>
        </p:nvSpPr>
        <p:spPr>
          <a:xfrm>
            <a:off x="678792" y="4618212"/>
            <a:ext cx="1605683" cy="633386"/>
          </a:xfrm>
          <a:prstGeom prst="rect">
            <a:avLst/>
          </a:prstGeom>
        </p:spPr>
        <p:txBody>
          <a:bodyPr/>
          <a:lstStyle>
            <a:lvl1pPr marL="0" indent="0">
              <a:lnSpc>
                <a:spcPct val="95000"/>
              </a:lnSpc>
              <a:spcBef>
                <a:spcPts val="400"/>
              </a:spcBef>
              <a:buNone/>
              <a:defRPr sz="1800" b="1" i="0">
                <a:solidFill>
                  <a:srgbClr val="E41F35"/>
                </a:solidFill>
                <a:latin typeface="Calibri" panose="020F0502020204030204" pitchFamily="34" charset="0"/>
                <a:cs typeface="Calibri" panose="020F0502020204030204" pitchFamily="34" charset="0"/>
              </a:defRPr>
            </a:lvl1pPr>
          </a:lstStyle>
          <a:p>
            <a:pPr lvl="0"/>
            <a:r>
              <a:rPr lang="en-US" dirty="0" err="1"/>
              <a:t>Firstname</a:t>
            </a:r>
            <a:r>
              <a:rPr lang="en-US" dirty="0"/>
              <a:t> </a:t>
            </a:r>
            <a:br>
              <a:rPr lang="en-US" dirty="0"/>
            </a:br>
            <a:r>
              <a:rPr lang="en-US" dirty="0" err="1"/>
              <a:t>Lastname</a:t>
            </a:r>
            <a:endParaRPr lang="en-US" dirty="0"/>
          </a:p>
        </p:txBody>
      </p:sp>
      <p:pic>
        <p:nvPicPr>
          <p:cNvPr id="18" name="Picture 17">
            <a:extLst>
              <a:ext uri="{FF2B5EF4-FFF2-40B4-BE49-F238E27FC236}">
                <a16:creationId xmlns:a16="http://schemas.microsoft.com/office/drawing/2014/main" id="{80929EDB-A33E-0F43-BA53-6995186BB1D5}"/>
              </a:ext>
            </a:extLst>
          </p:cNvPr>
          <p:cNvPicPr>
            <a:picLocks noChangeAspect="1"/>
          </p:cNvPicPr>
          <p:nvPr userDrawn="1"/>
        </p:nvPicPr>
        <p:blipFill>
          <a:blip r:embed="rId2"/>
          <a:stretch>
            <a:fillRect/>
          </a:stretch>
        </p:blipFill>
        <p:spPr>
          <a:xfrm>
            <a:off x="776069" y="5300236"/>
            <a:ext cx="1097280" cy="37747"/>
          </a:xfrm>
          <a:prstGeom prst="rect">
            <a:avLst/>
          </a:prstGeom>
        </p:spPr>
      </p:pic>
      <p:sp>
        <p:nvSpPr>
          <p:cNvPr id="19" name="Text Placeholder 6">
            <a:extLst>
              <a:ext uri="{FF2B5EF4-FFF2-40B4-BE49-F238E27FC236}">
                <a16:creationId xmlns:a16="http://schemas.microsoft.com/office/drawing/2014/main" id="{E2B1DEE9-6FEE-5B43-9C34-042A5536F8FC}"/>
              </a:ext>
            </a:extLst>
          </p:cNvPr>
          <p:cNvSpPr>
            <a:spLocks noGrp="1"/>
          </p:cNvSpPr>
          <p:nvPr>
            <p:ph type="body" sz="quarter" idx="27" hasCustomPrompt="1"/>
          </p:nvPr>
        </p:nvSpPr>
        <p:spPr>
          <a:xfrm>
            <a:off x="678794" y="5398337"/>
            <a:ext cx="1605682" cy="520145"/>
          </a:xfrm>
          <a:prstGeom prst="rect">
            <a:avLst/>
          </a:prstGeom>
        </p:spPr>
        <p:txBody>
          <a:bodyPr lIns="91440" rIns="91440"/>
          <a:lstStyle>
            <a:lvl1pPr marL="0" indent="0">
              <a:lnSpc>
                <a:spcPct val="100000"/>
              </a:lnSpc>
              <a:spcBef>
                <a:spcPts val="200"/>
              </a:spcBef>
              <a:buFont typeface="Arial" panose="020B0604020202020204" pitchFamily="34" charset="0"/>
              <a:buNone/>
              <a:defRPr sz="1400" b="1" i="0">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 company name</a:t>
            </a:r>
          </a:p>
        </p:txBody>
      </p:sp>
      <p:sp>
        <p:nvSpPr>
          <p:cNvPr id="20" name="Text Placeholder 6">
            <a:extLst>
              <a:ext uri="{FF2B5EF4-FFF2-40B4-BE49-F238E27FC236}">
                <a16:creationId xmlns:a16="http://schemas.microsoft.com/office/drawing/2014/main" id="{21DFD019-FD51-544D-8E0D-4DDCA68B74B4}"/>
              </a:ext>
            </a:extLst>
          </p:cNvPr>
          <p:cNvSpPr>
            <a:spLocks noGrp="1"/>
          </p:cNvSpPr>
          <p:nvPr>
            <p:ph type="body" sz="quarter" idx="28" hasCustomPrompt="1"/>
          </p:nvPr>
        </p:nvSpPr>
        <p:spPr>
          <a:xfrm>
            <a:off x="2341043" y="4618212"/>
            <a:ext cx="1605682" cy="633386"/>
          </a:xfrm>
          <a:prstGeom prst="rect">
            <a:avLst/>
          </a:prstGeom>
        </p:spPr>
        <p:txBody>
          <a:bodyPr/>
          <a:lstStyle>
            <a:lvl1pPr marL="0" indent="0">
              <a:lnSpc>
                <a:spcPct val="95000"/>
              </a:lnSpc>
              <a:spcBef>
                <a:spcPts val="400"/>
              </a:spcBef>
              <a:buNone/>
              <a:defRPr sz="1800" b="1" i="0">
                <a:solidFill>
                  <a:srgbClr val="E41F35"/>
                </a:solidFill>
                <a:latin typeface="Calibri" panose="020F0502020204030204" pitchFamily="34" charset="0"/>
                <a:cs typeface="Calibri" panose="020F0502020204030204" pitchFamily="34" charset="0"/>
              </a:defRPr>
            </a:lvl1pPr>
          </a:lstStyle>
          <a:p>
            <a:pPr lvl="0"/>
            <a:r>
              <a:rPr lang="en-US" dirty="0" err="1"/>
              <a:t>Firstname</a:t>
            </a:r>
            <a:r>
              <a:rPr lang="en-US" dirty="0"/>
              <a:t> </a:t>
            </a:r>
            <a:br>
              <a:rPr lang="en-US" dirty="0"/>
            </a:br>
            <a:r>
              <a:rPr lang="en-US" dirty="0" err="1"/>
              <a:t>Lastname</a:t>
            </a:r>
            <a:endParaRPr lang="en-US" dirty="0"/>
          </a:p>
        </p:txBody>
      </p:sp>
      <p:pic>
        <p:nvPicPr>
          <p:cNvPr id="22" name="Picture 21">
            <a:extLst>
              <a:ext uri="{FF2B5EF4-FFF2-40B4-BE49-F238E27FC236}">
                <a16:creationId xmlns:a16="http://schemas.microsoft.com/office/drawing/2014/main" id="{5B7C0866-5081-2540-9FDE-A9155F684071}"/>
              </a:ext>
            </a:extLst>
          </p:cNvPr>
          <p:cNvPicPr>
            <a:picLocks noChangeAspect="1"/>
          </p:cNvPicPr>
          <p:nvPr userDrawn="1"/>
        </p:nvPicPr>
        <p:blipFill>
          <a:blip r:embed="rId2"/>
          <a:stretch>
            <a:fillRect/>
          </a:stretch>
        </p:blipFill>
        <p:spPr>
          <a:xfrm>
            <a:off x="2438320" y="5300236"/>
            <a:ext cx="1097280" cy="37747"/>
          </a:xfrm>
          <a:prstGeom prst="rect">
            <a:avLst/>
          </a:prstGeom>
        </p:spPr>
      </p:pic>
      <p:sp>
        <p:nvSpPr>
          <p:cNvPr id="23" name="Text Placeholder 6">
            <a:extLst>
              <a:ext uri="{FF2B5EF4-FFF2-40B4-BE49-F238E27FC236}">
                <a16:creationId xmlns:a16="http://schemas.microsoft.com/office/drawing/2014/main" id="{109F0FA4-16B9-134B-A2EC-17058500A909}"/>
              </a:ext>
            </a:extLst>
          </p:cNvPr>
          <p:cNvSpPr>
            <a:spLocks noGrp="1"/>
          </p:cNvSpPr>
          <p:nvPr>
            <p:ph type="body" sz="quarter" idx="30" hasCustomPrompt="1"/>
          </p:nvPr>
        </p:nvSpPr>
        <p:spPr>
          <a:xfrm>
            <a:off x="2341045" y="5398337"/>
            <a:ext cx="1605680" cy="520145"/>
          </a:xfrm>
          <a:prstGeom prst="rect">
            <a:avLst/>
          </a:prstGeom>
        </p:spPr>
        <p:txBody>
          <a:bodyPr lIns="91440" rIns="91440"/>
          <a:lstStyle>
            <a:lvl1pPr marL="0" indent="0">
              <a:lnSpc>
                <a:spcPct val="100000"/>
              </a:lnSpc>
              <a:spcBef>
                <a:spcPts val="200"/>
              </a:spcBef>
              <a:buFont typeface="Arial" panose="020B0604020202020204" pitchFamily="34" charset="0"/>
              <a:buNone/>
              <a:defRPr sz="1400" b="1" i="0">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 company name</a:t>
            </a:r>
          </a:p>
        </p:txBody>
      </p:sp>
      <p:sp>
        <p:nvSpPr>
          <p:cNvPr id="24" name="Text Placeholder 6">
            <a:extLst>
              <a:ext uri="{FF2B5EF4-FFF2-40B4-BE49-F238E27FC236}">
                <a16:creationId xmlns:a16="http://schemas.microsoft.com/office/drawing/2014/main" id="{371B8DA7-4716-F74D-8724-FA7E4990FFD2}"/>
              </a:ext>
            </a:extLst>
          </p:cNvPr>
          <p:cNvSpPr>
            <a:spLocks noGrp="1"/>
          </p:cNvSpPr>
          <p:nvPr>
            <p:ph type="body" sz="quarter" idx="31" hasCustomPrompt="1"/>
          </p:nvPr>
        </p:nvSpPr>
        <p:spPr>
          <a:xfrm>
            <a:off x="4120100" y="4618212"/>
            <a:ext cx="1521952" cy="633386"/>
          </a:xfrm>
          <a:prstGeom prst="rect">
            <a:avLst/>
          </a:prstGeom>
        </p:spPr>
        <p:txBody>
          <a:bodyPr/>
          <a:lstStyle>
            <a:lvl1pPr marL="0" indent="0">
              <a:lnSpc>
                <a:spcPct val="95000"/>
              </a:lnSpc>
              <a:spcBef>
                <a:spcPts val="400"/>
              </a:spcBef>
              <a:buNone/>
              <a:defRPr sz="1800" b="1" i="0">
                <a:solidFill>
                  <a:srgbClr val="E41F35"/>
                </a:solidFill>
                <a:latin typeface="Calibri" panose="020F0502020204030204" pitchFamily="34" charset="0"/>
                <a:cs typeface="Calibri" panose="020F0502020204030204" pitchFamily="34" charset="0"/>
              </a:defRPr>
            </a:lvl1pPr>
          </a:lstStyle>
          <a:p>
            <a:pPr lvl="0"/>
            <a:r>
              <a:rPr lang="en-US" dirty="0" err="1"/>
              <a:t>Firstname</a:t>
            </a:r>
            <a:r>
              <a:rPr lang="en-US" dirty="0"/>
              <a:t> </a:t>
            </a:r>
            <a:br>
              <a:rPr lang="en-US" dirty="0"/>
            </a:br>
            <a:r>
              <a:rPr lang="en-US" dirty="0" err="1"/>
              <a:t>Lastname</a:t>
            </a:r>
            <a:endParaRPr lang="en-US" dirty="0"/>
          </a:p>
        </p:txBody>
      </p:sp>
      <p:pic>
        <p:nvPicPr>
          <p:cNvPr id="26" name="Picture 25">
            <a:extLst>
              <a:ext uri="{FF2B5EF4-FFF2-40B4-BE49-F238E27FC236}">
                <a16:creationId xmlns:a16="http://schemas.microsoft.com/office/drawing/2014/main" id="{7A41BBAD-92DF-F948-853C-FAB1F87CC16A}"/>
              </a:ext>
            </a:extLst>
          </p:cNvPr>
          <p:cNvPicPr>
            <a:picLocks noChangeAspect="1"/>
          </p:cNvPicPr>
          <p:nvPr userDrawn="1"/>
        </p:nvPicPr>
        <p:blipFill>
          <a:blip r:embed="rId2"/>
          <a:stretch>
            <a:fillRect/>
          </a:stretch>
        </p:blipFill>
        <p:spPr>
          <a:xfrm>
            <a:off x="4217377" y="5300236"/>
            <a:ext cx="1097280" cy="37747"/>
          </a:xfrm>
          <a:prstGeom prst="rect">
            <a:avLst/>
          </a:prstGeom>
        </p:spPr>
      </p:pic>
      <p:sp>
        <p:nvSpPr>
          <p:cNvPr id="27" name="Text Placeholder 6">
            <a:extLst>
              <a:ext uri="{FF2B5EF4-FFF2-40B4-BE49-F238E27FC236}">
                <a16:creationId xmlns:a16="http://schemas.microsoft.com/office/drawing/2014/main" id="{5D26EFD0-6036-224F-ADD6-22A775A8DFBC}"/>
              </a:ext>
            </a:extLst>
          </p:cNvPr>
          <p:cNvSpPr>
            <a:spLocks noGrp="1"/>
          </p:cNvSpPr>
          <p:nvPr>
            <p:ph type="body" sz="quarter" idx="33" hasCustomPrompt="1"/>
          </p:nvPr>
        </p:nvSpPr>
        <p:spPr>
          <a:xfrm>
            <a:off x="4120101" y="5398337"/>
            <a:ext cx="1521906" cy="520145"/>
          </a:xfrm>
          <a:prstGeom prst="rect">
            <a:avLst/>
          </a:prstGeom>
        </p:spPr>
        <p:txBody>
          <a:bodyPr lIns="91440" rIns="91440"/>
          <a:lstStyle>
            <a:lvl1pPr marL="0" indent="0">
              <a:lnSpc>
                <a:spcPct val="100000"/>
              </a:lnSpc>
              <a:spcBef>
                <a:spcPts val="200"/>
              </a:spcBef>
              <a:buFont typeface="Arial" panose="020B0604020202020204" pitchFamily="34" charset="0"/>
              <a:buNone/>
              <a:defRPr sz="1400" b="1" i="0">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 company name</a:t>
            </a:r>
          </a:p>
        </p:txBody>
      </p:sp>
      <p:sp>
        <p:nvSpPr>
          <p:cNvPr id="28" name="Text Placeholder 6">
            <a:extLst>
              <a:ext uri="{FF2B5EF4-FFF2-40B4-BE49-F238E27FC236}">
                <a16:creationId xmlns:a16="http://schemas.microsoft.com/office/drawing/2014/main" id="{8F112B4A-7C19-C14D-8A5F-D64085AC8B90}"/>
              </a:ext>
            </a:extLst>
          </p:cNvPr>
          <p:cNvSpPr>
            <a:spLocks noGrp="1"/>
          </p:cNvSpPr>
          <p:nvPr>
            <p:ph type="body" sz="quarter" idx="34" hasCustomPrompt="1"/>
          </p:nvPr>
        </p:nvSpPr>
        <p:spPr>
          <a:xfrm>
            <a:off x="5828351" y="4618212"/>
            <a:ext cx="1521952" cy="633386"/>
          </a:xfrm>
          <a:prstGeom prst="rect">
            <a:avLst/>
          </a:prstGeom>
        </p:spPr>
        <p:txBody>
          <a:bodyPr/>
          <a:lstStyle>
            <a:lvl1pPr marL="0" indent="0">
              <a:lnSpc>
                <a:spcPct val="95000"/>
              </a:lnSpc>
              <a:spcBef>
                <a:spcPts val="400"/>
              </a:spcBef>
              <a:buNone/>
              <a:defRPr sz="1800" b="1" i="0">
                <a:solidFill>
                  <a:srgbClr val="E41F35"/>
                </a:solidFill>
                <a:latin typeface="Calibri" panose="020F0502020204030204" pitchFamily="34" charset="0"/>
                <a:cs typeface="Calibri" panose="020F0502020204030204" pitchFamily="34" charset="0"/>
              </a:defRPr>
            </a:lvl1pPr>
          </a:lstStyle>
          <a:p>
            <a:pPr lvl="0"/>
            <a:r>
              <a:rPr lang="en-US" dirty="0" err="1"/>
              <a:t>Firstname</a:t>
            </a:r>
            <a:r>
              <a:rPr lang="en-US" dirty="0"/>
              <a:t> </a:t>
            </a:r>
            <a:br>
              <a:rPr lang="en-US" dirty="0"/>
            </a:br>
            <a:r>
              <a:rPr lang="en-US" dirty="0" err="1"/>
              <a:t>Lastname</a:t>
            </a:r>
            <a:endParaRPr lang="en-US" dirty="0"/>
          </a:p>
        </p:txBody>
      </p:sp>
      <p:pic>
        <p:nvPicPr>
          <p:cNvPr id="30" name="Picture 29">
            <a:extLst>
              <a:ext uri="{FF2B5EF4-FFF2-40B4-BE49-F238E27FC236}">
                <a16:creationId xmlns:a16="http://schemas.microsoft.com/office/drawing/2014/main" id="{DB0EF5D9-08FD-A74C-A3E1-79B27369AE0B}"/>
              </a:ext>
            </a:extLst>
          </p:cNvPr>
          <p:cNvPicPr>
            <a:picLocks noChangeAspect="1"/>
          </p:cNvPicPr>
          <p:nvPr userDrawn="1"/>
        </p:nvPicPr>
        <p:blipFill>
          <a:blip r:embed="rId2"/>
          <a:stretch>
            <a:fillRect/>
          </a:stretch>
        </p:blipFill>
        <p:spPr>
          <a:xfrm>
            <a:off x="5925628" y="5300236"/>
            <a:ext cx="1097280" cy="37747"/>
          </a:xfrm>
          <a:prstGeom prst="rect">
            <a:avLst/>
          </a:prstGeom>
        </p:spPr>
      </p:pic>
      <p:sp>
        <p:nvSpPr>
          <p:cNvPr id="31" name="Text Placeholder 6">
            <a:extLst>
              <a:ext uri="{FF2B5EF4-FFF2-40B4-BE49-F238E27FC236}">
                <a16:creationId xmlns:a16="http://schemas.microsoft.com/office/drawing/2014/main" id="{C971E701-B0AB-0949-B5FD-3569416E19F0}"/>
              </a:ext>
            </a:extLst>
          </p:cNvPr>
          <p:cNvSpPr>
            <a:spLocks noGrp="1"/>
          </p:cNvSpPr>
          <p:nvPr>
            <p:ph type="body" sz="quarter" idx="36" hasCustomPrompt="1"/>
          </p:nvPr>
        </p:nvSpPr>
        <p:spPr>
          <a:xfrm>
            <a:off x="5828353" y="5398337"/>
            <a:ext cx="1521950" cy="520145"/>
          </a:xfrm>
          <a:prstGeom prst="rect">
            <a:avLst/>
          </a:prstGeom>
        </p:spPr>
        <p:txBody>
          <a:bodyPr lIns="91440" rIns="91440"/>
          <a:lstStyle>
            <a:lvl1pPr marL="0" indent="0">
              <a:lnSpc>
                <a:spcPct val="100000"/>
              </a:lnSpc>
              <a:spcBef>
                <a:spcPts val="200"/>
              </a:spcBef>
              <a:buFont typeface="Arial" panose="020B0604020202020204" pitchFamily="34" charset="0"/>
              <a:buNone/>
              <a:defRPr sz="1400" b="1" i="0">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 company name</a:t>
            </a:r>
          </a:p>
        </p:txBody>
      </p:sp>
      <p:sp>
        <p:nvSpPr>
          <p:cNvPr id="46" name="Picture Placeholder 2">
            <a:extLst>
              <a:ext uri="{FF2B5EF4-FFF2-40B4-BE49-F238E27FC236}">
                <a16:creationId xmlns:a16="http://schemas.microsoft.com/office/drawing/2014/main" id="{8C67B3FC-30B7-BF44-B549-0B5D9D6C3515}"/>
              </a:ext>
            </a:extLst>
          </p:cNvPr>
          <p:cNvSpPr>
            <a:spLocks noGrp="1"/>
          </p:cNvSpPr>
          <p:nvPr>
            <p:ph type="pic" sz="quarter" idx="37" hasCustomPrompt="1"/>
          </p:nvPr>
        </p:nvSpPr>
        <p:spPr>
          <a:xfrm>
            <a:off x="7512359" y="3052199"/>
            <a:ext cx="1508405" cy="1462992"/>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47" name="Text Placeholder 6">
            <a:extLst>
              <a:ext uri="{FF2B5EF4-FFF2-40B4-BE49-F238E27FC236}">
                <a16:creationId xmlns:a16="http://schemas.microsoft.com/office/drawing/2014/main" id="{A8320DB8-F8C9-3342-8708-780E4DB4A28F}"/>
              </a:ext>
            </a:extLst>
          </p:cNvPr>
          <p:cNvSpPr>
            <a:spLocks noGrp="1"/>
          </p:cNvSpPr>
          <p:nvPr>
            <p:ph type="body" sz="quarter" idx="38" hasCustomPrompt="1"/>
          </p:nvPr>
        </p:nvSpPr>
        <p:spPr>
          <a:xfrm>
            <a:off x="7510087" y="4618212"/>
            <a:ext cx="1521952" cy="633386"/>
          </a:xfrm>
          <a:prstGeom prst="rect">
            <a:avLst/>
          </a:prstGeom>
        </p:spPr>
        <p:txBody>
          <a:bodyPr/>
          <a:lstStyle>
            <a:lvl1pPr marL="0" indent="0">
              <a:lnSpc>
                <a:spcPct val="95000"/>
              </a:lnSpc>
              <a:spcBef>
                <a:spcPts val="400"/>
              </a:spcBef>
              <a:buNone/>
              <a:defRPr sz="1800" b="1" i="0">
                <a:solidFill>
                  <a:srgbClr val="E41F35"/>
                </a:solidFill>
                <a:latin typeface="Calibri" panose="020F0502020204030204" pitchFamily="34" charset="0"/>
                <a:cs typeface="Calibri" panose="020F0502020204030204" pitchFamily="34" charset="0"/>
              </a:defRPr>
            </a:lvl1pPr>
          </a:lstStyle>
          <a:p>
            <a:pPr lvl="0"/>
            <a:r>
              <a:rPr lang="en-US" dirty="0" err="1"/>
              <a:t>Firstname</a:t>
            </a:r>
            <a:r>
              <a:rPr lang="en-US" dirty="0"/>
              <a:t> </a:t>
            </a:r>
            <a:br>
              <a:rPr lang="en-US" dirty="0"/>
            </a:br>
            <a:r>
              <a:rPr lang="en-US" dirty="0" err="1"/>
              <a:t>Lastname</a:t>
            </a:r>
            <a:endParaRPr lang="en-US" dirty="0"/>
          </a:p>
        </p:txBody>
      </p:sp>
      <p:pic>
        <p:nvPicPr>
          <p:cNvPr id="48" name="Picture 47">
            <a:extLst>
              <a:ext uri="{FF2B5EF4-FFF2-40B4-BE49-F238E27FC236}">
                <a16:creationId xmlns:a16="http://schemas.microsoft.com/office/drawing/2014/main" id="{C7916402-5F30-A242-AA5C-CDE9349758C6}"/>
              </a:ext>
            </a:extLst>
          </p:cNvPr>
          <p:cNvPicPr>
            <a:picLocks noChangeAspect="1"/>
          </p:cNvPicPr>
          <p:nvPr userDrawn="1"/>
        </p:nvPicPr>
        <p:blipFill>
          <a:blip r:embed="rId2"/>
          <a:stretch>
            <a:fillRect/>
          </a:stretch>
        </p:blipFill>
        <p:spPr>
          <a:xfrm>
            <a:off x="7607364" y="5300236"/>
            <a:ext cx="1097280" cy="37747"/>
          </a:xfrm>
          <a:prstGeom prst="rect">
            <a:avLst/>
          </a:prstGeom>
        </p:spPr>
      </p:pic>
      <p:sp>
        <p:nvSpPr>
          <p:cNvPr id="49" name="Text Placeholder 6">
            <a:extLst>
              <a:ext uri="{FF2B5EF4-FFF2-40B4-BE49-F238E27FC236}">
                <a16:creationId xmlns:a16="http://schemas.microsoft.com/office/drawing/2014/main" id="{066992F3-B905-DC4A-B5BF-A0E31F25F0A4}"/>
              </a:ext>
            </a:extLst>
          </p:cNvPr>
          <p:cNvSpPr>
            <a:spLocks noGrp="1"/>
          </p:cNvSpPr>
          <p:nvPr>
            <p:ph type="body" sz="quarter" idx="39" hasCustomPrompt="1"/>
          </p:nvPr>
        </p:nvSpPr>
        <p:spPr>
          <a:xfrm>
            <a:off x="7510089" y="5398337"/>
            <a:ext cx="1521950" cy="520145"/>
          </a:xfrm>
          <a:prstGeom prst="rect">
            <a:avLst/>
          </a:prstGeom>
        </p:spPr>
        <p:txBody>
          <a:bodyPr lIns="91440" rIns="91440"/>
          <a:lstStyle>
            <a:lvl1pPr marL="0" indent="0">
              <a:lnSpc>
                <a:spcPct val="100000"/>
              </a:lnSpc>
              <a:spcBef>
                <a:spcPts val="200"/>
              </a:spcBef>
              <a:buFont typeface="Arial" panose="020B0604020202020204" pitchFamily="34" charset="0"/>
              <a:buNone/>
              <a:defRPr sz="1400" b="1" i="0">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 company name</a:t>
            </a:r>
          </a:p>
        </p:txBody>
      </p:sp>
      <p:sp>
        <p:nvSpPr>
          <p:cNvPr id="50" name="Picture Placeholder 2">
            <a:extLst>
              <a:ext uri="{FF2B5EF4-FFF2-40B4-BE49-F238E27FC236}">
                <a16:creationId xmlns:a16="http://schemas.microsoft.com/office/drawing/2014/main" id="{2142F66B-8076-734C-A447-D4917FDD47B0}"/>
              </a:ext>
            </a:extLst>
          </p:cNvPr>
          <p:cNvSpPr>
            <a:spLocks noGrp="1"/>
          </p:cNvSpPr>
          <p:nvPr>
            <p:ph type="pic" sz="quarter" idx="40" hasCustomPrompt="1"/>
          </p:nvPr>
        </p:nvSpPr>
        <p:spPr>
          <a:xfrm>
            <a:off x="9209050" y="3052199"/>
            <a:ext cx="1508405" cy="1462992"/>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51" name="Text Placeholder 6">
            <a:extLst>
              <a:ext uri="{FF2B5EF4-FFF2-40B4-BE49-F238E27FC236}">
                <a16:creationId xmlns:a16="http://schemas.microsoft.com/office/drawing/2014/main" id="{65418A4E-5876-2A45-9CE4-7C94B7AD9DB0}"/>
              </a:ext>
            </a:extLst>
          </p:cNvPr>
          <p:cNvSpPr>
            <a:spLocks noGrp="1"/>
          </p:cNvSpPr>
          <p:nvPr>
            <p:ph type="body" sz="quarter" idx="41" hasCustomPrompt="1"/>
          </p:nvPr>
        </p:nvSpPr>
        <p:spPr>
          <a:xfrm>
            <a:off x="9206778" y="4618212"/>
            <a:ext cx="1521952" cy="633386"/>
          </a:xfrm>
          <a:prstGeom prst="rect">
            <a:avLst/>
          </a:prstGeom>
        </p:spPr>
        <p:txBody>
          <a:bodyPr/>
          <a:lstStyle>
            <a:lvl1pPr marL="0" indent="0">
              <a:lnSpc>
                <a:spcPct val="95000"/>
              </a:lnSpc>
              <a:spcBef>
                <a:spcPts val="400"/>
              </a:spcBef>
              <a:buNone/>
              <a:defRPr sz="1800" b="1" i="0">
                <a:solidFill>
                  <a:srgbClr val="E41F35"/>
                </a:solidFill>
                <a:latin typeface="Calibri" panose="020F0502020204030204" pitchFamily="34" charset="0"/>
                <a:cs typeface="Calibri" panose="020F0502020204030204" pitchFamily="34" charset="0"/>
              </a:defRPr>
            </a:lvl1pPr>
          </a:lstStyle>
          <a:p>
            <a:pPr lvl="0"/>
            <a:r>
              <a:rPr lang="en-US" dirty="0" err="1"/>
              <a:t>Firstname</a:t>
            </a:r>
            <a:r>
              <a:rPr lang="en-US" dirty="0"/>
              <a:t> </a:t>
            </a:r>
            <a:br>
              <a:rPr lang="en-US" dirty="0"/>
            </a:br>
            <a:r>
              <a:rPr lang="en-US" dirty="0" err="1"/>
              <a:t>Lastname</a:t>
            </a:r>
            <a:endParaRPr lang="en-US" dirty="0"/>
          </a:p>
        </p:txBody>
      </p:sp>
      <p:pic>
        <p:nvPicPr>
          <p:cNvPr id="52" name="Picture 51">
            <a:extLst>
              <a:ext uri="{FF2B5EF4-FFF2-40B4-BE49-F238E27FC236}">
                <a16:creationId xmlns:a16="http://schemas.microsoft.com/office/drawing/2014/main" id="{58F1F19A-4979-534A-AECB-06F965F7C1AD}"/>
              </a:ext>
            </a:extLst>
          </p:cNvPr>
          <p:cNvPicPr>
            <a:picLocks noChangeAspect="1"/>
          </p:cNvPicPr>
          <p:nvPr userDrawn="1"/>
        </p:nvPicPr>
        <p:blipFill>
          <a:blip r:embed="rId2"/>
          <a:stretch>
            <a:fillRect/>
          </a:stretch>
        </p:blipFill>
        <p:spPr>
          <a:xfrm>
            <a:off x="9304055" y="5300236"/>
            <a:ext cx="1097280" cy="37747"/>
          </a:xfrm>
          <a:prstGeom prst="rect">
            <a:avLst/>
          </a:prstGeom>
        </p:spPr>
      </p:pic>
      <p:sp>
        <p:nvSpPr>
          <p:cNvPr id="53" name="Text Placeholder 6">
            <a:extLst>
              <a:ext uri="{FF2B5EF4-FFF2-40B4-BE49-F238E27FC236}">
                <a16:creationId xmlns:a16="http://schemas.microsoft.com/office/drawing/2014/main" id="{B0F3F0BD-8110-8443-9BE1-8629370462C2}"/>
              </a:ext>
            </a:extLst>
          </p:cNvPr>
          <p:cNvSpPr>
            <a:spLocks noGrp="1"/>
          </p:cNvSpPr>
          <p:nvPr>
            <p:ph type="body" sz="quarter" idx="42" hasCustomPrompt="1"/>
          </p:nvPr>
        </p:nvSpPr>
        <p:spPr>
          <a:xfrm>
            <a:off x="9206780" y="5398337"/>
            <a:ext cx="1521950" cy="520145"/>
          </a:xfrm>
          <a:prstGeom prst="rect">
            <a:avLst/>
          </a:prstGeom>
        </p:spPr>
        <p:txBody>
          <a:bodyPr lIns="91440" rIns="91440"/>
          <a:lstStyle>
            <a:lvl1pPr marL="0" indent="0">
              <a:lnSpc>
                <a:spcPct val="100000"/>
              </a:lnSpc>
              <a:spcBef>
                <a:spcPts val="200"/>
              </a:spcBef>
              <a:buFont typeface="Arial" panose="020B0604020202020204" pitchFamily="34" charset="0"/>
              <a:buNone/>
              <a:defRPr sz="1400" b="1" i="0">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 company name</a:t>
            </a:r>
          </a:p>
        </p:txBody>
      </p:sp>
      <p:sp>
        <p:nvSpPr>
          <p:cNvPr id="54" name="Picture Placeholder 2">
            <a:extLst>
              <a:ext uri="{FF2B5EF4-FFF2-40B4-BE49-F238E27FC236}">
                <a16:creationId xmlns:a16="http://schemas.microsoft.com/office/drawing/2014/main" id="{E4BCE6E8-04EC-3843-8D3E-748F552C3587}"/>
              </a:ext>
            </a:extLst>
          </p:cNvPr>
          <p:cNvSpPr>
            <a:spLocks noGrp="1"/>
          </p:cNvSpPr>
          <p:nvPr>
            <p:ph type="pic" sz="quarter" idx="43" hasCustomPrompt="1"/>
          </p:nvPr>
        </p:nvSpPr>
        <p:spPr>
          <a:xfrm>
            <a:off x="10860021" y="3052199"/>
            <a:ext cx="1508405" cy="1462992"/>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55" name="Text Placeholder 6">
            <a:extLst>
              <a:ext uri="{FF2B5EF4-FFF2-40B4-BE49-F238E27FC236}">
                <a16:creationId xmlns:a16="http://schemas.microsoft.com/office/drawing/2014/main" id="{17E4A533-8B71-2E41-976D-AB982641561D}"/>
              </a:ext>
            </a:extLst>
          </p:cNvPr>
          <p:cNvSpPr>
            <a:spLocks noGrp="1"/>
          </p:cNvSpPr>
          <p:nvPr>
            <p:ph type="body" sz="quarter" idx="44" hasCustomPrompt="1"/>
          </p:nvPr>
        </p:nvSpPr>
        <p:spPr>
          <a:xfrm>
            <a:off x="10857749" y="4618212"/>
            <a:ext cx="1521952" cy="633386"/>
          </a:xfrm>
          <a:prstGeom prst="rect">
            <a:avLst/>
          </a:prstGeom>
        </p:spPr>
        <p:txBody>
          <a:bodyPr/>
          <a:lstStyle>
            <a:lvl1pPr marL="0" indent="0">
              <a:lnSpc>
                <a:spcPct val="95000"/>
              </a:lnSpc>
              <a:spcBef>
                <a:spcPts val="400"/>
              </a:spcBef>
              <a:buNone/>
              <a:defRPr sz="1800" b="1" i="0">
                <a:solidFill>
                  <a:srgbClr val="E41F35"/>
                </a:solidFill>
                <a:latin typeface="Calibri" panose="020F0502020204030204" pitchFamily="34" charset="0"/>
                <a:cs typeface="Calibri" panose="020F0502020204030204" pitchFamily="34" charset="0"/>
              </a:defRPr>
            </a:lvl1pPr>
          </a:lstStyle>
          <a:p>
            <a:pPr lvl="0"/>
            <a:r>
              <a:rPr lang="en-US" dirty="0" err="1"/>
              <a:t>Firstname</a:t>
            </a:r>
            <a:r>
              <a:rPr lang="en-US" dirty="0"/>
              <a:t> </a:t>
            </a:r>
            <a:br>
              <a:rPr lang="en-US" dirty="0"/>
            </a:br>
            <a:r>
              <a:rPr lang="en-US" dirty="0" err="1"/>
              <a:t>Lastname</a:t>
            </a:r>
            <a:endParaRPr lang="en-US" dirty="0"/>
          </a:p>
        </p:txBody>
      </p:sp>
      <p:pic>
        <p:nvPicPr>
          <p:cNvPr id="56" name="Picture 55">
            <a:extLst>
              <a:ext uri="{FF2B5EF4-FFF2-40B4-BE49-F238E27FC236}">
                <a16:creationId xmlns:a16="http://schemas.microsoft.com/office/drawing/2014/main" id="{47CA0B56-5C45-7940-A0EB-EE61930193CA}"/>
              </a:ext>
            </a:extLst>
          </p:cNvPr>
          <p:cNvPicPr>
            <a:picLocks noChangeAspect="1"/>
          </p:cNvPicPr>
          <p:nvPr userDrawn="1"/>
        </p:nvPicPr>
        <p:blipFill>
          <a:blip r:embed="rId2"/>
          <a:stretch>
            <a:fillRect/>
          </a:stretch>
        </p:blipFill>
        <p:spPr>
          <a:xfrm>
            <a:off x="10955026" y="5300236"/>
            <a:ext cx="1097280" cy="37747"/>
          </a:xfrm>
          <a:prstGeom prst="rect">
            <a:avLst/>
          </a:prstGeom>
        </p:spPr>
      </p:pic>
      <p:sp>
        <p:nvSpPr>
          <p:cNvPr id="57" name="Text Placeholder 6">
            <a:extLst>
              <a:ext uri="{FF2B5EF4-FFF2-40B4-BE49-F238E27FC236}">
                <a16:creationId xmlns:a16="http://schemas.microsoft.com/office/drawing/2014/main" id="{F76396FF-78FC-0545-8F6E-7CE177D21A15}"/>
              </a:ext>
            </a:extLst>
          </p:cNvPr>
          <p:cNvSpPr>
            <a:spLocks noGrp="1"/>
          </p:cNvSpPr>
          <p:nvPr>
            <p:ph type="body" sz="quarter" idx="45" hasCustomPrompt="1"/>
          </p:nvPr>
        </p:nvSpPr>
        <p:spPr>
          <a:xfrm>
            <a:off x="10857751" y="5398337"/>
            <a:ext cx="1521950" cy="520145"/>
          </a:xfrm>
          <a:prstGeom prst="rect">
            <a:avLst/>
          </a:prstGeom>
        </p:spPr>
        <p:txBody>
          <a:bodyPr lIns="91440" rIns="91440"/>
          <a:lstStyle>
            <a:lvl1pPr marL="0" indent="0">
              <a:lnSpc>
                <a:spcPct val="100000"/>
              </a:lnSpc>
              <a:spcBef>
                <a:spcPts val="200"/>
              </a:spcBef>
              <a:buFont typeface="Arial" panose="020B0604020202020204" pitchFamily="34" charset="0"/>
              <a:buNone/>
              <a:defRPr sz="1400" b="1" i="0">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 company name</a:t>
            </a:r>
          </a:p>
        </p:txBody>
      </p:sp>
      <p:sp>
        <p:nvSpPr>
          <p:cNvPr id="58" name="Picture Placeholder 2">
            <a:extLst>
              <a:ext uri="{FF2B5EF4-FFF2-40B4-BE49-F238E27FC236}">
                <a16:creationId xmlns:a16="http://schemas.microsoft.com/office/drawing/2014/main" id="{5EDE4EA2-BD92-854E-BBC2-D364D3E9553F}"/>
              </a:ext>
            </a:extLst>
          </p:cNvPr>
          <p:cNvSpPr>
            <a:spLocks noGrp="1"/>
          </p:cNvSpPr>
          <p:nvPr>
            <p:ph type="pic" sz="quarter" idx="46" hasCustomPrompt="1"/>
          </p:nvPr>
        </p:nvSpPr>
        <p:spPr>
          <a:xfrm>
            <a:off x="12506448" y="3052199"/>
            <a:ext cx="1508405" cy="1462992"/>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59" name="Text Placeholder 6">
            <a:extLst>
              <a:ext uri="{FF2B5EF4-FFF2-40B4-BE49-F238E27FC236}">
                <a16:creationId xmlns:a16="http://schemas.microsoft.com/office/drawing/2014/main" id="{60DE6686-1713-2B4C-AB8D-440A3AAE662A}"/>
              </a:ext>
            </a:extLst>
          </p:cNvPr>
          <p:cNvSpPr>
            <a:spLocks noGrp="1"/>
          </p:cNvSpPr>
          <p:nvPr>
            <p:ph type="body" sz="quarter" idx="47" hasCustomPrompt="1"/>
          </p:nvPr>
        </p:nvSpPr>
        <p:spPr>
          <a:xfrm>
            <a:off x="12504176" y="4618212"/>
            <a:ext cx="1521952" cy="633386"/>
          </a:xfrm>
          <a:prstGeom prst="rect">
            <a:avLst/>
          </a:prstGeom>
        </p:spPr>
        <p:txBody>
          <a:bodyPr/>
          <a:lstStyle>
            <a:lvl1pPr marL="0" indent="0">
              <a:lnSpc>
                <a:spcPct val="95000"/>
              </a:lnSpc>
              <a:spcBef>
                <a:spcPts val="400"/>
              </a:spcBef>
              <a:buNone/>
              <a:defRPr sz="1800" b="1" i="0">
                <a:solidFill>
                  <a:srgbClr val="E41F35"/>
                </a:solidFill>
                <a:latin typeface="Calibri" panose="020F0502020204030204" pitchFamily="34" charset="0"/>
                <a:cs typeface="Calibri" panose="020F0502020204030204" pitchFamily="34" charset="0"/>
              </a:defRPr>
            </a:lvl1pPr>
          </a:lstStyle>
          <a:p>
            <a:pPr lvl="0"/>
            <a:r>
              <a:rPr lang="en-US" dirty="0" err="1"/>
              <a:t>Firstname</a:t>
            </a:r>
            <a:r>
              <a:rPr lang="en-US" dirty="0"/>
              <a:t> </a:t>
            </a:r>
            <a:br>
              <a:rPr lang="en-US" dirty="0"/>
            </a:br>
            <a:r>
              <a:rPr lang="en-US" dirty="0" err="1"/>
              <a:t>Lastname</a:t>
            </a:r>
            <a:endParaRPr lang="en-US" dirty="0"/>
          </a:p>
        </p:txBody>
      </p:sp>
      <p:pic>
        <p:nvPicPr>
          <p:cNvPr id="60" name="Picture 59">
            <a:extLst>
              <a:ext uri="{FF2B5EF4-FFF2-40B4-BE49-F238E27FC236}">
                <a16:creationId xmlns:a16="http://schemas.microsoft.com/office/drawing/2014/main" id="{002A7F2E-5E4C-C64B-BE21-050D6DDEBD28}"/>
              </a:ext>
            </a:extLst>
          </p:cNvPr>
          <p:cNvPicPr>
            <a:picLocks noChangeAspect="1"/>
          </p:cNvPicPr>
          <p:nvPr userDrawn="1"/>
        </p:nvPicPr>
        <p:blipFill>
          <a:blip r:embed="rId2"/>
          <a:stretch>
            <a:fillRect/>
          </a:stretch>
        </p:blipFill>
        <p:spPr>
          <a:xfrm>
            <a:off x="12601453" y="5300236"/>
            <a:ext cx="1097280" cy="37747"/>
          </a:xfrm>
          <a:prstGeom prst="rect">
            <a:avLst/>
          </a:prstGeom>
        </p:spPr>
      </p:pic>
      <p:sp>
        <p:nvSpPr>
          <p:cNvPr id="61" name="Text Placeholder 6">
            <a:extLst>
              <a:ext uri="{FF2B5EF4-FFF2-40B4-BE49-F238E27FC236}">
                <a16:creationId xmlns:a16="http://schemas.microsoft.com/office/drawing/2014/main" id="{27A6447E-7A2D-9241-8184-52B991345078}"/>
              </a:ext>
            </a:extLst>
          </p:cNvPr>
          <p:cNvSpPr>
            <a:spLocks noGrp="1"/>
          </p:cNvSpPr>
          <p:nvPr>
            <p:ph type="body" sz="quarter" idx="48" hasCustomPrompt="1"/>
          </p:nvPr>
        </p:nvSpPr>
        <p:spPr>
          <a:xfrm>
            <a:off x="12504178" y="5398337"/>
            <a:ext cx="1521950" cy="520145"/>
          </a:xfrm>
          <a:prstGeom prst="rect">
            <a:avLst/>
          </a:prstGeom>
        </p:spPr>
        <p:txBody>
          <a:bodyPr lIns="91440" rIns="91440"/>
          <a:lstStyle>
            <a:lvl1pPr marL="0" indent="0">
              <a:lnSpc>
                <a:spcPct val="100000"/>
              </a:lnSpc>
              <a:spcBef>
                <a:spcPts val="200"/>
              </a:spcBef>
              <a:buFont typeface="Arial" panose="020B0604020202020204" pitchFamily="34" charset="0"/>
              <a:buNone/>
              <a:defRPr sz="1400" b="1" i="0">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 company name</a:t>
            </a:r>
          </a:p>
        </p:txBody>
      </p:sp>
      <p:sp>
        <p:nvSpPr>
          <p:cNvPr id="37" name="Text Placeholder 10">
            <a:extLst>
              <a:ext uri="{FF2B5EF4-FFF2-40B4-BE49-F238E27FC236}">
                <a16:creationId xmlns:a16="http://schemas.microsoft.com/office/drawing/2014/main" id="{281DFF57-053D-7342-BFDD-055B508594E3}"/>
              </a:ext>
            </a:extLst>
          </p:cNvPr>
          <p:cNvSpPr>
            <a:spLocks noGrp="1"/>
          </p:cNvSpPr>
          <p:nvPr>
            <p:ph type="body" sz="quarter" idx="51" hasCustomPrompt="1"/>
          </p:nvPr>
        </p:nvSpPr>
        <p:spPr>
          <a:xfrm>
            <a:off x="685421" y="1204142"/>
            <a:ext cx="7338771" cy="885672"/>
          </a:xfrm>
          <a:prstGeom prst="rect">
            <a:avLst/>
          </a:prstGeom>
        </p:spPr>
        <p:txBody>
          <a:bodyPr anchor="t"/>
          <a:lstStyle>
            <a:lvl1pPr marL="0" indent="0">
              <a:lnSpc>
                <a:spcPct val="85000"/>
              </a:lnSpc>
              <a:buFontTx/>
              <a:buNone/>
              <a:defRPr sz="7200" b="0" i="0">
                <a:solidFill>
                  <a:schemeClr val="tx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Headline goes here</a:t>
            </a:r>
          </a:p>
        </p:txBody>
      </p:sp>
      <p:sp>
        <p:nvSpPr>
          <p:cNvPr id="38" name="Text Placeholder 3">
            <a:extLst>
              <a:ext uri="{FF2B5EF4-FFF2-40B4-BE49-F238E27FC236}">
                <a16:creationId xmlns:a16="http://schemas.microsoft.com/office/drawing/2014/main" id="{635CA453-354F-4246-B1D9-8C24FC4796FE}"/>
              </a:ext>
            </a:extLst>
          </p:cNvPr>
          <p:cNvSpPr>
            <a:spLocks noGrp="1"/>
          </p:cNvSpPr>
          <p:nvPr>
            <p:ph type="body" sz="quarter" idx="17" hasCustomPrompt="1"/>
          </p:nvPr>
        </p:nvSpPr>
        <p:spPr>
          <a:xfrm>
            <a:off x="8447329" y="1204141"/>
            <a:ext cx="5444642" cy="885672"/>
          </a:xfrm>
          <a:prstGeom prst="rect">
            <a:avLst/>
          </a:prstGeom>
        </p:spPr>
        <p:txBody>
          <a:bodyPr anchor="b"/>
          <a:lstStyle>
            <a:lvl1pPr marL="0" indent="0">
              <a:lnSpc>
                <a:spcPct val="100000"/>
              </a:lnSpc>
              <a:buFontTx/>
              <a:buNone/>
              <a:defRPr lang="en-US" sz="1800" smtClean="0">
                <a:solidFill>
                  <a:schemeClr val="tx1"/>
                </a:solidFill>
                <a:effectLs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US" dirty="0">
                <a:effectLst/>
                <a:latin typeface="Calibri Light" panose="020F0302020204030204" pitchFamily="34" charset="0"/>
              </a:rPr>
              <a:t>Lorem ipsum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par </a:t>
            </a:r>
            <a:r>
              <a:rPr lang="en-US" dirty="0" err="1">
                <a:effectLst/>
                <a:latin typeface="Calibri Light" panose="020F0302020204030204" pitchFamily="34" charset="0"/>
              </a:rPr>
              <a:t>chil</a:t>
            </a:r>
            <a:r>
              <a:rPr lang="en-US" dirty="0">
                <a:effectLst/>
                <a:latin typeface="Calibri Light" panose="020F0302020204030204" pitchFamily="34" charset="0"/>
              </a:rPr>
              <a:t> </a:t>
            </a:r>
            <a:r>
              <a:rPr lang="en-US" dirty="0" err="1">
                <a:effectLst/>
                <a:latin typeface="Calibri Light" panose="020F0302020204030204" pitchFamily="34" charset="0"/>
              </a:rPr>
              <a:t>iqui</a:t>
            </a:r>
            <a:r>
              <a:rPr lang="en-US" dirty="0">
                <a:effectLst/>
                <a:latin typeface="Calibri Light" panose="020F0302020204030204" pitchFamily="34" charset="0"/>
              </a:rPr>
              <a:t> cu. </a:t>
            </a:r>
            <a:r>
              <a:rPr lang="en-US" dirty="0" err="1">
                <a:effectLst/>
                <a:latin typeface="Calibri Light" panose="020F0302020204030204" pitchFamily="34" charset="0"/>
              </a:rPr>
              <a:t>Aximus</a:t>
            </a:r>
            <a:r>
              <a:rPr lang="en-US" dirty="0">
                <a:effectLst/>
                <a:latin typeface="Calibri Light" panose="020F0302020204030204" pitchFamily="34" charset="0"/>
              </a:rPr>
              <a:t> </a:t>
            </a:r>
            <a:r>
              <a:rPr lang="en-US" dirty="0" err="1">
                <a:effectLst/>
                <a:latin typeface="Calibri Light" panose="020F0302020204030204" pitchFamily="34" charset="0"/>
              </a:rPr>
              <a:t>explit</a:t>
            </a:r>
            <a:r>
              <a:rPr lang="en-US" dirty="0">
                <a:effectLst/>
                <a:latin typeface="Calibri Light" panose="020F0302020204030204" pitchFamily="34" charset="0"/>
              </a:rPr>
              <a:t> et </a:t>
            </a:r>
            <a:r>
              <a:rPr lang="en-US" dirty="0" err="1">
                <a:effectLst/>
                <a:latin typeface="Calibri Light" panose="020F0302020204030204" pitchFamily="34" charset="0"/>
              </a:rPr>
              <a:t>vitis</a:t>
            </a:r>
            <a:r>
              <a:rPr lang="en-US" dirty="0">
                <a:effectLst/>
                <a:latin typeface="Calibri Light" panose="020F0302020204030204" pitchFamily="34" charset="0"/>
              </a:rPr>
              <a:t> </a:t>
            </a:r>
            <a:r>
              <a:rPr lang="en-US" dirty="0" err="1">
                <a:effectLst/>
                <a:latin typeface="Calibri Light" panose="020F0302020204030204" pitchFamily="34" charset="0"/>
              </a:rPr>
              <a:t>tu</a:t>
            </a:r>
            <a:r>
              <a:rPr lang="en-US" dirty="0">
                <a:effectLst/>
                <a:latin typeface="Calibri Light" panose="020F0302020204030204" pitchFamily="34" charset="0"/>
              </a:rPr>
              <a:t>? Am </a:t>
            </a:r>
            <a:r>
              <a:rPr lang="en-US" dirty="0" err="1">
                <a:effectLst/>
                <a:latin typeface="Calibri Light" panose="020F0302020204030204" pitchFamily="34" charset="0"/>
              </a:rPr>
              <a:t>quia</a:t>
            </a:r>
            <a:r>
              <a:rPr lang="en-US" dirty="0">
                <a:effectLst/>
                <a:latin typeface="Calibri Light" panose="020F0302020204030204" pitchFamily="34" charset="0"/>
              </a:rPr>
              <a:t> </a:t>
            </a:r>
            <a:r>
              <a:rPr lang="en-US" dirty="0" err="1">
                <a:effectLst/>
                <a:latin typeface="Calibri Light" panose="020F0302020204030204" pitchFamily="34" charset="0"/>
              </a:rPr>
              <a:t>nihit</a:t>
            </a:r>
            <a:r>
              <a:rPr lang="en-US" dirty="0">
                <a:effectLst/>
                <a:latin typeface="Calibri Light" panose="020F0302020204030204" pitchFamily="34" charset="0"/>
              </a:rPr>
              <a:t>, cor. </a:t>
            </a:r>
          </a:p>
        </p:txBody>
      </p:sp>
      <p:pic>
        <p:nvPicPr>
          <p:cNvPr id="39" name="Picture 38">
            <a:extLst>
              <a:ext uri="{FF2B5EF4-FFF2-40B4-BE49-F238E27FC236}">
                <a16:creationId xmlns:a16="http://schemas.microsoft.com/office/drawing/2014/main" id="{AA5EB986-6CAD-CB42-8257-F56BE3F9C955}"/>
              </a:ext>
            </a:extLst>
          </p:cNvPr>
          <p:cNvPicPr>
            <a:picLocks noChangeAspect="1"/>
          </p:cNvPicPr>
          <p:nvPr userDrawn="1"/>
        </p:nvPicPr>
        <p:blipFill>
          <a:blip r:embed="rId2"/>
          <a:stretch>
            <a:fillRect/>
          </a:stretch>
        </p:blipFill>
        <p:spPr>
          <a:xfrm>
            <a:off x="818001" y="2247150"/>
            <a:ext cx="2025650" cy="69679"/>
          </a:xfrm>
          <a:prstGeom prst="rect">
            <a:avLst/>
          </a:prstGeom>
        </p:spPr>
      </p:pic>
    </p:spTree>
    <p:extLst>
      <p:ext uri="{BB962C8B-B14F-4D97-AF65-F5344CB8AC3E}">
        <p14:creationId xmlns:p14="http://schemas.microsoft.com/office/powerpoint/2010/main" val="35663800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ur team 3">
    <p:spTree>
      <p:nvGrpSpPr>
        <p:cNvPr id="1" name=""/>
        <p:cNvGrpSpPr/>
        <p:nvPr/>
      </p:nvGrpSpPr>
      <p:grpSpPr>
        <a:xfrm>
          <a:off x="0" y="0"/>
          <a:ext cx="0" cy="0"/>
          <a:chOff x="0" y="0"/>
          <a:chExt cx="0" cy="0"/>
        </a:xfrm>
      </p:grpSpPr>
      <p:sp>
        <p:nvSpPr>
          <p:cNvPr id="90" name="Picture Placeholder 2">
            <a:extLst>
              <a:ext uri="{FF2B5EF4-FFF2-40B4-BE49-F238E27FC236}">
                <a16:creationId xmlns:a16="http://schemas.microsoft.com/office/drawing/2014/main" id="{8CF5ECCF-F579-E34C-83F3-E253A07F74D1}"/>
              </a:ext>
            </a:extLst>
          </p:cNvPr>
          <p:cNvSpPr>
            <a:spLocks noGrp="1"/>
          </p:cNvSpPr>
          <p:nvPr>
            <p:ph type="pic" sz="quarter" idx="54" hasCustomPrompt="1"/>
          </p:nvPr>
        </p:nvSpPr>
        <p:spPr>
          <a:xfrm>
            <a:off x="6897869" y="4020156"/>
            <a:ext cx="2325646" cy="3088719"/>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91" name="Text Placeholder 6">
            <a:extLst>
              <a:ext uri="{FF2B5EF4-FFF2-40B4-BE49-F238E27FC236}">
                <a16:creationId xmlns:a16="http://schemas.microsoft.com/office/drawing/2014/main" id="{BC25C3A0-6BA9-5F43-A49D-9D34DCDBE199}"/>
              </a:ext>
            </a:extLst>
          </p:cNvPr>
          <p:cNvSpPr>
            <a:spLocks noGrp="1"/>
          </p:cNvSpPr>
          <p:nvPr>
            <p:ph type="body" sz="quarter" idx="55" hasCustomPrompt="1"/>
          </p:nvPr>
        </p:nvSpPr>
        <p:spPr>
          <a:xfrm>
            <a:off x="6729915" y="6217052"/>
            <a:ext cx="2325647" cy="598704"/>
          </a:xfrm>
          <a:prstGeom prst="rect">
            <a:avLst/>
          </a:prstGeom>
          <a:solidFill>
            <a:srgbClr val="E7212F"/>
          </a:solidFill>
        </p:spPr>
        <p:txBody>
          <a:bodyPr/>
          <a:lstStyle>
            <a:lvl1pPr marL="0" indent="0">
              <a:lnSpc>
                <a:spcPct val="95000"/>
              </a:lnSpc>
              <a:spcBef>
                <a:spcPts val="400"/>
              </a:spcBef>
              <a:buNone/>
              <a:defRPr sz="1400" b="1" i="0">
                <a:solidFill>
                  <a:schemeClr val="bg1"/>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92" name="Text Placeholder 6">
            <a:extLst>
              <a:ext uri="{FF2B5EF4-FFF2-40B4-BE49-F238E27FC236}">
                <a16:creationId xmlns:a16="http://schemas.microsoft.com/office/drawing/2014/main" id="{1311BF7B-1948-5D41-B437-232DEF1AD379}"/>
              </a:ext>
            </a:extLst>
          </p:cNvPr>
          <p:cNvSpPr>
            <a:spLocks noGrp="1"/>
          </p:cNvSpPr>
          <p:nvPr>
            <p:ph type="body" sz="quarter" idx="56" hasCustomPrompt="1"/>
          </p:nvPr>
        </p:nvSpPr>
        <p:spPr>
          <a:xfrm>
            <a:off x="6729914" y="6526441"/>
            <a:ext cx="2325647" cy="289315"/>
          </a:xfrm>
          <a:prstGeom prst="rect">
            <a:avLst/>
          </a:prstGeom>
        </p:spPr>
        <p:txBody>
          <a:bodyPr lIns="91440" rIns="91440"/>
          <a:lstStyle>
            <a:lvl1pPr marL="0" indent="0">
              <a:lnSpc>
                <a:spcPct val="100000"/>
              </a:lnSpc>
              <a:spcBef>
                <a:spcPts val="200"/>
              </a:spcBef>
              <a:buFont typeface="Arial" panose="020B0604020202020204" pitchFamily="34" charset="0"/>
              <a:buNone/>
              <a:defRPr sz="1200" b="0" i="1">
                <a:solidFill>
                  <a:schemeClr val="bg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 company name</a:t>
            </a:r>
          </a:p>
        </p:txBody>
      </p:sp>
      <p:sp>
        <p:nvSpPr>
          <p:cNvPr id="93" name="Picture Placeholder 2">
            <a:extLst>
              <a:ext uri="{FF2B5EF4-FFF2-40B4-BE49-F238E27FC236}">
                <a16:creationId xmlns:a16="http://schemas.microsoft.com/office/drawing/2014/main" id="{26189F4A-102F-3D42-87CC-4FA42B4F7C24}"/>
              </a:ext>
            </a:extLst>
          </p:cNvPr>
          <p:cNvSpPr>
            <a:spLocks noGrp="1"/>
          </p:cNvSpPr>
          <p:nvPr>
            <p:ph type="pic" sz="quarter" idx="57" hasCustomPrompt="1"/>
          </p:nvPr>
        </p:nvSpPr>
        <p:spPr>
          <a:xfrm>
            <a:off x="9601313" y="4020156"/>
            <a:ext cx="2325646" cy="3088719"/>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94" name="Picture Placeholder 2">
            <a:extLst>
              <a:ext uri="{FF2B5EF4-FFF2-40B4-BE49-F238E27FC236}">
                <a16:creationId xmlns:a16="http://schemas.microsoft.com/office/drawing/2014/main" id="{4C66A018-F810-E44D-B607-CD4AF07626C0}"/>
              </a:ext>
            </a:extLst>
          </p:cNvPr>
          <p:cNvSpPr>
            <a:spLocks noGrp="1"/>
          </p:cNvSpPr>
          <p:nvPr>
            <p:ph type="pic" sz="quarter" idx="58" hasCustomPrompt="1"/>
          </p:nvPr>
        </p:nvSpPr>
        <p:spPr>
          <a:xfrm>
            <a:off x="12304754" y="4020156"/>
            <a:ext cx="2325646" cy="3088719"/>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95" name="Text Placeholder 6">
            <a:extLst>
              <a:ext uri="{FF2B5EF4-FFF2-40B4-BE49-F238E27FC236}">
                <a16:creationId xmlns:a16="http://schemas.microsoft.com/office/drawing/2014/main" id="{DD361710-60FD-A44F-A039-09CEDED754C5}"/>
              </a:ext>
            </a:extLst>
          </p:cNvPr>
          <p:cNvSpPr>
            <a:spLocks noGrp="1"/>
          </p:cNvSpPr>
          <p:nvPr>
            <p:ph type="body" sz="quarter" idx="59" hasCustomPrompt="1"/>
          </p:nvPr>
        </p:nvSpPr>
        <p:spPr>
          <a:xfrm>
            <a:off x="9435793" y="6217052"/>
            <a:ext cx="2325647" cy="598704"/>
          </a:xfrm>
          <a:prstGeom prst="rect">
            <a:avLst/>
          </a:prstGeom>
          <a:solidFill>
            <a:srgbClr val="E7212F"/>
          </a:solidFill>
        </p:spPr>
        <p:txBody>
          <a:bodyPr/>
          <a:lstStyle>
            <a:lvl1pPr marL="0" indent="0">
              <a:lnSpc>
                <a:spcPct val="95000"/>
              </a:lnSpc>
              <a:spcBef>
                <a:spcPts val="400"/>
              </a:spcBef>
              <a:buNone/>
              <a:defRPr sz="1400" b="1" i="0">
                <a:solidFill>
                  <a:schemeClr val="bg1"/>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96" name="Text Placeholder 6">
            <a:extLst>
              <a:ext uri="{FF2B5EF4-FFF2-40B4-BE49-F238E27FC236}">
                <a16:creationId xmlns:a16="http://schemas.microsoft.com/office/drawing/2014/main" id="{7BA93CF7-2713-944E-B28D-1B6D0DECE70E}"/>
              </a:ext>
            </a:extLst>
          </p:cNvPr>
          <p:cNvSpPr>
            <a:spLocks noGrp="1"/>
          </p:cNvSpPr>
          <p:nvPr>
            <p:ph type="body" sz="quarter" idx="60" hasCustomPrompt="1"/>
          </p:nvPr>
        </p:nvSpPr>
        <p:spPr>
          <a:xfrm>
            <a:off x="9435792" y="6526441"/>
            <a:ext cx="2325647" cy="289315"/>
          </a:xfrm>
          <a:prstGeom prst="rect">
            <a:avLst/>
          </a:prstGeom>
        </p:spPr>
        <p:txBody>
          <a:bodyPr lIns="91440" rIns="91440"/>
          <a:lstStyle>
            <a:lvl1pPr marL="0" indent="0">
              <a:lnSpc>
                <a:spcPct val="100000"/>
              </a:lnSpc>
              <a:spcBef>
                <a:spcPts val="200"/>
              </a:spcBef>
              <a:buFont typeface="Arial" panose="020B0604020202020204" pitchFamily="34" charset="0"/>
              <a:buNone/>
              <a:defRPr sz="1200" b="0" i="1">
                <a:solidFill>
                  <a:schemeClr val="bg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 company name</a:t>
            </a:r>
          </a:p>
        </p:txBody>
      </p:sp>
      <p:sp>
        <p:nvSpPr>
          <p:cNvPr id="97" name="Text Placeholder 6">
            <a:extLst>
              <a:ext uri="{FF2B5EF4-FFF2-40B4-BE49-F238E27FC236}">
                <a16:creationId xmlns:a16="http://schemas.microsoft.com/office/drawing/2014/main" id="{6CE1BFDD-81A0-D647-A808-488F276C9D0A}"/>
              </a:ext>
            </a:extLst>
          </p:cNvPr>
          <p:cNvSpPr>
            <a:spLocks noGrp="1"/>
          </p:cNvSpPr>
          <p:nvPr>
            <p:ph type="body" sz="quarter" idx="61" hasCustomPrompt="1"/>
          </p:nvPr>
        </p:nvSpPr>
        <p:spPr>
          <a:xfrm>
            <a:off x="12132340" y="6217052"/>
            <a:ext cx="2325647" cy="598704"/>
          </a:xfrm>
          <a:prstGeom prst="rect">
            <a:avLst/>
          </a:prstGeom>
          <a:solidFill>
            <a:srgbClr val="E7212F"/>
          </a:solidFill>
        </p:spPr>
        <p:txBody>
          <a:bodyPr/>
          <a:lstStyle>
            <a:lvl1pPr marL="0" indent="0">
              <a:lnSpc>
                <a:spcPct val="95000"/>
              </a:lnSpc>
              <a:spcBef>
                <a:spcPts val="400"/>
              </a:spcBef>
              <a:buNone/>
              <a:defRPr sz="1400" b="1" i="0">
                <a:solidFill>
                  <a:schemeClr val="bg1"/>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98" name="Text Placeholder 6">
            <a:extLst>
              <a:ext uri="{FF2B5EF4-FFF2-40B4-BE49-F238E27FC236}">
                <a16:creationId xmlns:a16="http://schemas.microsoft.com/office/drawing/2014/main" id="{E18C5562-C895-ED4F-A2BA-A53DCB381218}"/>
              </a:ext>
            </a:extLst>
          </p:cNvPr>
          <p:cNvSpPr>
            <a:spLocks noGrp="1"/>
          </p:cNvSpPr>
          <p:nvPr>
            <p:ph type="body" sz="quarter" idx="62" hasCustomPrompt="1"/>
          </p:nvPr>
        </p:nvSpPr>
        <p:spPr>
          <a:xfrm>
            <a:off x="12132339" y="6526441"/>
            <a:ext cx="2325647" cy="289315"/>
          </a:xfrm>
          <a:prstGeom prst="rect">
            <a:avLst/>
          </a:prstGeom>
        </p:spPr>
        <p:txBody>
          <a:bodyPr lIns="91440" rIns="91440"/>
          <a:lstStyle>
            <a:lvl1pPr marL="0" indent="0">
              <a:lnSpc>
                <a:spcPct val="100000"/>
              </a:lnSpc>
              <a:spcBef>
                <a:spcPts val="200"/>
              </a:spcBef>
              <a:buFont typeface="Arial" panose="020B0604020202020204" pitchFamily="34" charset="0"/>
              <a:buNone/>
              <a:defRPr sz="1200" b="0" i="1">
                <a:solidFill>
                  <a:schemeClr val="bg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 company name</a:t>
            </a:r>
          </a:p>
        </p:txBody>
      </p:sp>
      <p:sp>
        <p:nvSpPr>
          <p:cNvPr id="99" name="Picture Placeholder 2">
            <a:extLst>
              <a:ext uri="{FF2B5EF4-FFF2-40B4-BE49-F238E27FC236}">
                <a16:creationId xmlns:a16="http://schemas.microsoft.com/office/drawing/2014/main" id="{BD0BCA51-F36C-DD46-A7BA-DFF61310CB6F}"/>
              </a:ext>
            </a:extLst>
          </p:cNvPr>
          <p:cNvSpPr>
            <a:spLocks noGrp="1"/>
          </p:cNvSpPr>
          <p:nvPr>
            <p:ph type="pic" sz="quarter" idx="63" hasCustomPrompt="1"/>
          </p:nvPr>
        </p:nvSpPr>
        <p:spPr>
          <a:xfrm>
            <a:off x="6897869" y="581075"/>
            <a:ext cx="2325646" cy="3088719"/>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100" name="Text Placeholder 6">
            <a:extLst>
              <a:ext uri="{FF2B5EF4-FFF2-40B4-BE49-F238E27FC236}">
                <a16:creationId xmlns:a16="http://schemas.microsoft.com/office/drawing/2014/main" id="{2C91ECE0-4F5C-A84C-9101-934BBAA4F429}"/>
              </a:ext>
            </a:extLst>
          </p:cNvPr>
          <p:cNvSpPr>
            <a:spLocks noGrp="1"/>
          </p:cNvSpPr>
          <p:nvPr>
            <p:ph type="body" sz="quarter" idx="64" hasCustomPrompt="1"/>
          </p:nvPr>
        </p:nvSpPr>
        <p:spPr>
          <a:xfrm>
            <a:off x="6729915" y="2777971"/>
            <a:ext cx="2325647" cy="598704"/>
          </a:xfrm>
          <a:prstGeom prst="rect">
            <a:avLst/>
          </a:prstGeom>
          <a:solidFill>
            <a:srgbClr val="E7212F"/>
          </a:solidFill>
        </p:spPr>
        <p:txBody>
          <a:bodyPr/>
          <a:lstStyle>
            <a:lvl1pPr marL="0" indent="0">
              <a:lnSpc>
                <a:spcPct val="95000"/>
              </a:lnSpc>
              <a:spcBef>
                <a:spcPts val="400"/>
              </a:spcBef>
              <a:buNone/>
              <a:defRPr sz="1400" b="1" i="0">
                <a:solidFill>
                  <a:schemeClr val="bg1"/>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101" name="Text Placeholder 6">
            <a:extLst>
              <a:ext uri="{FF2B5EF4-FFF2-40B4-BE49-F238E27FC236}">
                <a16:creationId xmlns:a16="http://schemas.microsoft.com/office/drawing/2014/main" id="{1125E011-8F5A-1949-9265-F6F539F3F0EC}"/>
              </a:ext>
            </a:extLst>
          </p:cNvPr>
          <p:cNvSpPr>
            <a:spLocks noGrp="1"/>
          </p:cNvSpPr>
          <p:nvPr>
            <p:ph type="body" sz="quarter" idx="65" hasCustomPrompt="1"/>
          </p:nvPr>
        </p:nvSpPr>
        <p:spPr>
          <a:xfrm>
            <a:off x="6729914" y="3087360"/>
            <a:ext cx="2325647" cy="289315"/>
          </a:xfrm>
          <a:prstGeom prst="rect">
            <a:avLst/>
          </a:prstGeom>
        </p:spPr>
        <p:txBody>
          <a:bodyPr lIns="91440" rIns="91440"/>
          <a:lstStyle>
            <a:lvl1pPr marL="0" indent="0">
              <a:lnSpc>
                <a:spcPct val="100000"/>
              </a:lnSpc>
              <a:spcBef>
                <a:spcPts val="200"/>
              </a:spcBef>
              <a:buFont typeface="Arial" panose="020B0604020202020204" pitchFamily="34" charset="0"/>
              <a:buNone/>
              <a:defRPr sz="1200" b="0" i="1">
                <a:solidFill>
                  <a:schemeClr val="bg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 company name</a:t>
            </a:r>
          </a:p>
        </p:txBody>
      </p:sp>
      <p:sp>
        <p:nvSpPr>
          <p:cNvPr id="102" name="Picture Placeholder 2">
            <a:extLst>
              <a:ext uri="{FF2B5EF4-FFF2-40B4-BE49-F238E27FC236}">
                <a16:creationId xmlns:a16="http://schemas.microsoft.com/office/drawing/2014/main" id="{C27BB8E1-B80F-564C-A4EE-4F1B61CD77DE}"/>
              </a:ext>
            </a:extLst>
          </p:cNvPr>
          <p:cNvSpPr>
            <a:spLocks noGrp="1"/>
          </p:cNvSpPr>
          <p:nvPr>
            <p:ph type="pic" sz="quarter" idx="66" hasCustomPrompt="1"/>
          </p:nvPr>
        </p:nvSpPr>
        <p:spPr>
          <a:xfrm>
            <a:off x="9601313" y="581075"/>
            <a:ext cx="2325646" cy="3088719"/>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103" name="Picture Placeholder 2">
            <a:extLst>
              <a:ext uri="{FF2B5EF4-FFF2-40B4-BE49-F238E27FC236}">
                <a16:creationId xmlns:a16="http://schemas.microsoft.com/office/drawing/2014/main" id="{9A27FE6B-2FA4-7A42-B70B-75B217B93538}"/>
              </a:ext>
            </a:extLst>
          </p:cNvPr>
          <p:cNvSpPr>
            <a:spLocks noGrp="1"/>
          </p:cNvSpPr>
          <p:nvPr>
            <p:ph type="pic" sz="quarter" idx="67" hasCustomPrompt="1"/>
          </p:nvPr>
        </p:nvSpPr>
        <p:spPr>
          <a:xfrm>
            <a:off x="12304754" y="581075"/>
            <a:ext cx="2325646" cy="3088719"/>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104" name="Text Placeholder 6">
            <a:extLst>
              <a:ext uri="{FF2B5EF4-FFF2-40B4-BE49-F238E27FC236}">
                <a16:creationId xmlns:a16="http://schemas.microsoft.com/office/drawing/2014/main" id="{2690DA7E-3945-9640-886B-93D8D5FE167A}"/>
              </a:ext>
            </a:extLst>
          </p:cNvPr>
          <p:cNvSpPr>
            <a:spLocks noGrp="1"/>
          </p:cNvSpPr>
          <p:nvPr>
            <p:ph type="body" sz="quarter" idx="68" hasCustomPrompt="1"/>
          </p:nvPr>
        </p:nvSpPr>
        <p:spPr>
          <a:xfrm>
            <a:off x="9435793" y="2777971"/>
            <a:ext cx="2325647" cy="598704"/>
          </a:xfrm>
          <a:prstGeom prst="rect">
            <a:avLst/>
          </a:prstGeom>
          <a:solidFill>
            <a:srgbClr val="E7212F"/>
          </a:solidFill>
        </p:spPr>
        <p:txBody>
          <a:bodyPr/>
          <a:lstStyle>
            <a:lvl1pPr marL="0" indent="0">
              <a:lnSpc>
                <a:spcPct val="95000"/>
              </a:lnSpc>
              <a:spcBef>
                <a:spcPts val="400"/>
              </a:spcBef>
              <a:buNone/>
              <a:defRPr sz="1400" b="1" i="0">
                <a:solidFill>
                  <a:schemeClr val="bg1"/>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105" name="Text Placeholder 6">
            <a:extLst>
              <a:ext uri="{FF2B5EF4-FFF2-40B4-BE49-F238E27FC236}">
                <a16:creationId xmlns:a16="http://schemas.microsoft.com/office/drawing/2014/main" id="{82CC6D41-3C49-224F-91A3-2D4C4F6FFD5A}"/>
              </a:ext>
            </a:extLst>
          </p:cNvPr>
          <p:cNvSpPr>
            <a:spLocks noGrp="1"/>
          </p:cNvSpPr>
          <p:nvPr>
            <p:ph type="body" sz="quarter" idx="69" hasCustomPrompt="1"/>
          </p:nvPr>
        </p:nvSpPr>
        <p:spPr>
          <a:xfrm>
            <a:off x="9435792" y="3087360"/>
            <a:ext cx="2325647" cy="289315"/>
          </a:xfrm>
          <a:prstGeom prst="rect">
            <a:avLst/>
          </a:prstGeom>
        </p:spPr>
        <p:txBody>
          <a:bodyPr lIns="91440" rIns="91440"/>
          <a:lstStyle>
            <a:lvl1pPr marL="0" indent="0">
              <a:lnSpc>
                <a:spcPct val="100000"/>
              </a:lnSpc>
              <a:spcBef>
                <a:spcPts val="200"/>
              </a:spcBef>
              <a:buFont typeface="Arial" panose="020B0604020202020204" pitchFamily="34" charset="0"/>
              <a:buNone/>
              <a:defRPr sz="1200" b="0" i="1">
                <a:solidFill>
                  <a:schemeClr val="bg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 company name</a:t>
            </a:r>
          </a:p>
        </p:txBody>
      </p:sp>
      <p:sp>
        <p:nvSpPr>
          <p:cNvPr id="106" name="Text Placeholder 6">
            <a:extLst>
              <a:ext uri="{FF2B5EF4-FFF2-40B4-BE49-F238E27FC236}">
                <a16:creationId xmlns:a16="http://schemas.microsoft.com/office/drawing/2014/main" id="{9B7D4814-C067-0C46-AB3F-281A89F7BE7D}"/>
              </a:ext>
            </a:extLst>
          </p:cNvPr>
          <p:cNvSpPr>
            <a:spLocks noGrp="1"/>
          </p:cNvSpPr>
          <p:nvPr>
            <p:ph type="body" sz="quarter" idx="70" hasCustomPrompt="1"/>
          </p:nvPr>
        </p:nvSpPr>
        <p:spPr>
          <a:xfrm>
            <a:off x="12132340" y="2777971"/>
            <a:ext cx="2325647" cy="598704"/>
          </a:xfrm>
          <a:prstGeom prst="rect">
            <a:avLst/>
          </a:prstGeom>
          <a:solidFill>
            <a:srgbClr val="E7212F"/>
          </a:solidFill>
        </p:spPr>
        <p:txBody>
          <a:bodyPr/>
          <a:lstStyle>
            <a:lvl1pPr marL="0" indent="0">
              <a:lnSpc>
                <a:spcPct val="95000"/>
              </a:lnSpc>
              <a:spcBef>
                <a:spcPts val="400"/>
              </a:spcBef>
              <a:buNone/>
              <a:defRPr sz="1400" b="1" i="0">
                <a:solidFill>
                  <a:schemeClr val="bg1"/>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107" name="Text Placeholder 6">
            <a:extLst>
              <a:ext uri="{FF2B5EF4-FFF2-40B4-BE49-F238E27FC236}">
                <a16:creationId xmlns:a16="http://schemas.microsoft.com/office/drawing/2014/main" id="{CD0DAB71-293F-A34D-B653-66256DE975DD}"/>
              </a:ext>
            </a:extLst>
          </p:cNvPr>
          <p:cNvSpPr>
            <a:spLocks noGrp="1"/>
          </p:cNvSpPr>
          <p:nvPr>
            <p:ph type="body" sz="quarter" idx="71" hasCustomPrompt="1"/>
          </p:nvPr>
        </p:nvSpPr>
        <p:spPr>
          <a:xfrm>
            <a:off x="12132339" y="3087360"/>
            <a:ext cx="2325647" cy="289315"/>
          </a:xfrm>
          <a:prstGeom prst="rect">
            <a:avLst/>
          </a:prstGeom>
        </p:spPr>
        <p:txBody>
          <a:bodyPr lIns="91440" rIns="91440"/>
          <a:lstStyle>
            <a:lvl1pPr marL="0" indent="0">
              <a:lnSpc>
                <a:spcPct val="100000"/>
              </a:lnSpc>
              <a:spcBef>
                <a:spcPts val="200"/>
              </a:spcBef>
              <a:buFont typeface="Arial" panose="020B0604020202020204" pitchFamily="34" charset="0"/>
              <a:buNone/>
              <a:defRPr sz="1200" b="0" i="1">
                <a:solidFill>
                  <a:schemeClr val="bg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 company name</a:t>
            </a:r>
          </a:p>
        </p:txBody>
      </p:sp>
      <p:sp>
        <p:nvSpPr>
          <p:cNvPr id="24" name="Text Placeholder 3">
            <a:extLst>
              <a:ext uri="{FF2B5EF4-FFF2-40B4-BE49-F238E27FC236}">
                <a16:creationId xmlns:a16="http://schemas.microsoft.com/office/drawing/2014/main" id="{01EB20BD-EF03-414B-A6EF-B676D5827CB2}"/>
              </a:ext>
            </a:extLst>
          </p:cNvPr>
          <p:cNvSpPr>
            <a:spLocks noGrp="1"/>
          </p:cNvSpPr>
          <p:nvPr>
            <p:ph type="body" sz="quarter" idx="17" hasCustomPrompt="1"/>
          </p:nvPr>
        </p:nvSpPr>
        <p:spPr>
          <a:xfrm>
            <a:off x="735014" y="3890221"/>
            <a:ext cx="4956102" cy="2938072"/>
          </a:xfrm>
          <a:prstGeom prst="rect">
            <a:avLst/>
          </a:prstGeom>
        </p:spPr>
        <p:txBody>
          <a:bodyPr anchor="t"/>
          <a:lstStyle>
            <a:lvl1pPr marL="0" marR="0" indent="0" algn="l" defTabSz="914400" rtl="0" eaLnBrk="1" fontAlgn="auto" latinLnBrk="0" hangingPunct="1">
              <a:lnSpc>
                <a:spcPct val="100000"/>
              </a:lnSpc>
              <a:spcBef>
                <a:spcPts val="1000"/>
              </a:spcBef>
              <a:spcAft>
                <a:spcPts val="0"/>
              </a:spcAft>
              <a:buClrTx/>
              <a:buSzTx/>
              <a:buFontTx/>
              <a:buNone/>
              <a:tabLst/>
              <a:defRPr lang="en-US" sz="1800" smtClean="0">
                <a:solidFill>
                  <a:schemeClr val="tx1"/>
                </a:solidFill>
                <a:effectLs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a:t>
            </a:r>
            <a:r>
              <a:rPr lang="en-US" dirty="0">
                <a:effectLst/>
                <a:latin typeface="Calibri Light" panose="020F0302020204030204" pitchFamily="34" charset="0"/>
              </a:rPr>
              <a:t> </a:t>
            </a:r>
            <a:r>
              <a:rPr lang="en-US" dirty="0" err="1">
                <a:effectLst/>
                <a:latin typeface="Calibri Light" panose="020F0302020204030204" pitchFamily="34" charset="0"/>
              </a:rPr>
              <a:t>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 Lorem </a:t>
            </a:r>
            <a:r>
              <a:rPr lang="en-US" dirty="0" err="1">
                <a:effectLst/>
                <a:latin typeface="Calibri Light" panose="020F0302020204030204" pitchFamily="34" charset="0"/>
              </a:rPr>
              <a:t>ips</a:t>
            </a:r>
            <a:r>
              <a:rPr lang="en-US" dirty="0">
                <a:effectLst/>
                <a:latin typeface="Calibri Light" panose="020F0302020204030204" pitchFamily="34" charset="0"/>
              </a:rPr>
              <a:t> 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par </a:t>
            </a:r>
            <a:r>
              <a:rPr lang="en-US" dirty="0" err="1">
                <a:effectLst/>
                <a:latin typeface="Calibri Light" panose="020F0302020204030204" pitchFamily="34" charset="0"/>
              </a:rPr>
              <a:t>chil</a:t>
            </a:r>
            <a:r>
              <a:rPr lang="en-US" dirty="0">
                <a:effectLst/>
                <a:latin typeface="Calibri Light" panose="020F0302020204030204" pitchFamily="34" charset="0"/>
              </a:rPr>
              <a:t> </a:t>
            </a:r>
            <a:r>
              <a:rPr lang="en-US" dirty="0" err="1">
                <a:effectLst/>
                <a:latin typeface="Calibri Light" panose="020F0302020204030204" pitchFamily="34" charset="0"/>
              </a:rPr>
              <a:t>iqui</a:t>
            </a:r>
            <a:r>
              <a:rPr lang="en-US" dirty="0">
                <a:effectLst/>
                <a:latin typeface="Calibri Light" panose="020F0302020204030204" pitchFamily="34" charset="0"/>
              </a:rPr>
              <a:t> cu. </a:t>
            </a:r>
            <a:r>
              <a:rPr lang="en-US" dirty="0" err="1">
                <a:effectLst/>
                <a:latin typeface="Calibri Light" panose="020F0302020204030204" pitchFamily="34" charset="0"/>
              </a:rPr>
              <a:t>Aximus</a:t>
            </a:r>
            <a:r>
              <a:rPr lang="en-US" dirty="0">
                <a:effectLst/>
                <a:latin typeface="Calibri Light" panose="020F0302020204030204" pitchFamily="34" charset="0"/>
              </a:rPr>
              <a:t> </a:t>
            </a:r>
            <a:r>
              <a:rPr lang="en-US" dirty="0" err="1">
                <a:effectLst/>
                <a:latin typeface="Calibri Light" panose="020F0302020204030204" pitchFamily="34" charset="0"/>
              </a:rPr>
              <a:t>explit</a:t>
            </a:r>
            <a:r>
              <a:rPr lang="en-US" dirty="0">
                <a:effectLst/>
                <a:latin typeface="Calibri Light" panose="020F0302020204030204" pitchFamily="34" charset="0"/>
              </a:rPr>
              <a:t> et </a:t>
            </a:r>
            <a:r>
              <a:rPr lang="en-US" dirty="0" err="1">
                <a:effectLst/>
                <a:latin typeface="Calibri Light" panose="020F0302020204030204" pitchFamily="34" charset="0"/>
              </a:rPr>
              <a:t>vitis</a:t>
            </a:r>
            <a:r>
              <a:rPr lang="en-US" dirty="0">
                <a:effectLst/>
                <a:latin typeface="Calibri Light" panose="020F0302020204030204" pitchFamily="34" charset="0"/>
              </a:rPr>
              <a:t> </a:t>
            </a:r>
            <a:r>
              <a:rPr lang="en-US" dirty="0" err="1">
                <a:effectLst/>
                <a:latin typeface="Calibri Light" panose="020F0302020204030204" pitchFamily="34" charset="0"/>
              </a:rPr>
              <a:t>tu</a:t>
            </a:r>
            <a:r>
              <a:rPr lang="en-US" dirty="0">
                <a:effectLst/>
                <a:latin typeface="Calibri Light" panose="020F0302020204030204" pitchFamily="34" charset="0"/>
              </a:rPr>
              <a:t>? Am </a:t>
            </a:r>
            <a:r>
              <a:rPr lang="en-US" dirty="0" err="1">
                <a:effectLst/>
                <a:latin typeface="Calibri Light" panose="020F0302020204030204" pitchFamily="34" charset="0"/>
              </a:rPr>
              <a:t>quia</a:t>
            </a:r>
            <a:r>
              <a:rPr lang="en-US" dirty="0">
                <a:effectLst/>
                <a:latin typeface="Calibri Light" panose="020F0302020204030204" pitchFamily="34" charset="0"/>
              </a:rPr>
              <a:t> </a:t>
            </a:r>
            <a:r>
              <a:rPr lang="en-US" dirty="0" err="1">
                <a:effectLst/>
                <a:latin typeface="Calibri Light" panose="020F0302020204030204" pitchFamily="34" charset="0"/>
              </a:rPr>
              <a:t>nihit</a:t>
            </a:r>
            <a:r>
              <a:rPr lang="en-US" dirty="0">
                <a:effectLst/>
                <a:latin typeface="Calibri Light" panose="020F0302020204030204" pitchFamily="34" charset="0"/>
              </a:rPr>
              <a:t>, cor. </a:t>
            </a: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commolueu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a:t>
            </a:r>
          </a:p>
        </p:txBody>
      </p:sp>
      <p:pic>
        <p:nvPicPr>
          <p:cNvPr id="25" name="Picture 24">
            <a:extLst>
              <a:ext uri="{FF2B5EF4-FFF2-40B4-BE49-F238E27FC236}">
                <a16:creationId xmlns:a16="http://schemas.microsoft.com/office/drawing/2014/main" id="{577C6057-CCE5-2F4E-A9AF-54E02C4A1213}"/>
              </a:ext>
            </a:extLst>
          </p:cNvPr>
          <p:cNvPicPr>
            <a:picLocks noChangeAspect="1"/>
          </p:cNvPicPr>
          <p:nvPr userDrawn="1"/>
        </p:nvPicPr>
        <p:blipFill>
          <a:blip r:embed="rId2"/>
          <a:stretch>
            <a:fillRect/>
          </a:stretch>
        </p:blipFill>
        <p:spPr>
          <a:xfrm>
            <a:off x="839865" y="3746995"/>
            <a:ext cx="2025650" cy="69679"/>
          </a:xfrm>
          <a:prstGeom prst="rect">
            <a:avLst/>
          </a:prstGeom>
        </p:spPr>
      </p:pic>
      <p:sp>
        <p:nvSpPr>
          <p:cNvPr id="26" name="Text Placeholder 10">
            <a:extLst>
              <a:ext uri="{FF2B5EF4-FFF2-40B4-BE49-F238E27FC236}">
                <a16:creationId xmlns:a16="http://schemas.microsoft.com/office/drawing/2014/main" id="{577FE520-6846-BC45-9190-546771EAAC60}"/>
              </a:ext>
            </a:extLst>
          </p:cNvPr>
          <p:cNvSpPr>
            <a:spLocks noGrp="1"/>
          </p:cNvSpPr>
          <p:nvPr>
            <p:ph type="body" sz="quarter" idx="72" hasCustomPrompt="1"/>
          </p:nvPr>
        </p:nvSpPr>
        <p:spPr>
          <a:xfrm>
            <a:off x="748265" y="1287340"/>
            <a:ext cx="4942851" cy="438150"/>
          </a:xfrm>
          <a:prstGeom prst="rect">
            <a:avLst/>
          </a:prstGeom>
        </p:spPr>
        <p:txBody>
          <a:bodyPr anchor="t"/>
          <a:lstStyle>
            <a:lvl1pPr marL="0" indent="0">
              <a:lnSpc>
                <a:spcPct val="85000"/>
              </a:lnSpc>
              <a:buFontTx/>
              <a:buNone/>
              <a:defRPr sz="2400" b="1" i="0">
                <a:solidFill>
                  <a:srgbClr val="E41F35"/>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27" name="Text Placeholder 10">
            <a:extLst>
              <a:ext uri="{FF2B5EF4-FFF2-40B4-BE49-F238E27FC236}">
                <a16:creationId xmlns:a16="http://schemas.microsoft.com/office/drawing/2014/main" id="{F9E416B6-75DA-5542-8692-D01684D5AC1E}"/>
              </a:ext>
            </a:extLst>
          </p:cNvPr>
          <p:cNvSpPr>
            <a:spLocks noGrp="1"/>
          </p:cNvSpPr>
          <p:nvPr>
            <p:ph type="body" sz="quarter" idx="73" hasCustomPrompt="1"/>
          </p:nvPr>
        </p:nvSpPr>
        <p:spPr>
          <a:xfrm>
            <a:off x="685422" y="1725490"/>
            <a:ext cx="5005694" cy="1964639"/>
          </a:xfrm>
          <a:prstGeom prst="rect">
            <a:avLst/>
          </a:prstGeom>
        </p:spPr>
        <p:txBody>
          <a:bodyPr anchor="t"/>
          <a:lstStyle>
            <a:lvl1pPr marL="0" indent="0">
              <a:lnSpc>
                <a:spcPct val="85000"/>
              </a:lnSpc>
              <a:buFontTx/>
              <a:buNone/>
              <a:defRPr sz="7200" b="0" i="0">
                <a:solidFill>
                  <a:schemeClr val="tx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Headline goes here</a:t>
            </a:r>
          </a:p>
        </p:txBody>
      </p:sp>
    </p:spTree>
    <p:extLst>
      <p:ext uri="{BB962C8B-B14F-4D97-AF65-F5344CB8AC3E}">
        <p14:creationId xmlns:p14="http://schemas.microsoft.com/office/powerpoint/2010/main" val="289948240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_supply chain">
    <p:spTree>
      <p:nvGrpSpPr>
        <p:cNvPr id="1" name=""/>
        <p:cNvGrpSpPr/>
        <p:nvPr/>
      </p:nvGrpSpPr>
      <p:grpSpPr>
        <a:xfrm>
          <a:off x="0" y="0"/>
          <a:ext cx="0" cy="0"/>
          <a:chOff x="0" y="0"/>
          <a:chExt cx="0" cy="0"/>
        </a:xfrm>
      </p:grpSpPr>
      <p:pic>
        <p:nvPicPr>
          <p:cNvPr id="9" name="Picture 8" descr="A person with a beard&#10;&#10;Description automatically generated with low confidence">
            <a:extLst>
              <a:ext uri="{FF2B5EF4-FFF2-40B4-BE49-F238E27FC236}">
                <a16:creationId xmlns:a16="http://schemas.microsoft.com/office/drawing/2014/main" id="{CEF596B3-EED3-5243-ABEC-24D42F33D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11" name="Text Placeholder 10">
            <a:extLst>
              <a:ext uri="{FF2B5EF4-FFF2-40B4-BE49-F238E27FC236}">
                <a16:creationId xmlns:a16="http://schemas.microsoft.com/office/drawing/2014/main" id="{4A9EE608-886C-E04A-A7BD-3EEFA04D828C}"/>
              </a:ext>
            </a:extLst>
          </p:cNvPr>
          <p:cNvSpPr>
            <a:spLocks noGrp="1"/>
          </p:cNvSpPr>
          <p:nvPr>
            <p:ph type="body" sz="quarter" idx="13" hasCustomPrompt="1"/>
          </p:nvPr>
        </p:nvSpPr>
        <p:spPr>
          <a:xfrm>
            <a:off x="1361281" y="5568484"/>
            <a:ext cx="7670800" cy="438150"/>
          </a:xfrm>
          <a:prstGeom prst="rect">
            <a:avLst/>
          </a:prstGeom>
        </p:spPr>
        <p:txBody>
          <a:bodyPr anchor="t"/>
          <a:lstStyle>
            <a:lvl1pPr marL="0" indent="0">
              <a:lnSpc>
                <a:spcPct val="85000"/>
              </a:lnSpc>
              <a:buFontTx/>
              <a:buNone/>
              <a:defRPr sz="3600" b="0" i="0">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Subtitle/speaker name</a:t>
            </a:r>
          </a:p>
        </p:txBody>
      </p:sp>
      <p:sp>
        <p:nvSpPr>
          <p:cNvPr id="10" name="Text Placeholder 10">
            <a:extLst>
              <a:ext uri="{FF2B5EF4-FFF2-40B4-BE49-F238E27FC236}">
                <a16:creationId xmlns:a16="http://schemas.microsoft.com/office/drawing/2014/main" id="{64DC0896-9197-BA48-8CD1-E33F7015E71F}"/>
              </a:ext>
            </a:extLst>
          </p:cNvPr>
          <p:cNvSpPr>
            <a:spLocks noGrp="1"/>
          </p:cNvSpPr>
          <p:nvPr>
            <p:ph type="body" sz="quarter" idx="15" hasCustomPrompt="1"/>
          </p:nvPr>
        </p:nvSpPr>
        <p:spPr>
          <a:xfrm>
            <a:off x="1361281" y="2661116"/>
            <a:ext cx="9240458" cy="2501434"/>
          </a:xfrm>
          <a:prstGeom prst="rect">
            <a:avLst/>
          </a:prstGeom>
        </p:spPr>
        <p:txBody>
          <a:bodyPr anchor="b"/>
          <a:lstStyle>
            <a:lvl1pPr marL="0" indent="0">
              <a:lnSpc>
                <a:spcPct val="85000"/>
              </a:lnSpc>
              <a:buFontTx/>
              <a:buNone/>
              <a:defRPr sz="8400" b="0" i="0">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84pt front page</a:t>
            </a:r>
            <a:br>
              <a:rPr lang="en-US" dirty="0"/>
            </a:br>
            <a:r>
              <a:rPr lang="en-US" dirty="0"/>
              <a:t>headline here</a:t>
            </a:r>
          </a:p>
        </p:txBody>
      </p:sp>
      <p:pic>
        <p:nvPicPr>
          <p:cNvPr id="8" name="Picture 7" descr="Logo, company name&#10;&#10;Description automatically generated">
            <a:extLst>
              <a:ext uri="{FF2B5EF4-FFF2-40B4-BE49-F238E27FC236}">
                <a16:creationId xmlns:a16="http://schemas.microsoft.com/office/drawing/2014/main" id="{0111C5EF-37F3-104B-8EEF-E294CCB3C4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5950" y="514350"/>
            <a:ext cx="3280297" cy="1633286"/>
          </a:xfrm>
          <a:prstGeom prst="rect">
            <a:avLst/>
          </a:prstGeom>
        </p:spPr>
      </p:pic>
      <p:pic>
        <p:nvPicPr>
          <p:cNvPr id="15" name="Picture 14">
            <a:extLst>
              <a:ext uri="{FF2B5EF4-FFF2-40B4-BE49-F238E27FC236}">
                <a16:creationId xmlns:a16="http://schemas.microsoft.com/office/drawing/2014/main" id="{CEAEB821-7FA1-2241-88D7-EB319CF98F69}"/>
              </a:ext>
            </a:extLst>
          </p:cNvPr>
          <p:cNvPicPr>
            <a:picLocks noChangeAspect="1"/>
          </p:cNvPicPr>
          <p:nvPr userDrawn="1"/>
        </p:nvPicPr>
        <p:blipFill>
          <a:blip r:embed="rId4"/>
          <a:stretch>
            <a:fillRect/>
          </a:stretch>
        </p:blipFill>
        <p:spPr>
          <a:xfrm>
            <a:off x="1466850" y="5221870"/>
            <a:ext cx="2025650" cy="69679"/>
          </a:xfrm>
          <a:prstGeom prst="rect">
            <a:avLst/>
          </a:prstGeom>
        </p:spPr>
      </p:pic>
      <p:sp>
        <p:nvSpPr>
          <p:cNvPr id="19" name="Footer Placeholder 1">
            <a:extLst>
              <a:ext uri="{FF2B5EF4-FFF2-40B4-BE49-F238E27FC236}">
                <a16:creationId xmlns:a16="http://schemas.microsoft.com/office/drawing/2014/main" id="{7BEF9B9D-934C-5246-8942-775ACFD36045}"/>
              </a:ext>
            </a:extLst>
          </p:cNvPr>
          <p:cNvSpPr>
            <a:spLocks noGrp="1"/>
          </p:cNvSpPr>
          <p:nvPr userDrawn="1"/>
        </p:nvSpPr>
        <p:spPr>
          <a:xfrm>
            <a:off x="44252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tx1"/>
                </a:solidFill>
                <a:latin typeface="Calibri" panose="020F0502020204030204" pitchFamily="34" charset="0"/>
                <a:cs typeface="Calibri" panose="020F0502020204030204" pitchFamily="34" charset="0"/>
              </a:rPr>
              <a:t>© 2022 Cardinal Health. All Rights Reserved</a:t>
            </a:r>
            <a:r>
              <a:rPr lang="en-US" sz="1080" b="0" i="0" spc="120" dirty="0">
                <a:solidFill>
                  <a:schemeClr val="tx1"/>
                </a:solidFill>
                <a:latin typeface="Calibri" panose="020F0502020204030204" pitchFamily="34" charset="0"/>
                <a:cs typeface="Calibri" panose="020F0502020204030204" pitchFamily="34" charset="0"/>
              </a:rPr>
              <a:t>.</a:t>
            </a:r>
            <a:r>
              <a:rPr lang="en-US" sz="1080" b="0" i="0" spc="120" baseline="0" dirty="0">
                <a:solidFill>
                  <a:schemeClr val="tx1"/>
                </a:solidFill>
                <a:latin typeface="Calibri" panose="020F0502020204030204" pitchFamily="34" charset="0"/>
                <a:cs typeface="Calibri" panose="020F0502020204030204" pitchFamily="34" charset="0"/>
              </a:rPr>
              <a:t> </a:t>
            </a:r>
            <a:endParaRPr lang="en-US" sz="1200" b="0" i="0" spc="120" dirty="0">
              <a:solidFill>
                <a:schemeClr val="tx1"/>
              </a:solidFill>
              <a:latin typeface="Calibri" panose="020F0502020204030204" pitchFamily="34" charset="0"/>
              <a:cs typeface="Calibri" panose="020F0502020204030204" pitchFamily="34" charset="0"/>
            </a:endParaRPr>
          </a:p>
        </p:txBody>
      </p:sp>
      <p:sp>
        <p:nvSpPr>
          <p:cNvPr id="20" name="Text Placeholder 10">
            <a:extLst>
              <a:ext uri="{FF2B5EF4-FFF2-40B4-BE49-F238E27FC236}">
                <a16:creationId xmlns:a16="http://schemas.microsoft.com/office/drawing/2014/main" id="{2AB28B97-9A2C-3F4C-80B0-7AF0A2765CDB}"/>
              </a:ext>
            </a:extLst>
          </p:cNvPr>
          <p:cNvSpPr>
            <a:spLocks noGrp="1"/>
          </p:cNvSpPr>
          <p:nvPr>
            <p:ph type="body" sz="quarter" idx="14" hasCustomPrompt="1"/>
          </p:nvPr>
        </p:nvSpPr>
        <p:spPr>
          <a:xfrm>
            <a:off x="1373981" y="6198161"/>
            <a:ext cx="7670800" cy="438150"/>
          </a:xfrm>
          <a:prstGeom prst="rect">
            <a:avLst/>
          </a:prstGeom>
        </p:spPr>
        <p:txBody>
          <a:bodyPr anchor="t"/>
          <a:lstStyle>
            <a:lvl1pPr marL="0" indent="0">
              <a:lnSpc>
                <a:spcPct val="85000"/>
              </a:lnSpc>
              <a:buFontTx/>
              <a:buNone/>
              <a:defRPr sz="1800" b="1" i="0">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fld id="{BB20F97F-5B26-A247-8E68-139A16174092}" type="datetime4">
              <a:rPr lang="en-US" smtClean="0"/>
              <a:t>January 13, 2022</a:t>
            </a:fld>
            <a:endParaRPr lang="en-US" dirty="0"/>
          </a:p>
        </p:txBody>
      </p:sp>
    </p:spTree>
    <p:extLst>
      <p:ext uri="{BB962C8B-B14F-4D97-AF65-F5344CB8AC3E}">
        <p14:creationId xmlns:p14="http://schemas.microsoft.com/office/powerpoint/2010/main" val="41257497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ur team 4">
    <p:spTree>
      <p:nvGrpSpPr>
        <p:cNvPr id="1" name=""/>
        <p:cNvGrpSpPr/>
        <p:nvPr/>
      </p:nvGrpSpPr>
      <p:grpSpPr>
        <a:xfrm>
          <a:off x="0" y="0"/>
          <a:ext cx="0" cy="0"/>
          <a:chOff x="0" y="0"/>
          <a:chExt cx="0" cy="0"/>
        </a:xfrm>
      </p:grpSpPr>
      <p:sp>
        <p:nvSpPr>
          <p:cNvPr id="99" name="Picture Placeholder 2">
            <a:extLst>
              <a:ext uri="{FF2B5EF4-FFF2-40B4-BE49-F238E27FC236}">
                <a16:creationId xmlns:a16="http://schemas.microsoft.com/office/drawing/2014/main" id="{BD0BCA51-F36C-DD46-A7BA-DFF61310CB6F}"/>
              </a:ext>
            </a:extLst>
          </p:cNvPr>
          <p:cNvSpPr>
            <a:spLocks noGrp="1"/>
          </p:cNvSpPr>
          <p:nvPr>
            <p:ph type="pic" sz="quarter" idx="63" hasCustomPrompt="1"/>
          </p:nvPr>
        </p:nvSpPr>
        <p:spPr>
          <a:xfrm>
            <a:off x="5267626" y="417444"/>
            <a:ext cx="2002358" cy="2338157"/>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100" name="Text Placeholder 6">
            <a:extLst>
              <a:ext uri="{FF2B5EF4-FFF2-40B4-BE49-F238E27FC236}">
                <a16:creationId xmlns:a16="http://schemas.microsoft.com/office/drawing/2014/main" id="{2C91ECE0-4F5C-A84C-9101-934BBAA4F429}"/>
              </a:ext>
            </a:extLst>
          </p:cNvPr>
          <p:cNvSpPr>
            <a:spLocks noGrp="1"/>
          </p:cNvSpPr>
          <p:nvPr>
            <p:ph type="body" sz="quarter" idx="64" hasCustomPrompt="1"/>
          </p:nvPr>
        </p:nvSpPr>
        <p:spPr>
          <a:xfrm>
            <a:off x="5099673" y="2125701"/>
            <a:ext cx="2002358" cy="515478"/>
          </a:xfrm>
          <a:prstGeom prst="rect">
            <a:avLst/>
          </a:prstGeom>
          <a:solidFill>
            <a:srgbClr val="E7212F"/>
          </a:solidFill>
        </p:spPr>
        <p:txBody>
          <a:bodyPr/>
          <a:lstStyle>
            <a:lvl1pPr marL="0" indent="0">
              <a:lnSpc>
                <a:spcPct val="95000"/>
              </a:lnSpc>
              <a:spcBef>
                <a:spcPts val="400"/>
              </a:spcBef>
              <a:buNone/>
              <a:defRPr sz="1400" b="1" i="0">
                <a:solidFill>
                  <a:schemeClr val="bg1"/>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101" name="Text Placeholder 6">
            <a:extLst>
              <a:ext uri="{FF2B5EF4-FFF2-40B4-BE49-F238E27FC236}">
                <a16:creationId xmlns:a16="http://schemas.microsoft.com/office/drawing/2014/main" id="{1125E011-8F5A-1949-9265-F6F539F3F0EC}"/>
              </a:ext>
            </a:extLst>
          </p:cNvPr>
          <p:cNvSpPr>
            <a:spLocks noGrp="1"/>
          </p:cNvSpPr>
          <p:nvPr>
            <p:ph type="body" sz="quarter" idx="65" hasCustomPrompt="1"/>
          </p:nvPr>
        </p:nvSpPr>
        <p:spPr>
          <a:xfrm>
            <a:off x="5099672" y="2392082"/>
            <a:ext cx="2002356" cy="249097"/>
          </a:xfrm>
          <a:prstGeom prst="rect">
            <a:avLst/>
          </a:prstGeom>
        </p:spPr>
        <p:txBody>
          <a:bodyPr lIns="91440" rIns="91440"/>
          <a:lstStyle>
            <a:lvl1pPr marL="0" indent="0">
              <a:lnSpc>
                <a:spcPct val="100000"/>
              </a:lnSpc>
              <a:spcBef>
                <a:spcPts val="200"/>
              </a:spcBef>
              <a:buFont typeface="Arial" panose="020B0604020202020204" pitchFamily="34" charset="0"/>
              <a:buNone/>
              <a:defRPr sz="1200" b="0" i="1">
                <a:solidFill>
                  <a:schemeClr val="bg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 company name</a:t>
            </a:r>
          </a:p>
        </p:txBody>
      </p:sp>
      <p:sp>
        <p:nvSpPr>
          <p:cNvPr id="25" name="Picture Placeholder 2">
            <a:extLst>
              <a:ext uri="{FF2B5EF4-FFF2-40B4-BE49-F238E27FC236}">
                <a16:creationId xmlns:a16="http://schemas.microsoft.com/office/drawing/2014/main" id="{DA4F6912-5A0A-8141-8CF8-66618A8E5A2E}"/>
              </a:ext>
            </a:extLst>
          </p:cNvPr>
          <p:cNvSpPr>
            <a:spLocks noGrp="1"/>
          </p:cNvSpPr>
          <p:nvPr>
            <p:ph type="pic" sz="quarter" idx="66" hasCustomPrompt="1"/>
          </p:nvPr>
        </p:nvSpPr>
        <p:spPr>
          <a:xfrm>
            <a:off x="7618752" y="417444"/>
            <a:ext cx="2002358" cy="2338157"/>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26" name="Text Placeholder 6">
            <a:extLst>
              <a:ext uri="{FF2B5EF4-FFF2-40B4-BE49-F238E27FC236}">
                <a16:creationId xmlns:a16="http://schemas.microsoft.com/office/drawing/2014/main" id="{1769608E-EB0E-B749-A4DD-A6E3A8ABAB97}"/>
              </a:ext>
            </a:extLst>
          </p:cNvPr>
          <p:cNvSpPr>
            <a:spLocks noGrp="1"/>
          </p:cNvSpPr>
          <p:nvPr>
            <p:ph type="body" sz="quarter" idx="67" hasCustomPrompt="1"/>
          </p:nvPr>
        </p:nvSpPr>
        <p:spPr>
          <a:xfrm>
            <a:off x="7450799" y="2125701"/>
            <a:ext cx="2002358" cy="515478"/>
          </a:xfrm>
          <a:prstGeom prst="rect">
            <a:avLst/>
          </a:prstGeom>
          <a:solidFill>
            <a:srgbClr val="E7212F"/>
          </a:solidFill>
        </p:spPr>
        <p:txBody>
          <a:bodyPr/>
          <a:lstStyle>
            <a:lvl1pPr marL="0" indent="0">
              <a:lnSpc>
                <a:spcPct val="95000"/>
              </a:lnSpc>
              <a:spcBef>
                <a:spcPts val="400"/>
              </a:spcBef>
              <a:buNone/>
              <a:defRPr sz="1400" b="1" i="0">
                <a:solidFill>
                  <a:schemeClr val="bg1"/>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27" name="Text Placeholder 6">
            <a:extLst>
              <a:ext uri="{FF2B5EF4-FFF2-40B4-BE49-F238E27FC236}">
                <a16:creationId xmlns:a16="http://schemas.microsoft.com/office/drawing/2014/main" id="{17697B2D-FE94-144E-8AEC-0572FAC33027}"/>
              </a:ext>
            </a:extLst>
          </p:cNvPr>
          <p:cNvSpPr>
            <a:spLocks noGrp="1"/>
          </p:cNvSpPr>
          <p:nvPr>
            <p:ph type="body" sz="quarter" idx="68" hasCustomPrompt="1"/>
          </p:nvPr>
        </p:nvSpPr>
        <p:spPr>
          <a:xfrm>
            <a:off x="7450798" y="2392082"/>
            <a:ext cx="2002356" cy="249097"/>
          </a:xfrm>
          <a:prstGeom prst="rect">
            <a:avLst/>
          </a:prstGeom>
        </p:spPr>
        <p:txBody>
          <a:bodyPr lIns="91440" rIns="91440"/>
          <a:lstStyle>
            <a:lvl1pPr marL="0" indent="0">
              <a:lnSpc>
                <a:spcPct val="100000"/>
              </a:lnSpc>
              <a:spcBef>
                <a:spcPts val="200"/>
              </a:spcBef>
              <a:buFont typeface="Arial" panose="020B0604020202020204" pitchFamily="34" charset="0"/>
              <a:buNone/>
              <a:defRPr sz="1200" b="0" i="1">
                <a:solidFill>
                  <a:schemeClr val="bg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 company name</a:t>
            </a:r>
          </a:p>
        </p:txBody>
      </p:sp>
      <p:sp>
        <p:nvSpPr>
          <p:cNvPr id="28" name="Picture Placeholder 2">
            <a:extLst>
              <a:ext uri="{FF2B5EF4-FFF2-40B4-BE49-F238E27FC236}">
                <a16:creationId xmlns:a16="http://schemas.microsoft.com/office/drawing/2014/main" id="{E5515163-CBA6-4748-BB0C-59AA5CFF8E10}"/>
              </a:ext>
            </a:extLst>
          </p:cNvPr>
          <p:cNvSpPr>
            <a:spLocks noGrp="1"/>
          </p:cNvSpPr>
          <p:nvPr>
            <p:ph type="pic" sz="quarter" idx="69" hasCustomPrompt="1"/>
          </p:nvPr>
        </p:nvSpPr>
        <p:spPr>
          <a:xfrm>
            <a:off x="9969878" y="417444"/>
            <a:ext cx="2002358" cy="2338157"/>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29" name="Text Placeholder 6">
            <a:extLst>
              <a:ext uri="{FF2B5EF4-FFF2-40B4-BE49-F238E27FC236}">
                <a16:creationId xmlns:a16="http://schemas.microsoft.com/office/drawing/2014/main" id="{586CF5E1-BCCD-A54A-8D77-CEE860618AFE}"/>
              </a:ext>
            </a:extLst>
          </p:cNvPr>
          <p:cNvSpPr>
            <a:spLocks noGrp="1"/>
          </p:cNvSpPr>
          <p:nvPr>
            <p:ph type="body" sz="quarter" idx="70" hasCustomPrompt="1"/>
          </p:nvPr>
        </p:nvSpPr>
        <p:spPr>
          <a:xfrm>
            <a:off x="9801925" y="2125701"/>
            <a:ext cx="2002358" cy="515478"/>
          </a:xfrm>
          <a:prstGeom prst="rect">
            <a:avLst/>
          </a:prstGeom>
          <a:solidFill>
            <a:srgbClr val="E7212F"/>
          </a:solidFill>
        </p:spPr>
        <p:txBody>
          <a:bodyPr/>
          <a:lstStyle>
            <a:lvl1pPr marL="0" indent="0">
              <a:lnSpc>
                <a:spcPct val="95000"/>
              </a:lnSpc>
              <a:spcBef>
                <a:spcPts val="400"/>
              </a:spcBef>
              <a:buNone/>
              <a:defRPr sz="1400" b="1" i="0">
                <a:solidFill>
                  <a:schemeClr val="bg1"/>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30" name="Text Placeholder 6">
            <a:extLst>
              <a:ext uri="{FF2B5EF4-FFF2-40B4-BE49-F238E27FC236}">
                <a16:creationId xmlns:a16="http://schemas.microsoft.com/office/drawing/2014/main" id="{FC961635-4AFA-D149-A4F8-214D3FA37FB7}"/>
              </a:ext>
            </a:extLst>
          </p:cNvPr>
          <p:cNvSpPr>
            <a:spLocks noGrp="1"/>
          </p:cNvSpPr>
          <p:nvPr>
            <p:ph type="body" sz="quarter" idx="71" hasCustomPrompt="1"/>
          </p:nvPr>
        </p:nvSpPr>
        <p:spPr>
          <a:xfrm>
            <a:off x="9801924" y="2392082"/>
            <a:ext cx="2002356" cy="249097"/>
          </a:xfrm>
          <a:prstGeom prst="rect">
            <a:avLst/>
          </a:prstGeom>
        </p:spPr>
        <p:txBody>
          <a:bodyPr lIns="91440" rIns="91440"/>
          <a:lstStyle>
            <a:lvl1pPr marL="0" indent="0">
              <a:lnSpc>
                <a:spcPct val="100000"/>
              </a:lnSpc>
              <a:spcBef>
                <a:spcPts val="200"/>
              </a:spcBef>
              <a:buFont typeface="Arial" panose="020B0604020202020204" pitchFamily="34" charset="0"/>
              <a:buNone/>
              <a:defRPr sz="1200" b="0" i="1">
                <a:solidFill>
                  <a:schemeClr val="bg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 company name</a:t>
            </a:r>
          </a:p>
        </p:txBody>
      </p:sp>
      <p:sp>
        <p:nvSpPr>
          <p:cNvPr id="31" name="Picture Placeholder 2">
            <a:extLst>
              <a:ext uri="{FF2B5EF4-FFF2-40B4-BE49-F238E27FC236}">
                <a16:creationId xmlns:a16="http://schemas.microsoft.com/office/drawing/2014/main" id="{64F909BD-B44F-C74B-8A40-22F4C204483B}"/>
              </a:ext>
            </a:extLst>
          </p:cNvPr>
          <p:cNvSpPr>
            <a:spLocks noGrp="1"/>
          </p:cNvSpPr>
          <p:nvPr>
            <p:ph type="pic" sz="quarter" idx="72" hasCustomPrompt="1"/>
          </p:nvPr>
        </p:nvSpPr>
        <p:spPr>
          <a:xfrm>
            <a:off x="12321001" y="417444"/>
            <a:ext cx="2002358" cy="2338157"/>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32" name="Text Placeholder 6">
            <a:extLst>
              <a:ext uri="{FF2B5EF4-FFF2-40B4-BE49-F238E27FC236}">
                <a16:creationId xmlns:a16="http://schemas.microsoft.com/office/drawing/2014/main" id="{587F357D-CD93-7243-A49C-F155EA8DD54E}"/>
              </a:ext>
            </a:extLst>
          </p:cNvPr>
          <p:cNvSpPr>
            <a:spLocks noGrp="1"/>
          </p:cNvSpPr>
          <p:nvPr>
            <p:ph type="body" sz="quarter" idx="73" hasCustomPrompt="1"/>
          </p:nvPr>
        </p:nvSpPr>
        <p:spPr>
          <a:xfrm>
            <a:off x="12153048" y="2125701"/>
            <a:ext cx="2002358" cy="515478"/>
          </a:xfrm>
          <a:prstGeom prst="rect">
            <a:avLst/>
          </a:prstGeom>
          <a:solidFill>
            <a:srgbClr val="E7212F"/>
          </a:solidFill>
        </p:spPr>
        <p:txBody>
          <a:bodyPr/>
          <a:lstStyle>
            <a:lvl1pPr marL="0" indent="0">
              <a:lnSpc>
                <a:spcPct val="95000"/>
              </a:lnSpc>
              <a:spcBef>
                <a:spcPts val="400"/>
              </a:spcBef>
              <a:buNone/>
              <a:defRPr sz="1400" b="1" i="0">
                <a:solidFill>
                  <a:schemeClr val="bg1"/>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33" name="Text Placeholder 6">
            <a:extLst>
              <a:ext uri="{FF2B5EF4-FFF2-40B4-BE49-F238E27FC236}">
                <a16:creationId xmlns:a16="http://schemas.microsoft.com/office/drawing/2014/main" id="{7D34F619-ED82-E640-A037-7FF096816DEF}"/>
              </a:ext>
            </a:extLst>
          </p:cNvPr>
          <p:cNvSpPr>
            <a:spLocks noGrp="1"/>
          </p:cNvSpPr>
          <p:nvPr>
            <p:ph type="body" sz="quarter" idx="74" hasCustomPrompt="1"/>
          </p:nvPr>
        </p:nvSpPr>
        <p:spPr>
          <a:xfrm>
            <a:off x="12153047" y="2392082"/>
            <a:ext cx="2002356" cy="249097"/>
          </a:xfrm>
          <a:prstGeom prst="rect">
            <a:avLst/>
          </a:prstGeom>
        </p:spPr>
        <p:txBody>
          <a:bodyPr lIns="91440" rIns="91440"/>
          <a:lstStyle>
            <a:lvl1pPr marL="0" indent="0">
              <a:lnSpc>
                <a:spcPct val="100000"/>
              </a:lnSpc>
              <a:spcBef>
                <a:spcPts val="200"/>
              </a:spcBef>
              <a:buFont typeface="Arial" panose="020B0604020202020204" pitchFamily="34" charset="0"/>
              <a:buNone/>
              <a:defRPr sz="1200" b="0" i="1">
                <a:solidFill>
                  <a:schemeClr val="bg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 company name</a:t>
            </a:r>
          </a:p>
        </p:txBody>
      </p:sp>
      <p:sp>
        <p:nvSpPr>
          <p:cNvPr id="50" name="Picture Placeholder 2">
            <a:extLst>
              <a:ext uri="{FF2B5EF4-FFF2-40B4-BE49-F238E27FC236}">
                <a16:creationId xmlns:a16="http://schemas.microsoft.com/office/drawing/2014/main" id="{DBE9BCC3-D651-7F42-9D26-7E9B19B3BBA1}"/>
              </a:ext>
            </a:extLst>
          </p:cNvPr>
          <p:cNvSpPr>
            <a:spLocks noGrp="1"/>
          </p:cNvSpPr>
          <p:nvPr>
            <p:ph type="pic" sz="quarter" idx="75" hasCustomPrompt="1"/>
          </p:nvPr>
        </p:nvSpPr>
        <p:spPr>
          <a:xfrm>
            <a:off x="5267626" y="3005843"/>
            <a:ext cx="2002358" cy="2338157"/>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51" name="Text Placeholder 6">
            <a:extLst>
              <a:ext uri="{FF2B5EF4-FFF2-40B4-BE49-F238E27FC236}">
                <a16:creationId xmlns:a16="http://schemas.microsoft.com/office/drawing/2014/main" id="{865F2025-9212-EA4C-9A1D-789625A1AEC8}"/>
              </a:ext>
            </a:extLst>
          </p:cNvPr>
          <p:cNvSpPr>
            <a:spLocks noGrp="1"/>
          </p:cNvSpPr>
          <p:nvPr>
            <p:ph type="body" sz="quarter" idx="76" hasCustomPrompt="1"/>
          </p:nvPr>
        </p:nvSpPr>
        <p:spPr>
          <a:xfrm>
            <a:off x="5099673" y="4714100"/>
            <a:ext cx="2002358" cy="515478"/>
          </a:xfrm>
          <a:prstGeom prst="rect">
            <a:avLst/>
          </a:prstGeom>
          <a:solidFill>
            <a:srgbClr val="E7212F"/>
          </a:solidFill>
        </p:spPr>
        <p:txBody>
          <a:bodyPr/>
          <a:lstStyle>
            <a:lvl1pPr marL="0" indent="0">
              <a:lnSpc>
                <a:spcPct val="95000"/>
              </a:lnSpc>
              <a:spcBef>
                <a:spcPts val="400"/>
              </a:spcBef>
              <a:buNone/>
              <a:defRPr sz="1400" b="1" i="0">
                <a:solidFill>
                  <a:schemeClr val="bg1"/>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52" name="Text Placeholder 6">
            <a:extLst>
              <a:ext uri="{FF2B5EF4-FFF2-40B4-BE49-F238E27FC236}">
                <a16:creationId xmlns:a16="http://schemas.microsoft.com/office/drawing/2014/main" id="{1900AFAA-F318-3F43-BE6C-A34AD6AFDF5E}"/>
              </a:ext>
            </a:extLst>
          </p:cNvPr>
          <p:cNvSpPr>
            <a:spLocks noGrp="1"/>
          </p:cNvSpPr>
          <p:nvPr>
            <p:ph type="body" sz="quarter" idx="77" hasCustomPrompt="1"/>
          </p:nvPr>
        </p:nvSpPr>
        <p:spPr>
          <a:xfrm>
            <a:off x="5099672" y="4980481"/>
            <a:ext cx="2002356" cy="249097"/>
          </a:xfrm>
          <a:prstGeom prst="rect">
            <a:avLst/>
          </a:prstGeom>
        </p:spPr>
        <p:txBody>
          <a:bodyPr lIns="91440" rIns="91440"/>
          <a:lstStyle>
            <a:lvl1pPr marL="0" indent="0">
              <a:lnSpc>
                <a:spcPct val="100000"/>
              </a:lnSpc>
              <a:spcBef>
                <a:spcPts val="200"/>
              </a:spcBef>
              <a:buFont typeface="Arial" panose="020B0604020202020204" pitchFamily="34" charset="0"/>
              <a:buNone/>
              <a:defRPr sz="1200" b="0" i="1">
                <a:solidFill>
                  <a:schemeClr val="bg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 company name</a:t>
            </a:r>
          </a:p>
        </p:txBody>
      </p:sp>
      <p:sp>
        <p:nvSpPr>
          <p:cNvPr id="53" name="Picture Placeholder 2">
            <a:extLst>
              <a:ext uri="{FF2B5EF4-FFF2-40B4-BE49-F238E27FC236}">
                <a16:creationId xmlns:a16="http://schemas.microsoft.com/office/drawing/2014/main" id="{89296F20-DBAE-EC40-8D10-5B96BDD3B12F}"/>
              </a:ext>
            </a:extLst>
          </p:cNvPr>
          <p:cNvSpPr>
            <a:spLocks noGrp="1"/>
          </p:cNvSpPr>
          <p:nvPr>
            <p:ph type="pic" sz="quarter" idx="78" hasCustomPrompt="1"/>
          </p:nvPr>
        </p:nvSpPr>
        <p:spPr>
          <a:xfrm>
            <a:off x="7618752" y="3005843"/>
            <a:ext cx="2002358" cy="2338157"/>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54" name="Text Placeholder 6">
            <a:extLst>
              <a:ext uri="{FF2B5EF4-FFF2-40B4-BE49-F238E27FC236}">
                <a16:creationId xmlns:a16="http://schemas.microsoft.com/office/drawing/2014/main" id="{DBC63806-84FF-6646-8BCE-6C6F3C4A3EC2}"/>
              </a:ext>
            </a:extLst>
          </p:cNvPr>
          <p:cNvSpPr>
            <a:spLocks noGrp="1"/>
          </p:cNvSpPr>
          <p:nvPr>
            <p:ph type="body" sz="quarter" idx="79" hasCustomPrompt="1"/>
          </p:nvPr>
        </p:nvSpPr>
        <p:spPr>
          <a:xfrm>
            <a:off x="7450799" y="4714100"/>
            <a:ext cx="2002358" cy="515478"/>
          </a:xfrm>
          <a:prstGeom prst="rect">
            <a:avLst/>
          </a:prstGeom>
          <a:solidFill>
            <a:srgbClr val="E7212F"/>
          </a:solidFill>
        </p:spPr>
        <p:txBody>
          <a:bodyPr/>
          <a:lstStyle>
            <a:lvl1pPr marL="0" indent="0">
              <a:lnSpc>
                <a:spcPct val="95000"/>
              </a:lnSpc>
              <a:spcBef>
                <a:spcPts val="400"/>
              </a:spcBef>
              <a:buNone/>
              <a:defRPr sz="1400" b="1" i="0">
                <a:solidFill>
                  <a:schemeClr val="bg1"/>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55" name="Text Placeholder 6">
            <a:extLst>
              <a:ext uri="{FF2B5EF4-FFF2-40B4-BE49-F238E27FC236}">
                <a16:creationId xmlns:a16="http://schemas.microsoft.com/office/drawing/2014/main" id="{E7A3AB5F-3AB6-E845-ABC3-B406078FBE1B}"/>
              </a:ext>
            </a:extLst>
          </p:cNvPr>
          <p:cNvSpPr>
            <a:spLocks noGrp="1"/>
          </p:cNvSpPr>
          <p:nvPr>
            <p:ph type="body" sz="quarter" idx="80" hasCustomPrompt="1"/>
          </p:nvPr>
        </p:nvSpPr>
        <p:spPr>
          <a:xfrm>
            <a:off x="7450798" y="4980481"/>
            <a:ext cx="2002356" cy="249097"/>
          </a:xfrm>
          <a:prstGeom prst="rect">
            <a:avLst/>
          </a:prstGeom>
        </p:spPr>
        <p:txBody>
          <a:bodyPr lIns="91440" rIns="91440"/>
          <a:lstStyle>
            <a:lvl1pPr marL="0" indent="0">
              <a:lnSpc>
                <a:spcPct val="100000"/>
              </a:lnSpc>
              <a:spcBef>
                <a:spcPts val="200"/>
              </a:spcBef>
              <a:buFont typeface="Arial" panose="020B0604020202020204" pitchFamily="34" charset="0"/>
              <a:buNone/>
              <a:defRPr sz="1200" b="0" i="1">
                <a:solidFill>
                  <a:schemeClr val="bg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 company name</a:t>
            </a:r>
          </a:p>
        </p:txBody>
      </p:sp>
      <p:sp>
        <p:nvSpPr>
          <p:cNvPr id="56" name="Picture Placeholder 2">
            <a:extLst>
              <a:ext uri="{FF2B5EF4-FFF2-40B4-BE49-F238E27FC236}">
                <a16:creationId xmlns:a16="http://schemas.microsoft.com/office/drawing/2014/main" id="{497C40BD-43F9-2C4C-9D12-7441AE0D755D}"/>
              </a:ext>
            </a:extLst>
          </p:cNvPr>
          <p:cNvSpPr>
            <a:spLocks noGrp="1"/>
          </p:cNvSpPr>
          <p:nvPr>
            <p:ph type="pic" sz="quarter" idx="81" hasCustomPrompt="1"/>
          </p:nvPr>
        </p:nvSpPr>
        <p:spPr>
          <a:xfrm>
            <a:off x="9969878" y="3005843"/>
            <a:ext cx="2002358" cy="2338157"/>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57" name="Text Placeholder 6">
            <a:extLst>
              <a:ext uri="{FF2B5EF4-FFF2-40B4-BE49-F238E27FC236}">
                <a16:creationId xmlns:a16="http://schemas.microsoft.com/office/drawing/2014/main" id="{FB6BBEF7-B0DA-1043-A671-67B794403B15}"/>
              </a:ext>
            </a:extLst>
          </p:cNvPr>
          <p:cNvSpPr>
            <a:spLocks noGrp="1"/>
          </p:cNvSpPr>
          <p:nvPr>
            <p:ph type="body" sz="quarter" idx="82" hasCustomPrompt="1"/>
          </p:nvPr>
        </p:nvSpPr>
        <p:spPr>
          <a:xfrm>
            <a:off x="9801925" y="4714100"/>
            <a:ext cx="2002358" cy="515478"/>
          </a:xfrm>
          <a:prstGeom prst="rect">
            <a:avLst/>
          </a:prstGeom>
          <a:solidFill>
            <a:srgbClr val="E7212F"/>
          </a:solidFill>
        </p:spPr>
        <p:txBody>
          <a:bodyPr/>
          <a:lstStyle>
            <a:lvl1pPr marL="0" indent="0">
              <a:lnSpc>
                <a:spcPct val="95000"/>
              </a:lnSpc>
              <a:spcBef>
                <a:spcPts val="400"/>
              </a:spcBef>
              <a:buNone/>
              <a:defRPr sz="1400" b="1" i="0">
                <a:solidFill>
                  <a:schemeClr val="bg1"/>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58" name="Text Placeholder 6">
            <a:extLst>
              <a:ext uri="{FF2B5EF4-FFF2-40B4-BE49-F238E27FC236}">
                <a16:creationId xmlns:a16="http://schemas.microsoft.com/office/drawing/2014/main" id="{85EE45DB-AA83-CC46-9217-1A9F5CEA8DF4}"/>
              </a:ext>
            </a:extLst>
          </p:cNvPr>
          <p:cNvSpPr>
            <a:spLocks noGrp="1"/>
          </p:cNvSpPr>
          <p:nvPr>
            <p:ph type="body" sz="quarter" idx="83" hasCustomPrompt="1"/>
          </p:nvPr>
        </p:nvSpPr>
        <p:spPr>
          <a:xfrm>
            <a:off x="9801924" y="4980481"/>
            <a:ext cx="2002356" cy="249097"/>
          </a:xfrm>
          <a:prstGeom prst="rect">
            <a:avLst/>
          </a:prstGeom>
        </p:spPr>
        <p:txBody>
          <a:bodyPr lIns="91440" rIns="91440"/>
          <a:lstStyle>
            <a:lvl1pPr marL="0" indent="0">
              <a:lnSpc>
                <a:spcPct val="100000"/>
              </a:lnSpc>
              <a:spcBef>
                <a:spcPts val="200"/>
              </a:spcBef>
              <a:buFont typeface="Arial" panose="020B0604020202020204" pitchFamily="34" charset="0"/>
              <a:buNone/>
              <a:defRPr sz="1200" b="0" i="1">
                <a:solidFill>
                  <a:schemeClr val="bg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 company name</a:t>
            </a:r>
          </a:p>
        </p:txBody>
      </p:sp>
      <p:sp>
        <p:nvSpPr>
          <p:cNvPr id="59" name="Picture Placeholder 2">
            <a:extLst>
              <a:ext uri="{FF2B5EF4-FFF2-40B4-BE49-F238E27FC236}">
                <a16:creationId xmlns:a16="http://schemas.microsoft.com/office/drawing/2014/main" id="{4F135950-7FAF-0847-ABFD-C6FEC17BD517}"/>
              </a:ext>
            </a:extLst>
          </p:cNvPr>
          <p:cNvSpPr>
            <a:spLocks noGrp="1"/>
          </p:cNvSpPr>
          <p:nvPr>
            <p:ph type="pic" sz="quarter" idx="84" hasCustomPrompt="1"/>
          </p:nvPr>
        </p:nvSpPr>
        <p:spPr>
          <a:xfrm>
            <a:off x="12321001" y="3005843"/>
            <a:ext cx="2002358" cy="2338157"/>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60" name="Text Placeholder 6">
            <a:extLst>
              <a:ext uri="{FF2B5EF4-FFF2-40B4-BE49-F238E27FC236}">
                <a16:creationId xmlns:a16="http://schemas.microsoft.com/office/drawing/2014/main" id="{DE2B6D4C-0010-A649-848E-FE8A3B3BE7BF}"/>
              </a:ext>
            </a:extLst>
          </p:cNvPr>
          <p:cNvSpPr>
            <a:spLocks noGrp="1"/>
          </p:cNvSpPr>
          <p:nvPr>
            <p:ph type="body" sz="quarter" idx="85" hasCustomPrompt="1"/>
          </p:nvPr>
        </p:nvSpPr>
        <p:spPr>
          <a:xfrm>
            <a:off x="12153048" y="4714100"/>
            <a:ext cx="2002358" cy="515478"/>
          </a:xfrm>
          <a:prstGeom prst="rect">
            <a:avLst/>
          </a:prstGeom>
          <a:solidFill>
            <a:srgbClr val="E7212F"/>
          </a:solidFill>
        </p:spPr>
        <p:txBody>
          <a:bodyPr/>
          <a:lstStyle>
            <a:lvl1pPr marL="0" indent="0">
              <a:lnSpc>
                <a:spcPct val="95000"/>
              </a:lnSpc>
              <a:spcBef>
                <a:spcPts val="400"/>
              </a:spcBef>
              <a:buNone/>
              <a:defRPr sz="1400" b="1" i="0">
                <a:solidFill>
                  <a:schemeClr val="bg1"/>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61" name="Text Placeholder 6">
            <a:extLst>
              <a:ext uri="{FF2B5EF4-FFF2-40B4-BE49-F238E27FC236}">
                <a16:creationId xmlns:a16="http://schemas.microsoft.com/office/drawing/2014/main" id="{C07699F2-DEDD-6D4F-A780-744F87885968}"/>
              </a:ext>
            </a:extLst>
          </p:cNvPr>
          <p:cNvSpPr>
            <a:spLocks noGrp="1"/>
          </p:cNvSpPr>
          <p:nvPr>
            <p:ph type="body" sz="quarter" idx="86" hasCustomPrompt="1"/>
          </p:nvPr>
        </p:nvSpPr>
        <p:spPr>
          <a:xfrm>
            <a:off x="12153047" y="4980481"/>
            <a:ext cx="2002356" cy="249097"/>
          </a:xfrm>
          <a:prstGeom prst="rect">
            <a:avLst/>
          </a:prstGeom>
        </p:spPr>
        <p:txBody>
          <a:bodyPr lIns="91440" rIns="91440"/>
          <a:lstStyle>
            <a:lvl1pPr marL="0" indent="0">
              <a:lnSpc>
                <a:spcPct val="100000"/>
              </a:lnSpc>
              <a:spcBef>
                <a:spcPts val="200"/>
              </a:spcBef>
              <a:buFont typeface="Arial" panose="020B0604020202020204" pitchFamily="34" charset="0"/>
              <a:buNone/>
              <a:defRPr sz="1200" b="0" i="1">
                <a:solidFill>
                  <a:schemeClr val="bg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 company name</a:t>
            </a:r>
          </a:p>
        </p:txBody>
      </p:sp>
      <p:sp>
        <p:nvSpPr>
          <p:cNvPr id="62" name="Picture Placeholder 2">
            <a:extLst>
              <a:ext uri="{FF2B5EF4-FFF2-40B4-BE49-F238E27FC236}">
                <a16:creationId xmlns:a16="http://schemas.microsoft.com/office/drawing/2014/main" id="{C89D3F50-16D9-5C46-B055-FE70395FE304}"/>
              </a:ext>
            </a:extLst>
          </p:cNvPr>
          <p:cNvSpPr>
            <a:spLocks noGrp="1"/>
          </p:cNvSpPr>
          <p:nvPr>
            <p:ph type="pic" sz="quarter" idx="87" hasCustomPrompt="1"/>
          </p:nvPr>
        </p:nvSpPr>
        <p:spPr>
          <a:xfrm>
            <a:off x="5267626" y="5588422"/>
            <a:ext cx="2002358" cy="2338157"/>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63" name="Text Placeholder 6">
            <a:extLst>
              <a:ext uri="{FF2B5EF4-FFF2-40B4-BE49-F238E27FC236}">
                <a16:creationId xmlns:a16="http://schemas.microsoft.com/office/drawing/2014/main" id="{9870CBC3-5628-A54C-ABA1-8757725FA842}"/>
              </a:ext>
            </a:extLst>
          </p:cNvPr>
          <p:cNvSpPr>
            <a:spLocks noGrp="1"/>
          </p:cNvSpPr>
          <p:nvPr>
            <p:ph type="body" sz="quarter" idx="88" hasCustomPrompt="1"/>
          </p:nvPr>
        </p:nvSpPr>
        <p:spPr>
          <a:xfrm>
            <a:off x="5099673" y="7296679"/>
            <a:ext cx="2002358" cy="515478"/>
          </a:xfrm>
          <a:prstGeom prst="rect">
            <a:avLst/>
          </a:prstGeom>
          <a:solidFill>
            <a:srgbClr val="E7212F"/>
          </a:solidFill>
        </p:spPr>
        <p:txBody>
          <a:bodyPr/>
          <a:lstStyle>
            <a:lvl1pPr marL="0" indent="0">
              <a:lnSpc>
                <a:spcPct val="95000"/>
              </a:lnSpc>
              <a:spcBef>
                <a:spcPts val="400"/>
              </a:spcBef>
              <a:buNone/>
              <a:defRPr sz="1400" b="1" i="0">
                <a:solidFill>
                  <a:schemeClr val="bg1"/>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64" name="Text Placeholder 6">
            <a:extLst>
              <a:ext uri="{FF2B5EF4-FFF2-40B4-BE49-F238E27FC236}">
                <a16:creationId xmlns:a16="http://schemas.microsoft.com/office/drawing/2014/main" id="{DCD89DF7-56F5-DA49-A269-564987C9BB9D}"/>
              </a:ext>
            </a:extLst>
          </p:cNvPr>
          <p:cNvSpPr>
            <a:spLocks noGrp="1"/>
          </p:cNvSpPr>
          <p:nvPr>
            <p:ph type="body" sz="quarter" idx="89" hasCustomPrompt="1"/>
          </p:nvPr>
        </p:nvSpPr>
        <p:spPr>
          <a:xfrm>
            <a:off x="5099672" y="7563060"/>
            <a:ext cx="2002356" cy="249097"/>
          </a:xfrm>
          <a:prstGeom prst="rect">
            <a:avLst/>
          </a:prstGeom>
        </p:spPr>
        <p:txBody>
          <a:bodyPr lIns="91440" rIns="91440"/>
          <a:lstStyle>
            <a:lvl1pPr marL="0" indent="0">
              <a:lnSpc>
                <a:spcPct val="100000"/>
              </a:lnSpc>
              <a:spcBef>
                <a:spcPts val="200"/>
              </a:spcBef>
              <a:buFont typeface="Arial" panose="020B0604020202020204" pitchFamily="34" charset="0"/>
              <a:buNone/>
              <a:defRPr sz="1200" b="0" i="1">
                <a:solidFill>
                  <a:schemeClr val="bg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 company name</a:t>
            </a:r>
          </a:p>
        </p:txBody>
      </p:sp>
      <p:sp>
        <p:nvSpPr>
          <p:cNvPr id="65" name="Picture Placeholder 2">
            <a:extLst>
              <a:ext uri="{FF2B5EF4-FFF2-40B4-BE49-F238E27FC236}">
                <a16:creationId xmlns:a16="http://schemas.microsoft.com/office/drawing/2014/main" id="{1D02A5F8-4848-AD42-A33B-FEEFA36A2B28}"/>
              </a:ext>
            </a:extLst>
          </p:cNvPr>
          <p:cNvSpPr>
            <a:spLocks noGrp="1"/>
          </p:cNvSpPr>
          <p:nvPr>
            <p:ph type="pic" sz="quarter" idx="90" hasCustomPrompt="1"/>
          </p:nvPr>
        </p:nvSpPr>
        <p:spPr>
          <a:xfrm>
            <a:off x="7618752" y="5588422"/>
            <a:ext cx="2002358" cy="2338157"/>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66" name="Text Placeholder 6">
            <a:extLst>
              <a:ext uri="{FF2B5EF4-FFF2-40B4-BE49-F238E27FC236}">
                <a16:creationId xmlns:a16="http://schemas.microsoft.com/office/drawing/2014/main" id="{1653256F-B148-DE43-A5F8-DFAD75F74863}"/>
              </a:ext>
            </a:extLst>
          </p:cNvPr>
          <p:cNvSpPr>
            <a:spLocks noGrp="1"/>
          </p:cNvSpPr>
          <p:nvPr>
            <p:ph type="body" sz="quarter" idx="91" hasCustomPrompt="1"/>
          </p:nvPr>
        </p:nvSpPr>
        <p:spPr>
          <a:xfrm>
            <a:off x="7450799" y="7296679"/>
            <a:ext cx="2002358" cy="515478"/>
          </a:xfrm>
          <a:prstGeom prst="rect">
            <a:avLst/>
          </a:prstGeom>
          <a:solidFill>
            <a:srgbClr val="E7212F"/>
          </a:solidFill>
        </p:spPr>
        <p:txBody>
          <a:bodyPr/>
          <a:lstStyle>
            <a:lvl1pPr marL="0" indent="0">
              <a:lnSpc>
                <a:spcPct val="95000"/>
              </a:lnSpc>
              <a:spcBef>
                <a:spcPts val="400"/>
              </a:spcBef>
              <a:buNone/>
              <a:defRPr sz="1400" b="1" i="0">
                <a:solidFill>
                  <a:schemeClr val="bg1"/>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67" name="Text Placeholder 6">
            <a:extLst>
              <a:ext uri="{FF2B5EF4-FFF2-40B4-BE49-F238E27FC236}">
                <a16:creationId xmlns:a16="http://schemas.microsoft.com/office/drawing/2014/main" id="{265F63D3-5D17-6946-B855-B81CAF3FC52C}"/>
              </a:ext>
            </a:extLst>
          </p:cNvPr>
          <p:cNvSpPr>
            <a:spLocks noGrp="1"/>
          </p:cNvSpPr>
          <p:nvPr>
            <p:ph type="body" sz="quarter" idx="92" hasCustomPrompt="1"/>
          </p:nvPr>
        </p:nvSpPr>
        <p:spPr>
          <a:xfrm>
            <a:off x="7450798" y="7563060"/>
            <a:ext cx="2002356" cy="249097"/>
          </a:xfrm>
          <a:prstGeom prst="rect">
            <a:avLst/>
          </a:prstGeom>
        </p:spPr>
        <p:txBody>
          <a:bodyPr lIns="91440" rIns="91440"/>
          <a:lstStyle>
            <a:lvl1pPr marL="0" indent="0">
              <a:lnSpc>
                <a:spcPct val="100000"/>
              </a:lnSpc>
              <a:spcBef>
                <a:spcPts val="200"/>
              </a:spcBef>
              <a:buFont typeface="Arial" panose="020B0604020202020204" pitchFamily="34" charset="0"/>
              <a:buNone/>
              <a:defRPr sz="1200" b="0" i="1">
                <a:solidFill>
                  <a:schemeClr val="bg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 company name</a:t>
            </a:r>
          </a:p>
        </p:txBody>
      </p:sp>
      <p:sp>
        <p:nvSpPr>
          <p:cNvPr id="68" name="Picture Placeholder 2">
            <a:extLst>
              <a:ext uri="{FF2B5EF4-FFF2-40B4-BE49-F238E27FC236}">
                <a16:creationId xmlns:a16="http://schemas.microsoft.com/office/drawing/2014/main" id="{C9FF9872-523F-F84E-BAB2-8024B587DCDD}"/>
              </a:ext>
            </a:extLst>
          </p:cNvPr>
          <p:cNvSpPr>
            <a:spLocks noGrp="1"/>
          </p:cNvSpPr>
          <p:nvPr>
            <p:ph type="pic" sz="quarter" idx="93" hasCustomPrompt="1"/>
          </p:nvPr>
        </p:nvSpPr>
        <p:spPr>
          <a:xfrm>
            <a:off x="9969878" y="5588422"/>
            <a:ext cx="2002358" cy="2338157"/>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69" name="Text Placeholder 6">
            <a:extLst>
              <a:ext uri="{FF2B5EF4-FFF2-40B4-BE49-F238E27FC236}">
                <a16:creationId xmlns:a16="http://schemas.microsoft.com/office/drawing/2014/main" id="{CA537654-7E5A-EF48-BBAF-C4CD7D34FE5F}"/>
              </a:ext>
            </a:extLst>
          </p:cNvPr>
          <p:cNvSpPr>
            <a:spLocks noGrp="1"/>
          </p:cNvSpPr>
          <p:nvPr>
            <p:ph type="body" sz="quarter" idx="94" hasCustomPrompt="1"/>
          </p:nvPr>
        </p:nvSpPr>
        <p:spPr>
          <a:xfrm>
            <a:off x="9801925" y="7296679"/>
            <a:ext cx="2002358" cy="515478"/>
          </a:xfrm>
          <a:prstGeom prst="rect">
            <a:avLst/>
          </a:prstGeom>
          <a:solidFill>
            <a:srgbClr val="E7212F"/>
          </a:solidFill>
        </p:spPr>
        <p:txBody>
          <a:bodyPr/>
          <a:lstStyle>
            <a:lvl1pPr marL="0" indent="0">
              <a:lnSpc>
                <a:spcPct val="95000"/>
              </a:lnSpc>
              <a:spcBef>
                <a:spcPts val="400"/>
              </a:spcBef>
              <a:buNone/>
              <a:defRPr sz="1400" b="1" i="0">
                <a:solidFill>
                  <a:schemeClr val="bg1"/>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70" name="Text Placeholder 6">
            <a:extLst>
              <a:ext uri="{FF2B5EF4-FFF2-40B4-BE49-F238E27FC236}">
                <a16:creationId xmlns:a16="http://schemas.microsoft.com/office/drawing/2014/main" id="{2531EF72-2DB4-794F-81F2-E57C9188858F}"/>
              </a:ext>
            </a:extLst>
          </p:cNvPr>
          <p:cNvSpPr>
            <a:spLocks noGrp="1"/>
          </p:cNvSpPr>
          <p:nvPr>
            <p:ph type="body" sz="quarter" idx="95" hasCustomPrompt="1"/>
          </p:nvPr>
        </p:nvSpPr>
        <p:spPr>
          <a:xfrm>
            <a:off x="9801924" y="7563060"/>
            <a:ext cx="2002356" cy="249097"/>
          </a:xfrm>
          <a:prstGeom prst="rect">
            <a:avLst/>
          </a:prstGeom>
        </p:spPr>
        <p:txBody>
          <a:bodyPr lIns="91440" rIns="91440"/>
          <a:lstStyle>
            <a:lvl1pPr marL="0" indent="0">
              <a:lnSpc>
                <a:spcPct val="100000"/>
              </a:lnSpc>
              <a:spcBef>
                <a:spcPts val="200"/>
              </a:spcBef>
              <a:buFont typeface="Arial" panose="020B0604020202020204" pitchFamily="34" charset="0"/>
              <a:buNone/>
              <a:defRPr sz="1200" b="0" i="1">
                <a:solidFill>
                  <a:schemeClr val="bg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 company name</a:t>
            </a:r>
          </a:p>
        </p:txBody>
      </p:sp>
      <p:sp>
        <p:nvSpPr>
          <p:cNvPr id="71" name="Picture Placeholder 2">
            <a:extLst>
              <a:ext uri="{FF2B5EF4-FFF2-40B4-BE49-F238E27FC236}">
                <a16:creationId xmlns:a16="http://schemas.microsoft.com/office/drawing/2014/main" id="{A892641E-E144-B342-BE77-8B4F93047825}"/>
              </a:ext>
            </a:extLst>
          </p:cNvPr>
          <p:cNvSpPr>
            <a:spLocks noGrp="1"/>
          </p:cNvSpPr>
          <p:nvPr>
            <p:ph type="pic" sz="quarter" idx="96" hasCustomPrompt="1"/>
          </p:nvPr>
        </p:nvSpPr>
        <p:spPr>
          <a:xfrm>
            <a:off x="12321001" y="5588422"/>
            <a:ext cx="2002358" cy="2338157"/>
          </a:xfrm>
          <a:prstGeom prst="rect">
            <a:avLst/>
          </a:prstGeom>
          <a:solidFill>
            <a:schemeClr val="bg1">
              <a:lumMod val="95000"/>
            </a:schemeClr>
          </a:solidFill>
        </p:spPr>
        <p:txBody>
          <a:bodyPr/>
          <a:lstStyle>
            <a:lvl1pPr marL="0" indent="0">
              <a:buNone/>
              <a:defRPr sz="1050" b="1" i="0">
                <a:solidFill>
                  <a:schemeClr val="tx1"/>
                </a:solidFill>
                <a:latin typeface="Calibri" panose="020F0502020204030204" pitchFamily="34" charset="0"/>
                <a:cs typeface="Calibri" panose="020F0502020204030204" pitchFamily="34" charset="0"/>
              </a:defRPr>
            </a:lvl1pPr>
          </a:lstStyle>
          <a:p>
            <a:r>
              <a:rPr lang="en-US" sz="1200" b="0" i="0" dirty="0">
                <a:latin typeface="Calibri" panose="020F0502020204030204" pitchFamily="34" charset="0"/>
                <a:cs typeface="Calibri" panose="020F0502020204030204" pitchFamily="34" charset="0"/>
              </a:rPr>
              <a:t>Click to insert headshot</a:t>
            </a:r>
            <a:endParaRPr lang="en-US" dirty="0"/>
          </a:p>
        </p:txBody>
      </p:sp>
      <p:sp>
        <p:nvSpPr>
          <p:cNvPr id="72" name="Text Placeholder 6">
            <a:extLst>
              <a:ext uri="{FF2B5EF4-FFF2-40B4-BE49-F238E27FC236}">
                <a16:creationId xmlns:a16="http://schemas.microsoft.com/office/drawing/2014/main" id="{13A8588A-9A7C-044F-9CD4-3C75605D4284}"/>
              </a:ext>
            </a:extLst>
          </p:cNvPr>
          <p:cNvSpPr>
            <a:spLocks noGrp="1"/>
          </p:cNvSpPr>
          <p:nvPr>
            <p:ph type="body" sz="quarter" idx="97" hasCustomPrompt="1"/>
          </p:nvPr>
        </p:nvSpPr>
        <p:spPr>
          <a:xfrm>
            <a:off x="12153048" y="7296679"/>
            <a:ext cx="2002358" cy="515478"/>
          </a:xfrm>
          <a:prstGeom prst="rect">
            <a:avLst/>
          </a:prstGeom>
          <a:solidFill>
            <a:srgbClr val="E7212F"/>
          </a:solidFill>
        </p:spPr>
        <p:txBody>
          <a:bodyPr/>
          <a:lstStyle>
            <a:lvl1pPr marL="0" indent="0">
              <a:lnSpc>
                <a:spcPct val="95000"/>
              </a:lnSpc>
              <a:spcBef>
                <a:spcPts val="400"/>
              </a:spcBef>
              <a:buNone/>
              <a:defRPr sz="1400" b="1" i="0">
                <a:solidFill>
                  <a:schemeClr val="bg1"/>
                </a:solidFill>
                <a:latin typeface="Calibri" panose="020F050202020403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73" name="Text Placeholder 6">
            <a:extLst>
              <a:ext uri="{FF2B5EF4-FFF2-40B4-BE49-F238E27FC236}">
                <a16:creationId xmlns:a16="http://schemas.microsoft.com/office/drawing/2014/main" id="{A70DAA8C-BC64-6C47-82BF-76FCCD5D0B18}"/>
              </a:ext>
            </a:extLst>
          </p:cNvPr>
          <p:cNvSpPr>
            <a:spLocks noGrp="1"/>
          </p:cNvSpPr>
          <p:nvPr>
            <p:ph type="body" sz="quarter" idx="98" hasCustomPrompt="1"/>
          </p:nvPr>
        </p:nvSpPr>
        <p:spPr>
          <a:xfrm>
            <a:off x="12153047" y="7563060"/>
            <a:ext cx="2002356" cy="249097"/>
          </a:xfrm>
          <a:prstGeom prst="rect">
            <a:avLst/>
          </a:prstGeom>
        </p:spPr>
        <p:txBody>
          <a:bodyPr lIns="91440" rIns="91440"/>
          <a:lstStyle>
            <a:lvl1pPr marL="0" indent="0">
              <a:lnSpc>
                <a:spcPct val="100000"/>
              </a:lnSpc>
              <a:spcBef>
                <a:spcPts val="200"/>
              </a:spcBef>
              <a:buFont typeface="Arial" panose="020B0604020202020204" pitchFamily="34" charset="0"/>
              <a:buNone/>
              <a:defRPr sz="1200" b="0" i="1">
                <a:solidFill>
                  <a:schemeClr val="bg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r>
              <a:rPr lang="en-US" dirty="0"/>
              <a:t>Position/title, company name</a:t>
            </a:r>
          </a:p>
        </p:txBody>
      </p:sp>
      <p:sp>
        <p:nvSpPr>
          <p:cNvPr id="42" name="Text Placeholder 3">
            <a:extLst>
              <a:ext uri="{FF2B5EF4-FFF2-40B4-BE49-F238E27FC236}">
                <a16:creationId xmlns:a16="http://schemas.microsoft.com/office/drawing/2014/main" id="{27C76626-66E3-0840-A553-DD44F54CCD4D}"/>
              </a:ext>
            </a:extLst>
          </p:cNvPr>
          <p:cNvSpPr>
            <a:spLocks noGrp="1"/>
          </p:cNvSpPr>
          <p:nvPr>
            <p:ph type="body" sz="quarter" idx="17" hasCustomPrompt="1"/>
          </p:nvPr>
        </p:nvSpPr>
        <p:spPr>
          <a:xfrm>
            <a:off x="735014" y="3890221"/>
            <a:ext cx="3665536" cy="2938072"/>
          </a:xfrm>
          <a:prstGeom prst="rect">
            <a:avLst/>
          </a:prstGeom>
        </p:spPr>
        <p:txBody>
          <a:bodyPr anchor="t"/>
          <a:lstStyle>
            <a:lvl1pPr marL="0" marR="0" indent="0" algn="l" defTabSz="914400" rtl="0" eaLnBrk="1" fontAlgn="auto" latinLnBrk="0" hangingPunct="1">
              <a:lnSpc>
                <a:spcPct val="100000"/>
              </a:lnSpc>
              <a:spcBef>
                <a:spcPts val="1000"/>
              </a:spcBef>
              <a:spcAft>
                <a:spcPts val="0"/>
              </a:spcAft>
              <a:buClrTx/>
              <a:buSzTx/>
              <a:buFontTx/>
              <a:buNone/>
              <a:tabLst/>
              <a:defRPr lang="en-US" sz="1800" smtClean="0">
                <a:solidFill>
                  <a:schemeClr val="tx1"/>
                </a:solidFill>
                <a:effectLs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a:t>
            </a:r>
            <a:r>
              <a:rPr lang="en-US" dirty="0">
                <a:effectLst/>
                <a:latin typeface="Calibri Light" panose="020F0302020204030204" pitchFamily="34" charset="0"/>
              </a:rPr>
              <a:t> </a:t>
            </a:r>
            <a:r>
              <a:rPr lang="en-US" dirty="0" err="1">
                <a:effectLst/>
                <a:latin typeface="Calibri Light" panose="020F0302020204030204" pitchFamily="34" charset="0"/>
              </a:rPr>
              <a:t>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 Lorem </a:t>
            </a:r>
            <a:r>
              <a:rPr lang="en-US" dirty="0" err="1">
                <a:effectLst/>
                <a:latin typeface="Calibri Light" panose="020F0302020204030204" pitchFamily="34" charset="0"/>
              </a:rPr>
              <a:t>ips</a:t>
            </a:r>
            <a:r>
              <a:rPr lang="en-US" dirty="0">
                <a:effectLst/>
                <a:latin typeface="Calibri Light" panose="020F0302020204030204" pitchFamily="34" charset="0"/>
              </a:rPr>
              <a:t> 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par </a:t>
            </a:r>
            <a:r>
              <a:rPr lang="en-US" dirty="0" err="1">
                <a:effectLst/>
                <a:latin typeface="Calibri Light" panose="020F0302020204030204" pitchFamily="34" charset="0"/>
              </a:rPr>
              <a:t>chil</a:t>
            </a:r>
            <a:r>
              <a:rPr lang="en-US" dirty="0">
                <a:effectLst/>
                <a:latin typeface="Calibri Light" panose="020F0302020204030204" pitchFamily="34" charset="0"/>
              </a:rPr>
              <a:t> </a:t>
            </a:r>
            <a:r>
              <a:rPr lang="en-US" dirty="0" err="1">
                <a:effectLst/>
                <a:latin typeface="Calibri Light" panose="020F0302020204030204" pitchFamily="34" charset="0"/>
              </a:rPr>
              <a:t>iqui</a:t>
            </a:r>
            <a:r>
              <a:rPr lang="en-US" dirty="0">
                <a:effectLst/>
                <a:latin typeface="Calibri Light" panose="020F0302020204030204" pitchFamily="34" charset="0"/>
              </a:rPr>
              <a:t> cu. </a:t>
            </a:r>
            <a:r>
              <a:rPr lang="en-US" dirty="0" err="1">
                <a:effectLst/>
                <a:latin typeface="Calibri Light" panose="020F0302020204030204" pitchFamily="34" charset="0"/>
              </a:rPr>
              <a:t>Aximus</a:t>
            </a:r>
            <a:r>
              <a:rPr lang="en-US" dirty="0">
                <a:effectLst/>
                <a:latin typeface="Calibri Light" panose="020F0302020204030204" pitchFamily="34" charset="0"/>
              </a:rPr>
              <a:t> </a:t>
            </a:r>
            <a:r>
              <a:rPr lang="en-US" dirty="0" err="1">
                <a:effectLst/>
                <a:latin typeface="Calibri Light" panose="020F0302020204030204" pitchFamily="34" charset="0"/>
              </a:rPr>
              <a:t>explit</a:t>
            </a:r>
            <a:r>
              <a:rPr lang="en-US" dirty="0">
                <a:effectLst/>
                <a:latin typeface="Calibri Light" panose="020F0302020204030204" pitchFamily="34" charset="0"/>
              </a:rPr>
              <a:t> et </a:t>
            </a:r>
            <a:r>
              <a:rPr lang="en-US" dirty="0" err="1">
                <a:effectLst/>
                <a:latin typeface="Calibri Light" panose="020F0302020204030204" pitchFamily="34" charset="0"/>
              </a:rPr>
              <a:t>vitis</a:t>
            </a:r>
            <a:r>
              <a:rPr lang="en-US" dirty="0">
                <a:effectLst/>
                <a:latin typeface="Calibri Light" panose="020F0302020204030204" pitchFamily="34" charset="0"/>
              </a:rPr>
              <a:t> </a:t>
            </a:r>
            <a:r>
              <a:rPr lang="en-US" dirty="0" err="1">
                <a:effectLst/>
                <a:latin typeface="Calibri Light" panose="020F0302020204030204" pitchFamily="34" charset="0"/>
              </a:rPr>
              <a:t>tu</a:t>
            </a:r>
            <a:r>
              <a:rPr lang="en-US" dirty="0">
                <a:effectLst/>
                <a:latin typeface="Calibri Light" panose="020F0302020204030204" pitchFamily="34" charset="0"/>
              </a:rPr>
              <a:t>? Am </a:t>
            </a:r>
            <a:r>
              <a:rPr lang="en-US" dirty="0" err="1">
                <a:effectLst/>
                <a:latin typeface="Calibri Light" panose="020F0302020204030204" pitchFamily="34" charset="0"/>
              </a:rPr>
              <a:t>quia</a:t>
            </a:r>
            <a:r>
              <a:rPr lang="en-US" dirty="0">
                <a:effectLst/>
                <a:latin typeface="Calibri Light" panose="020F0302020204030204" pitchFamily="34" charset="0"/>
              </a:rPr>
              <a:t> </a:t>
            </a:r>
            <a:r>
              <a:rPr lang="en-US" dirty="0" err="1">
                <a:effectLst/>
                <a:latin typeface="Calibri Light" panose="020F0302020204030204" pitchFamily="34" charset="0"/>
              </a:rPr>
              <a:t>nihit</a:t>
            </a:r>
            <a:r>
              <a:rPr lang="en-US" dirty="0">
                <a:effectLst/>
                <a:latin typeface="Calibri Light" panose="020F0302020204030204" pitchFamily="34" charset="0"/>
              </a:rPr>
              <a:t>, cor. </a:t>
            </a: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commolueu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a:t>
            </a:r>
          </a:p>
        </p:txBody>
      </p:sp>
      <p:pic>
        <p:nvPicPr>
          <p:cNvPr id="43" name="Picture 42">
            <a:extLst>
              <a:ext uri="{FF2B5EF4-FFF2-40B4-BE49-F238E27FC236}">
                <a16:creationId xmlns:a16="http://schemas.microsoft.com/office/drawing/2014/main" id="{5AAE0457-291B-D743-B0B3-3D72EC285942}"/>
              </a:ext>
            </a:extLst>
          </p:cNvPr>
          <p:cNvPicPr>
            <a:picLocks noChangeAspect="1"/>
          </p:cNvPicPr>
          <p:nvPr userDrawn="1"/>
        </p:nvPicPr>
        <p:blipFill>
          <a:blip r:embed="rId2"/>
          <a:stretch>
            <a:fillRect/>
          </a:stretch>
        </p:blipFill>
        <p:spPr>
          <a:xfrm>
            <a:off x="839865" y="3746995"/>
            <a:ext cx="2025650" cy="69679"/>
          </a:xfrm>
          <a:prstGeom prst="rect">
            <a:avLst/>
          </a:prstGeom>
        </p:spPr>
      </p:pic>
      <p:sp>
        <p:nvSpPr>
          <p:cNvPr id="44" name="Text Placeholder 10">
            <a:extLst>
              <a:ext uri="{FF2B5EF4-FFF2-40B4-BE49-F238E27FC236}">
                <a16:creationId xmlns:a16="http://schemas.microsoft.com/office/drawing/2014/main" id="{182FD618-20EE-B943-9145-0BF308220CE5}"/>
              </a:ext>
            </a:extLst>
          </p:cNvPr>
          <p:cNvSpPr>
            <a:spLocks noGrp="1"/>
          </p:cNvSpPr>
          <p:nvPr>
            <p:ph type="body" sz="quarter" idx="99" hasCustomPrompt="1"/>
          </p:nvPr>
        </p:nvSpPr>
        <p:spPr>
          <a:xfrm>
            <a:off x="748265" y="1287340"/>
            <a:ext cx="3780873" cy="438150"/>
          </a:xfrm>
          <a:prstGeom prst="rect">
            <a:avLst/>
          </a:prstGeom>
        </p:spPr>
        <p:txBody>
          <a:bodyPr anchor="t"/>
          <a:lstStyle>
            <a:lvl1pPr marL="0" indent="0">
              <a:lnSpc>
                <a:spcPct val="85000"/>
              </a:lnSpc>
              <a:buFontTx/>
              <a:buNone/>
              <a:defRPr sz="2400" b="1" i="0">
                <a:solidFill>
                  <a:srgbClr val="E41F35"/>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45" name="Text Placeholder 10">
            <a:extLst>
              <a:ext uri="{FF2B5EF4-FFF2-40B4-BE49-F238E27FC236}">
                <a16:creationId xmlns:a16="http://schemas.microsoft.com/office/drawing/2014/main" id="{54D34628-FE96-A24F-96FF-6F19855BEE21}"/>
              </a:ext>
            </a:extLst>
          </p:cNvPr>
          <p:cNvSpPr>
            <a:spLocks noGrp="1"/>
          </p:cNvSpPr>
          <p:nvPr>
            <p:ph type="body" sz="quarter" idx="100" hasCustomPrompt="1"/>
          </p:nvPr>
        </p:nvSpPr>
        <p:spPr>
          <a:xfrm>
            <a:off x="685422" y="1725490"/>
            <a:ext cx="3843716" cy="1964639"/>
          </a:xfrm>
          <a:prstGeom prst="rect">
            <a:avLst/>
          </a:prstGeom>
        </p:spPr>
        <p:txBody>
          <a:bodyPr anchor="t"/>
          <a:lstStyle>
            <a:lvl1pPr marL="0" indent="0">
              <a:lnSpc>
                <a:spcPct val="85000"/>
              </a:lnSpc>
              <a:buFontTx/>
              <a:buNone/>
              <a:defRPr sz="7200" b="0" i="0">
                <a:solidFill>
                  <a:schemeClr val="tx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Headline goes here</a:t>
            </a:r>
          </a:p>
        </p:txBody>
      </p:sp>
    </p:spTree>
    <p:extLst>
      <p:ext uri="{BB962C8B-B14F-4D97-AF65-F5344CB8AC3E}">
        <p14:creationId xmlns:p14="http://schemas.microsoft.com/office/powerpoint/2010/main" val="3222912253"/>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rocess 1">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0A63B192-1307-F349-A80C-3A40C2CD7457}"/>
              </a:ext>
            </a:extLst>
          </p:cNvPr>
          <p:cNvCxnSpPr>
            <a:cxnSpLocks/>
          </p:cNvCxnSpPr>
          <p:nvPr userDrawn="1"/>
        </p:nvCxnSpPr>
        <p:spPr>
          <a:xfrm>
            <a:off x="13023150" y="4446162"/>
            <a:ext cx="0" cy="2022982"/>
          </a:xfrm>
          <a:prstGeom prst="line">
            <a:avLst/>
          </a:prstGeom>
          <a:ln w="19050">
            <a:solidFill>
              <a:srgbClr val="E7212F"/>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A9E75BA6-E432-5F4C-856F-69652C6BDFD1}"/>
              </a:ext>
            </a:extLst>
          </p:cNvPr>
          <p:cNvCxnSpPr>
            <a:cxnSpLocks/>
          </p:cNvCxnSpPr>
          <p:nvPr userDrawn="1"/>
        </p:nvCxnSpPr>
        <p:spPr>
          <a:xfrm>
            <a:off x="1922921" y="6458780"/>
            <a:ext cx="11100229" cy="0"/>
          </a:xfrm>
          <a:prstGeom prst="line">
            <a:avLst/>
          </a:prstGeom>
          <a:ln w="19050">
            <a:solidFill>
              <a:srgbClr val="E7212F"/>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A2C5DD0-4F7C-C845-B1AD-BCFD5337FD9D}"/>
              </a:ext>
            </a:extLst>
          </p:cNvPr>
          <p:cNvCxnSpPr>
            <a:cxnSpLocks/>
          </p:cNvCxnSpPr>
          <p:nvPr userDrawn="1"/>
        </p:nvCxnSpPr>
        <p:spPr>
          <a:xfrm>
            <a:off x="2081671" y="3944180"/>
            <a:ext cx="10555623" cy="0"/>
          </a:xfrm>
          <a:prstGeom prst="line">
            <a:avLst/>
          </a:prstGeom>
          <a:ln w="19050">
            <a:solidFill>
              <a:srgbClr val="E7212F"/>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1E6A3310-E62A-0A41-A49D-C6FA29F26208}"/>
              </a:ext>
            </a:extLst>
          </p:cNvPr>
          <p:cNvSpPr/>
          <p:nvPr userDrawn="1"/>
        </p:nvSpPr>
        <p:spPr>
          <a:xfrm rot="2700000">
            <a:off x="5919074" y="3837582"/>
            <a:ext cx="213199" cy="213199"/>
          </a:xfrm>
          <a:prstGeom prst="rect">
            <a:avLst/>
          </a:prstGeom>
          <a:solidFill>
            <a:srgbClr val="CCC8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6E5FB5BD-180C-DF4B-98FC-D6485B86DD87}"/>
              </a:ext>
            </a:extLst>
          </p:cNvPr>
          <p:cNvSpPr/>
          <p:nvPr userDrawn="1"/>
        </p:nvSpPr>
        <p:spPr>
          <a:xfrm rot="2700000">
            <a:off x="1369855" y="5664421"/>
            <a:ext cx="213199" cy="213199"/>
          </a:xfrm>
          <a:prstGeom prst="rect">
            <a:avLst/>
          </a:prstGeom>
          <a:solidFill>
            <a:srgbClr val="CCC8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78DDDBC8-C99D-0140-BBAF-FF0C383EE045}"/>
              </a:ext>
            </a:extLst>
          </p:cNvPr>
          <p:cNvSpPr/>
          <p:nvPr userDrawn="1"/>
        </p:nvSpPr>
        <p:spPr>
          <a:xfrm rot="2700000">
            <a:off x="4497495" y="6338410"/>
            <a:ext cx="213199" cy="213199"/>
          </a:xfrm>
          <a:prstGeom prst="rect">
            <a:avLst/>
          </a:prstGeom>
          <a:solidFill>
            <a:srgbClr val="CCC8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F4FB91EF-E2C8-FA4A-B695-6BAD1759CADA}"/>
              </a:ext>
            </a:extLst>
          </p:cNvPr>
          <p:cNvSpPr/>
          <p:nvPr userDrawn="1"/>
        </p:nvSpPr>
        <p:spPr>
          <a:xfrm rot="2700000">
            <a:off x="9774977" y="3837581"/>
            <a:ext cx="213199" cy="213199"/>
          </a:xfrm>
          <a:prstGeom prst="rect">
            <a:avLst/>
          </a:prstGeom>
          <a:solidFill>
            <a:srgbClr val="CCC8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08682C7B-2E07-5A4A-8AE3-8C7D4E306525}"/>
              </a:ext>
            </a:extLst>
          </p:cNvPr>
          <p:cNvSpPr/>
          <p:nvPr userDrawn="1"/>
        </p:nvSpPr>
        <p:spPr>
          <a:xfrm rot="2700000">
            <a:off x="8367690" y="6338410"/>
            <a:ext cx="213199" cy="213199"/>
          </a:xfrm>
          <a:prstGeom prst="rect">
            <a:avLst/>
          </a:prstGeom>
          <a:solidFill>
            <a:srgbClr val="CCC8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DBA36BA5-C6C8-AE48-87CF-12036C3949AB}"/>
              </a:ext>
            </a:extLst>
          </p:cNvPr>
          <p:cNvSpPr/>
          <p:nvPr userDrawn="1"/>
        </p:nvSpPr>
        <p:spPr>
          <a:xfrm rot="2700000">
            <a:off x="12924546" y="4613430"/>
            <a:ext cx="213199" cy="213199"/>
          </a:xfrm>
          <a:prstGeom prst="rect">
            <a:avLst/>
          </a:prstGeom>
          <a:solidFill>
            <a:srgbClr val="CCC8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DC3B2AE-4ED4-0246-955B-49CAF0F328CA}"/>
              </a:ext>
            </a:extLst>
          </p:cNvPr>
          <p:cNvSpPr/>
          <p:nvPr userDrawn="1"/>
        </p:nvSpPr>
        <p:spPr>
          <a:xfrm>
            <a:off x="737373" y="3286937"/>
            <a:ext cx="1438294" cy="1438294"/>
          </a:xfrm>
          <a:prstGeom prst="rect">
            <a:avLst/>
          </a:prstGeom>
          <a:solidFill>
            <a:srgbClr val="E72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68970340-BEB9-8240-88C8-40A841D51DA3}"/>
              </a:ext>
            </a:extLst>
          </p:cNvPr>
          <p:cNvSpPr/>
          <p:nvPr userDrawn="1"/>
        </p:nvSpPr>
        <p:spPr>
          <a:xfrm>
            <a:off x="4587379" y="3286937"/>
            <a:ext cx="1438294" cy="1438294"/>
          </a:xfrm>
          <a:prstGeom prst="rect">
            <a:avLst/>
          </a:prstGeom>
          <a:solidFill>
            <a:srgbClr val="CCC8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DA51469-D167-8841-AE84-F31DC26216A4}"/>
              </a:ext>
            </a:extLst>
          </p:cNvPr>
          <p:cNvSpPr/>
          <p:nvPr userDrawn="1"/>
        </p:nvSpPr>
        <p:spPr>
          <a:xfrm>
            <a:off x="8460436" y="3286937"/>
            <a:ext cx="1438294" cy="1438294"/>
          </a:xfrm>
          <a:prstGeom prst="rect">
            <a:avLst/>
          </a:prstGeom>
          <a:solidFill>
            <a:srgbClr val="CCC8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43E4B1BD-5AC2-8D44-8A14-0900E333F4F4}"/>
              </a:ext>
            </a:extLst>
          </p:cNvPr>
          <p:cNvSpPr/>
          <p:nvPr userDrawn="1"/>
        </p:nvSpPr>
        <p:spPr>
          <a:xfrm>
            <a:off x="12312000" y="3286937"/>
            <a:ext cx="1438294" cy="1438294"/>
          </a:xfrm>
          <a:prstGeom prst="rect">
            <a:avLst/>
          </a:prstGeom>
          <a:solidFill>
            <a:srgbClr val="CCC8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74E63D4D-B99F-864B-BE48-4864F74A31CD}"/>
              </a:ext>
            </a:extLst>
          </p:cNvPr>
          <p:cNvSpPr/>
          <p:nvPr userDrawn="1"/>
        </p:nvSpPr>
        <p:spPr>
          <a:xfrm>
            <a:off x="8460436" y="5766901"/>
            <a:ext cx="1438294" cy="1438294"/>
          </a:xfrm>
          <a:prstGeom prst="rect">
            <a:avLst/>
          </a:prstGeom>
          <a:solidFill>
            <a:srgbClr val="CCC8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00E7415D-68EF-7D4A-B3DE-C22B4F402DD7}"/>
              </a:ext>
            </a:extLst>
          </p:cNvPr>
          <p:cNvSpPr/>
          <p:nvPr userDrawn="1"/>
        </p:nvSpPr>
        <p:spPr>
          <a:xfrm>
            <a:off x="4608872" y="5766901"/>
            <a:ext cx="1438294" cy="1438294"/>
          </a:xfrm>
          <a:prstGeom prst="rect">
            <a:avLst/>
          </a:prstGeom>
          <a:solidFill>
            <a:srgbClr val="CCC8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C1FEB7B4-4462-7944-8EB2-67560E49BF57}"/>
              </a:ext>
            </a:extLst>
          </p:cNvPr>
          <p:cNvSpPr/>
          <p:nvPr userDrawn="1"/>
        </p:nvSpPr>
        <p:spPr>
          <a:xfrm>
            <a:off x="771163" y="5766901"/>
            <a:ext cx="1438294" cy="1438294"/>
          </a:xfrm>
          <a:prstGeom prst="rect">
            <a:avLst/>
          </a:prstGeom>
          <a:solidFill>
            <a:srgbClr val="CCC8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66E007F-611D-D94B-BB5A-0B1870EFDAC1}"/>
              </a:ext>
            </a:extLst>
          </p:cNvPr>
          <p:cNvSpPr txBox="1"/>
          <p:nvPr userDrawn="1"/>
        </p:nvSpPr>
        <p:spPr>
          <a:xfrm>
            <a:off x="737374" y="3292485"/>
            <a:ext cx="1438294" cy="1384995"/>
          </a:xfrm>
          <a:prstGeom prst="rect">
            <a:avLst/>
          </a:prstGeom>
          <a:noFill/>
        </p:spPr>
        <p:txBody>
          <a:bodyPr wrap="square" rtlCol="0" anchor="ctr">
            <a:spAutoFit/>
          </a:bodyPr>
          <a:lstStyle/>
          <a:p>
            <a:pPr algn="ctr"/>
            <a:r>
              <a:rPr lang="en-US" sz="8400" b="0" i="0" dirty="0">
                <a:solidFill>
                  <a:schemeClr val="bg1"/>
                </a:solidFill>
                <a:effectLst/>
                <a:latin typeface="Calibri Light" panose="020F0302020204030204" pitchFamily="34" charset="0"/>
                <a:cs typeface="Calibri Light" panose="020F0302020204030204" pitchFamily="34" charset="0"/>
              </a:rPr>
              <a:t>01</a:t>
            </a:r>
            <a:endParaRPr lang="en-US" sz="8400" b="0" i="0" dirty="0">
              <a:solidFill>
                <a:schemeClr val="bg1"/>
              </a:solidFill>
              <a:latin typeface="Calibri Light" panose="020F0302020204030204" pitchFamily="34" charset="0"/>
              <a:cs typeface="Calibri Light" panose="020F0302020204030204" pitchFamily="34" charset="0"/>
            </a:endParaRPr>
          </a:p>
        </p:txBody>
      </p:sp>
      <p:sp>
        <p:nvSpPr>
          <p:cNvPr id="41" name="TextBox 40">
            <a:extLst>
              <a:ext uri="{FF2B5EF4-FFF2-40B4-BE49-F238E27FC236}">
                <a16:creationId xmlns:a16="http://schemas.microsoft.com/office/drawing/2014/main" id="{AD490D9E-CA6E-504A-A771-910D9D1FB3AA}"/>
              </a:ext>
            </a:extLst>
          </p:cNvPr>
          <p:cNvSpPr txBox="1"/>
          <p:nvPr userDrawn="1"/>
        </p:nvSpPr>
        <p:spPr>
          <a:xfrm>
            <a:off x="4587380" y="3292485"/>
            <a:ext cx="1438294" cy="1384995"/>
          </a:xfrm>
          <a:prstGeom prst="rect">
            <a:avLst/>
          </a:prstGeom>
          <a:noFill/>
        </p:spPr>
        <p:txBody>
          <a:bodyPr wrap="square" rtlCol="0" anchor="ctr">
            <a:spAutoFit/>
          </a:bodyPr>
          <a:lstStyle/>
          <a:p>
            <a:pPr algn="ctr"/>
            <a:r>
              <a:rPr lang="en-US" sz="8400" b="0" i="0" dirty="0">
                <a:solidFill>
                  <a:schemeClr val="bg1"/>
                </a:solidFill>
                <a:effectLst/>
                <a:latin typeface="Calibri Light" panose="020F0302020204030204" pitchFamily="34" charset="0"/>
                <a:cs typeface="Calibri Light" panose="020F0302020204030204" pitchFamily="34" charset="0"/>
              </a:rPr>
              <a:t>02</a:t>
            </a:r>
            <a:endParaRPr lang="en-US" sz="8400" b="0" i="0" dirty="0">
              <a:solidFill>
                <a:schemeClr val="bg1"/>
              </a:solidFill>
              <a:latin typeface="Calibri Light" panose="020F0302020204030204" pitchFamily="34" charset="0"/>
              <a:cs typeface="Calibri Light" panose="020F0302020204030204" pitchFamily="34" charset="0"/>
            </a:endParaRPr>
          </a:p>
        </p:txBody>
      </p:sp>
      <p:sp>
        <p:nvSpPr>
          <p:cNvPr id="45" name="TextBox 44">
            <a:extLst>
              <a:ext uri="{FF2B5EF4-FFF2-40B4-BE49-F238E27FC236}">
                <a16:creationId xmlns:a16="http://schemas.microsoft.com/office/drawing/2014/main" id="{5E91E1FD-63F4-3C42-A7B1-47ECCD0D01B8}"/>
              </a:ext>
            </a:extLst>
          </p:cNvPr>
          <p:cNvSpPr txBox="1"/>
          <p:nvPr userDrawn="1"/>
        </p:nvSpPr>
        <p:spPr>
          <a:xfrm>
            <a:off x="8460437" y="3292485"/>
            <a:ext cx="1438294" cy="1384995"/>
          </a:xfrm>
          <a:prstGeom prst="rect">
            <a:avLst/>
          </a:prstGeom>
          <a:noFill/>
        </p:spPr>
        <p:txBody>
          <a:bodyPr wrap="square" rtlCol="0" anchor="ctr">
            <a:spAutoFit/>
          </a:bodyPr>
          <a:lstStyle/>
          <a:p>
            <a:pPr algn="ctr"/>
            <a:r>
              <a:rPr lang="en-US" sz="8400" b="0" i="0" dirty="0">
                <a:solidFill>
                  <a:schemeClr val="bg1"/>
                </a:solidFill>
                <a:effectLst/>
                <a:latin typeface="Calibri Light" panose="020F0302020204030204" pitchFamily="34" charset="0"/>
                <a:cs typeface="Calibri Light" panose="020F0302020204030204" pitchFamily="34" charset="0"/>
              </a:rPr>
              <a:t>03</a:t>
            </a:r>
            <a:endParaRPr lang="en-US" sz="8400" b="0" i="0" dirty="0">
              <a:solidFill>
                <a:schemeClr val="bg1"/>
              </a:solidFill>
              <a:latin typeface="Calibri Light" panose="020F0302020204030204" pitchFamily="34" charset="0"/>
              <a:cs typeface="Calibri Light" panose="020F0302020204030204" pitchFamily="34" charset="0"/>
            </a:endParaRPr>
          </a:p>
        </p:txBody>
      </p:sp>
      <p:sp>
        <p:nvSpPr>
          <p:cNvPr id="49" name="TextBox 48">
            <a:extLst>
              <a:ext uri="{FF2B5EF4-FFF2-40B4-BE49-F238E27FC236}">
                <a16:creationId xmlns:a16="http://schemas.microsoft.com/office/drawing/2014/main" id="{5012B9B0-2EB5-614C-A536-2FAF18AF421C}"/>
              </a:ext>
            </a:extLst>
          </p:cNvPr>
          <p:cNvSpPr txBox="1"/>
          <p:nvPr userDrawn="1"/>
        </p:nvSpPr>
        <p:spPr>
          <a:xfrm>
            <a:off x="12312001" y="3292485"/>
            <a:ext cx="1438294" cy="1384995"/>
          </a:xfrm>
          <a:prstGeom prst="rect">
            <a:avLst/>
          </a:prstGeom>
          <a:noFill/>
        </p:spPr>
        <p:txBody>
          <a:bodyPr wrap="square" rtlCol="0" anchor="ctr">
            <a:spAutoFit/>
          </a:bodyPr>
          <a:lstStyle/>
          <a:p>
            <a:pPr algn="ctr"/>
            <a:r>
              <a:rPr lang="en-US" sz="8400" b="0" i="0" dirty="0">
                <a:solidFill>
                  <a:schemeClr val="bg1"/>
                </a:solidFill>
                <a:effectLst/>
                <a:latin typeface="Calibri Light" panose="020F0302020204030204" pitchFamily="34" charset="0"/>
                <a:cs typeface="Calibri Light" panose="020F0302020204030204" pitchFamily="34" charset="0"/>
              </a:rPr>
              <a:t>04</a:t>
            </a:r>
            <a:endParaRPr lang="en-US" sz="8400" b="0" i="0" dirty="0">
              <a:solidFill>
                <a:schemeClr val="bg1"/>
              </a:solidFill>
              <a:latin typeface="Calibri Light" panose="020F0302020204030204" pitchFamily="34" charset="0"/>
              <a:cs typeface="Calibri Light" panose="020F0302020204030204" pitchFamily="34" charset="0"/>
            </a:endParaRPr>
          </a:p>
        </p:txBody>
      </p:sp>
      <p:sp>
        <p:nvSpPr>
          <p:cNvPr id="68" name="TextBox 67">
            <a:extLst>
              <a:ext uri="{FF2B5EF4-FFF2-40B4-BE49-F238E27FC236}">
                <a16:creationId xmlns:a16="http://schemas.microsoft.com/office/drawing/2014/main" id="{ABCFF6A2-424B-3741-AA2A-E91FB6B10E50}"/>
              </a:ext>
            </a:extLst>
          </p:cNvPr>
          <p:cNvSpPr txBox="1"/>
          <p:nvPr userDrawn="1"/>
        </p:nvSpPr>
        <p:spPr>
          <a:xfrm>
            <a:off x="8460437" y="5772449"/>
            <a:ext cx="1438294" cy="1384995"/>
          </a:xfrm>
          <a:prstGeom prst="rect">
            <a:avLst/>
          </a:prstGeom>
          <a:noFill/>
        </p:spPr>
        <p:txBody>
          <a:bodyPr wrap="square" rtlCol="0" anchor="ctr">
            <a:spAutoFit/>
          </a:bodyPr>
          <a:lstStyle/>
          <a:p>
            <a:pPr algn="ctr"/>
            <a:r>
              <a:rPr lang="en-US" sz="8400" b="0" i="0" dirty="0">
                <a:solidFill>
                  <a:schemeClr val="bg1"/>
                </a:solidFill>
                <a:effectLst/>
                <a:latin typeface="Calibri Light" panose="020F0302020204030204" pitchFamily="34" charset="0"/>
                <a:cs typeface="Calibri Light" panose="020F0302020204030204" pitchFamily="34" charset="0"/>
              </a:rPr>
              <a:t>05</a:t>
            </a:r>
            <a:endParaRPr lang="en-US" sz="8400" b="0" i="0" dirty="0">
              <a:solidFill>
                <a:schemeClr val="bg1"/>
              </a:solidFill>
              <a:latin typeface="Calibri Light" panose="020F0302020204030204" pitchFamily="34" charset="0"/>
              <a:cs typeface="Calibri Light" panose="020F0302020204030204" pitchFamily="34" charset="0"/>
            </a:endParaRPr>
          </a:p>
        </p:txBody>
      </p:sp>
      <p:sp>
        <p:nvSpPr>
          <p:cNvPr id="72" name="TextBox 71">
            <a:extLst>
              <a:ext uri="{FF2B5EF4-FFF2-40B4-BE49-F238E27FC236}">
                <a16:creationId xmlns:a16="http://schemas.microsoft.com/office/drawing/2014/main" id="{5AC21894-07B0-DF47-A7F8-1E4C394462F7}"/>
              </a:ext>
            </a:extLst>
          </p:cNvPr>
          <p:cNvSpPr txBox="1"/>
          <p:nvPr userDrawn="1"/>
        </p:nvSpPr>
        <p:spPr>
          <a:xfrm>
            <a:off x="4608873" y="5772449"/>
            <a:ext cx="1438294" cy="1384995"/>
          </a:xfrm>
          <a:prstGeom prst="rect">
            <a:avLst/>
          </a:prstGeom>
          <a:noFill/>
        </p:spPr>
        <p:txBody>
          <a:bodyPr wrap="square" rtlCol="0" anchor="ctr">
            <a:spAutoFit/>
          </a:bodyPr>
          <a:lstStyle/>
          <a:p>
            <a:pPr algn="ctr"/>
            <a:r>
              <a:rPr lang="en-US" sz="8400" b="0" i="0" dirty="0">
                <a:solidFill>
                  <a:schemeClr val="bg1"/>
                </a:solidFill>
                <a:effectLst/>
                <a:latin typeface="Calibri Light" panose="020F0302020204030204" pitchFamily="34" charset="0"/>
                <a:cs typeface="Calibri Light" panose="020F0302020204030204" pitchFamily="34" charset="0"/>
              </a:rPr>
              <a:t>06</a:t>
            </a:r>
            <a:endParaRPr lang="en-US" sz="8400" b="0" i="0" dirty="0">
              <a:solidFill>
                <a:schemeClr val="bg1"/>
              </a:solidFill>
              <a:latin typeface="Calibri Light" panose="020F0302020204030204" pitchFamily="34" charset="0"/>
              <a:cs typeface="Calibri Light" panose="020F0302020204030204" pitchFamily="34" charset="0"/>
            </a:endParaRPr>
          </a:p>
        </p:txBody>
      </p:sp>
      <p:sp>
        <p:nvSpPr>
          <p:cNvPr id="76" name="TextBox 75">
            <a:extLst>
              <a:ext uri="{FF2B5EF4-FFF2-40B4-BE49-F238E27FC236}">
                <a16:creationId xmlns:a16="http://schemas.microsoft.com/office/drawing/2014/main" id="{8FAF6917-B87B-3A4E-AC65-24A4045119C8}"/>
              </a:ext>
            </a:extLst>
          </p:cNvPr>
          <p:cNvSpPr txBox="1"/>
          <p:nvPr userDrawn="1"/>
        </p:nvSpPr>
        <p:spPr>
          <a:xfrm>
            <a:off x="771164" y="5772449"/>
            <a:ext cx="1438294" cy="1384995"/>
          </a:xfrm>
          <a:prstGeom prst="rect">
            <a:avLst/>
          </a:prstGeom>
          <a:noFill/>
        </p:spPr>
        <p:txBody>
          <a:bodyPr wrap="square" rtlCol="0" anchor="ctr">
            <a:spAutoFit/>
          </a:bodyPr>
          <a:lstStyle/>
          <a:p>
            <a:pPr algn="ctr"/>
            <a:r>
              <a:rPr lang="en-US" sz="8400" b="0" i="0" dirty="0">
                <a:solidFill>
                  <a:schemeClr val="bg1"/>
                </a:solidFill>
                <a:effectLst/>
                <a:latin typeface="Calibri Light" panose="020F0302020204030204" pitchFamily="34" charset="0"/>
                <a:cs typeface="Calibri Light" panose="020F0302020204030204" pitchFamily="34" charset="0"/>
              </a:rPr>
              <a:t>07</a:t>
            </a:r>
            <a:endParaRPr lang="en-US" sz="8400" b="0" i="0" dirty="0">
              <a:solidFill>
                <a:schemeClr val="bg1"/>
              </a:solidFill>
              <a:latin typeface="Calibri Light" panose="020F0302020204030204" pitchFamily="34" charset="0"/>
              <a:cs typeface="Calibri Light" panose="020F0302020204030204" pitchFamily="34" charset="0"/>
            </a:endParaRPr>
          </a:p>
        </p:txBody>
      </p:sp>
      <p:sp>
        <p:nvSpPr>
          <p:cNvPr id="19" name="Text Placeholder 6">
            <a:extLst>
              <a:ext uri="{FF2B5EF4-FFF2-40B4-BE49-F238E27FC236}">
                <a16:creationId xmlns:a16="http://schemas.microsoft.com/office/drawing/2014/main" id="{11B75BCD-460E-0F45-A28D-2088086D1C66}"/>
              </a:ext>
            </a:extLst>
          </p:cNvPr>
          <p:cNvSpPr>
            <a:spLocks noGrp="1"/>
          </p:cNvSpPr>
          <p:nvPr>
            <p:ph type="body" sz="quarter" idx="24" hasCustomPrompt="1"/>
          </p:nvPr>
        </p:nvSpPr>
        <p:spPr>
          <a:xfrm>
            <a:off x="2444654" y="3429629"/>
            <a:ext cx="1664351" cy="436562"/>
          </a:xfrm>
          <a:prstGeom prst="rect">
            <a:avLst/>
          </a:prstGeom>
        </p:spPr>
        <p:txBody>
          <a:bodyPr anchor="b"/>
          <a:lstStyle>
            <a:lvl1pPr marL="0" indent="0">
              <a:buNone/>
              <a:defRPr sz="1800" b="1" i="0">
                <a:solidFill>
                  <a:srgbClr val="E7212F"/>
                </a:solidFill>
                <a:latin typeface="Calibri" panose="020F0502020204030204" pitchFamily="34" charset="0"/>
                <a:cs typeface="Calibri" panose="020F0502020204030204" pitchFamily="34" charset="0"/>
              </a:defRPr>
            </a:lvl1pPr>
          </a:lstStyle>
          <a:p>
            <a:pPr lvl="0"/>
            <a:r>
              <a:rPr lang="en-US" dirty="0"/>
              <a:t>Agenda item</a:t>
            </a:r>
          </a:p>
        </p:txBody>
      </p:sp>
      <p:sp>
        <p:nvSpPr>
          <p:cNvPr id="20" name="Text Placeholder 6">
            <a:extLst>
              <a:ext uri="{FF2B5EF4-FFF2-40B4-BE49-F238E27FC236}">
                <a16:creationId xmlns:a16="http://schemas.microsoft.com/office/drawing/2014/main" id="{ECE875F7-D345-7242-8E2F-34BA5F39699F}"/>
              </a:ext>
            </a:extLst>
          </p:cNvPr>
          <p:cNvSpPr>
            <a:spLocks noGrp="1"/>
          </p:cNvSpPr>
          <p:nvPr>
            <p:ph type="body" sz="quarter" idx="25" hasCustomPrompt="1"/>
          </p:nvPr>
        </p:nvSpPr>
        <p:spPr>
          <a:xfrm>
            <a:off x="2444654" y="3998078"/>
            <a:ext cx="1664351" cy="782017"/>
          </a:xfrm>
          <a:prstGeom prst="rect">
            <a:avLst/>
          </a:prstGeom>
        </p:spPr>
        <p:txBody>
          <a:bodyPr lIns="91440" rIns="91440"/>
          <a:lstStyle>
            <a:lvl1pPr marL="0" indent="0">
              <a:lnSpc>
                <a:spcPct val="100000"/>
              </a:lnSpc>
              <a:spcBef>
                <a:spcPts val="400"/>
              </a:spcBef>
              <a:buFont typeface="Arial" panose="020B0604020202020204" pitchFamily="34" charset="0"/>
              <a:buNone/>
              <a:defRPr sz="1400">
                <a:solidFill>
                  <a:schemeClr val="tx1"/>
                </a:solidFill>
              </a:defRPr>
            </a:lvl1pPr>
            <a:lvl2pPr marL="457200" indent="0">
              <a:lnSpc>
                <a:spcPct val="100000"/>
              </a:lnSpc>
              <a:buNone/>
              <a:defRPr sz="1600"/>
            </a:lvl2pPr>
          </a:lstStyle>
          <a:p>
            <a:pPr lvl="0"/>
            <a:r>
              <a:rPr lang="en-US" dirty="0" err="1"/>
              <a:t>Exceatiis</a:t>
            </a:r>
            <a:r>
              <a:rPr lang="en-US" dirty="0"/>
              <a:t> </a:t>
            </a:r>
            <a:r>
              <a:rPr lang="en-US" dirty="0" err="1"/>
              <a:t>volo</a:t>
            </a:r>
            <a:r>
              <a:rPr lang="en-US" dirty="0"/>
              <a:t> </a:t>
            </a:r>
            <a:r>
              <a:rPr lang="en-US" dirty="0" err="1"/>
              <a:t>reper</a:t>
            </a:r>
            <a:r>
              <a:rPr lang="en-US" dirty="0"/>
              <a:t> </a:t>
            </a:r>
            <a:r>
              <a:rPr lang="en-US" dirty="0" err="1"/>
              <a:t>spel</a:t>
            </a:r>
            <a:r>
              <a:rPr lang="en-US" dirty="0"/>
              <a:t> </a:t>
            </a:r>
            <a:r>
              <a:rPr lang="en-US" dirty="0" err="1"/>
              <a:t>easumque</a:t>
            </a:r>
            <a:r>
              <a:rPr lang="en-US" dirty="0"/>
              <a:t> vel </a:t>
            </a:r>
            <a:r>
              <a:rPr lang="en-US" dirty="0" err="1"/>
              <a:t>iqu</a:t>
            </a:r>
            <a:r>
              <a:rPr lang="en-US" dirty="0"/>
              <a:t> </a:t>
            </a:r>
            <a:r>
              <a:rPr lang="en-US" dirty="0" err="1"/>
              <a:t>nam</a:t>
            </a:r>
            <a:r>
              <a:rPr lang="en-US" dirty="0"/>
              <a:t>.</a:t>
            </a:r>
          </a:p>
        </p:txBody>
      </p:sp>
      <p:sp>
        <p:nvSpPr>
          <p:cNvPr id="42" name="Text Placeholder 6">
            <a:extLst>
              <a:ext uri="{FF2B5EF4-FFF2-40B4-BE49-F238E27FC236}">
                <a16:creationId xmlns:a16="http://schemas.microsoft.com/office/drawing/2014/main" id="{1FB5BE7B-CB07-3A42-BA7B-B4B57EF7D4A6}"/>
              </a:ext>
            </a:extLst>
          </p:cNvPr>
          <p:cNvSpPr>
            <a:spLocks noGrp="1"/>
          </p:cNvSpPr>
          <p:nvPr>
            <p:ph type="body" sz="quarter" idx="32" hasCustomPrompt="1"/>
          </p:nvPr>
        </p:nvSpPr>
        <p:spPr>
          <a:xfrm>
            <a:off x="6294660" y="3429629"/>
            <a:ext cx="1664351" cy="436562"/>
          </a:xfrm>
          <a:prstGeom prst="rect">
            <a:avLst/>
          </a:prstGeom>
        </p:spPr>
        <p:txBody>
          <a:bodyPr anchor="b"/>
          <a:lstStyle>
            <a:lvl1pPr marL="0" indent="0">
              <a:buNone/>
              <a:defRPr sz="1800" b="1" i="0">
                <a:solidFill>
                  <a:srgbClr val="E7212F"/>
                </a:solidFill>
                <a:latin typeface="Calibri" panose="020F0502020204030204" pitchFamily="34" charset="0"/>
                <a:cs typeface="Calibri" panose="020F0502020204030204" pitchFamily="34" charset="0"/>
              </a:defRPr>
            </a:lvl1pPr>
          </a:lstStyle>
          <a:p>
            <a:pPr lvl="0"/>
            <a:r>
              <a:rPr lang="en-US" dirty="0"/>
              <a:t>Agenda item</a:t>
            </a:r>
          </a:p>
        </p:txBody>
      </p:sp>
      <p:sp>
        <p:nvSpPr>
          <p:cNvPr id="43" name="Text Placeholder 6">
            <a:extLst>
              <a:ext uri="{FF2B5EF4-FFF2-40B4-BE49-F238E27FC236}">
                <a16:creationId xmlns:a16="http://schemas.microsoft.com/office/drawing/2014/main" id="{E66AC9CA-0C72-6E41-BB74-315BF2261703}"/>
              </a:ext>
            </a:extLst>
          </p:cNvPr>
          <p:cNvSpPr>
            <a:spLocks noGrp="1"/>
          </p:cNvSpPr>
          <p:nvPr>
            <p:ph type="body" sz="quarter" idx="33" hasCustomPrompt="1"/>
          </p:nvPr>
        </p:nvSpPr>
        <p:spPr>
          <a:xfrm>
            <a:off x="6294660" y="3998078"/>
            <a:ext cx="1664351" cy="782017"/>
          </a:xfrm>
          <a:prstGeom prst="rect">
            <a:avLst/>
          </a:prstGeom>
        </p:spPr>
        <p:txBody>
          <a:bodyPr lIns="91440" rIns="91440"/>
          <a:lstStyle>
            <a:lvl1pPr marL="0" indent="0">
              <a:lnSpc>
                <a:spcPct val="100000"/>
              </a:lnSpc>
              <a:spcBef>
                <a:spcPts val="400"/>
              </a:spcBef>
              <a:buFont typeface="Arial" panose="020B0604020202020204" pitchFamily="34" charset="0"/>
              <a:buNone/>
              <a:defRPr sz="1400">
                <a:solidFill>
                  <a:schemeClr val="tx1"/>
                </a:solidFill>
              </a:defRPr>
            </a:lvl1pPr>
            <a:lvl2pPr marL="457200" indent="0">
              <a:lnSpc>
                <a:spcPct val="100000"/>
              </a:lnSpc>
              <a:buNone/>
              <a:defRPr sz="1600"/>
            </a:lvl2pPr>
          </a:lstStyle>
          <a:p>
            <a:pPr lvl="0"/>
            <a:r>
              <a:rPr lang="en-US" dirty="0" err="1"/>
              <a:t>Exceatiis</a:t>
            </a:r>
            <a:r>
              <a:rPr lang="en-US" dirty="0"/>
              <a:t> </a:t>
            </a:r>
            <a:r>
              <a:rPr lang="en-US" dirty="0" err="1"/>
              <a:t>volo</a:t>
            </a:r>
            <a:r>
              <a:rPr lang="en-US" dirty="0"/>
              <a:t> </a:t>
            </a:r>
            <a:r>
              <a:rPr lang="en-US" dirty="0" err="1"/>
              <a:t>reper</a:t>
            </a:r>
            <a:r>
              <a:rPr lang="en-US" dirty="0"/>
              <a:t> </a:t>
            </a:r>
            <a:r>
              <a:rPr lang="en-US" dirty="0" err="1"/>
              <a:t>spel</a:t>
            </a:r>
            <a:r>
              <a:rPr lang="en-US" dirty="0"/>
              <a:t> </a:t>
            </a:r>
            <a:r>
              <a:rPr lang="en-US" dirty="0" err="1"/>
              <a:t>easumque</a:t>
            </a:r>
            <a:r>
              <a:rPr lang="en-US" dirty="0"/>
              <a:t> vel </a:t>
            </a:r>
            <a:r>
              <a:rPr lang="en-US" dirty="0" err="1"/>
              <a:t>iqu</a:t>
            </a:r>
            <a:r>
              <a:rPr lang="en-US" dirty="0"/>
              <a:t> </a:t>
            </a:r>
            <a:r>
              <a:rPr lang="en-US" dirty="0" err="1"/>
              <a:t>nam</a:t>
            </a:r>
            <a:r>
              <a:rPr lang="en-US" dirty="0"/>
              <a:t>.</a:t>
            </a:r>
          </a:p>
        </p:txBody>
      </p:sp>
      <p:sp>
        <p:nvSpPr>
          <p:cNvPr id="46" name="Text Placeholder 6">
            <a:extLst>
              <a:ext uri="{FF2B5EF4-FFF2-40B4-BE49-F238E27FC236}">
                <a16:creationId xmlns:a16="http://schemas.microsoft.com/office/drawing/2014/main" id="{A7601396-382A-6D43-919D-2C6A2DFCFB23}"/>
              </a:ext>
            </a:extLst>
          </p:cNvPr>
          <p:cNvSpPr>
            <a:spLocks noGrp="1"/>
          </p:cNvSpPr>
          <p:nvPr>
            <p:ph type="body" sz="quarter" idx="34" hasCustomPrompt="1"/>
          </p:nvPr>
        </p:nvSpPr>
        <p:spPr>
          <a:xfrm>
            <a:off x="10167717" y="3429629"/>
            <a:ext cx="1664351" cy="436562"/>
          </a:xfrm>
          <a:prstGeom prst="rect">
            <a:avLst/>
          </a:prstGeom>
        </p:spPr>
        <p:txBody>
          <a:bodyPr anchor="b"/>
          <a:lstStyle>
            <a:lvl1pPr marL="0" indent="0">
              <a:buNone/>
              <a:defRPr sz="1800" b="1" i="0">
                <a:solidFill>
                  <a:srgbClr val="E7212F"/>
                </a:solidFill>
                <a:latin typeface="Calibri" panose="020F0502020204030204" pitchFamily="34" charset="0"/>
                <a:cs typeface="Calibri" panose="020F0502020204030204" pitchFamily="34" charset="0"/>
              </a:defRPr>
            </a:lvl1pPr>
          </a:lstStyle>
          <a:p>
            <a:pPr lvl="0"/>
            <a:r>
              <a:rPr lang="en-US" dirty="0"/>
              <a:t>Agenda item</a:t>
            </a:r>
          </a:p>
        </p:txBody>
      </p:sp>
      <p:sp>
        <p:nvSpPr>
          <p:cNvPr id="47" name="Text Placeholder 6">
            <a:extLst>
              <a:ext uri="{FF2B5EF4-FFF2-40B4-BE49-F238E27FC236}">
                <a16:creationId xmlns:a16="http://schemas.microsoft.com/office/drawing/2014/main" id="{95AEC9E9-3B56-DC48-819D-F927C2C58EC7}"/>
              </a:ext>
            </a:extLst>
          </p:cNvPr>
          <p:cNvSpPr>
            <a:spLocks noGrp="1"/>
          </p:cNvSpPr>
          <p:nvPr>
            <p:ph type="body" sz="quarter" idx="35" hasCustomPrompt="1"/>
          </p:nvPr>
        </p:nvSpPr>
        <p:spPr>
          <a:xfrm>
            <a:off x="10167717" y="3998078"/>
            <a:ext cx="1664351" cy="782017"/>
          </a:xfrm>
          <a:prstGeom prst="rect">
            <a:avLst/>
          </a:prstGeom>
        </p:spPr>
        <p:txBody>
          <a:bodyPr lIns="91440" rIns="91440"/>
          <a:lstStyle>
            <a:lvl1pPr marL="0" indent="0">
              <a:lnSpc>
                <a:spcPct val="100000"/>
              </a:lnSpc>
              <a:spcBef>
                <a:spcPts val="400"/>
              </a:spcBef>
              <a:buFont typeface="Arial" panose="020B0604020202020204" pitchFamily="34" charset="0"/>
              <a:buNone/>
              <a:defRPr sz="1400">
                <a:solidFill>
                  <a:schemeClr val="tx1"/>
                </a:solidFill>
              </a:defRPr>
            </a:lvl1pPr>
            <a:lvl2pPr marL="457200" indent="0">
              <a:lnSpc>
                <a:spcPct val="100000"/>
              </a:lnSpc>
              <a:buNone/>
              <a:defRPr sz="1600"/>
            </a:lvl2pPr>
          </a:lstStyle>
          <a:p>
            <a:pPr lvl="0"/>
            <a:r>
              <a:rPr lang="en-US" dirty="0" err="1"/>
              <a:t>Exceatiis</a:t>
            </a:r>
            <a:r>
              <a:rPr lang="en-US" dirty="0"/>
              <a:t> </a:t>
            </a:r>
            <a:r>
              <a:rPr lang="en-US" dirty="0" err="1"/>
              <a:t>volo</a:t>
            </a:r>
            <a:r>
              <a:rPr lang="en-US" dirty="0"/>
              <a:t> </a:t>
            </a:r>
            <a:r>
              <a:rPr lang="en-US" dirty="0" err="1"/>
              <a:t>reper</a:t>
            </a:r>
            <a:r>
              <a:rPr lang="en-US" dirty="0"/>
              <a:t> </a:t>
            </a:r>
            <a:r>
              <a:rPr lang="en-US" dirty="0" err="1"/>
              <a:t>spel</a:t>
            </a:r>
            <a:r>
              <a:rPr lang="en-US" dirty="0"/>
              <a:t> </a:t>
            </a:r>
            <a:r>
              <a:rPr lang="en-US" dirty="0" err="1"/>
              <a:t>easumque</a:t>
            </a:r>
            <a:r>
              <a:rPr lang="en-US" dirty="0"/>
              <a:t> vel </a:t>
            </a:r>
            <a:r>
              <a:rPr lang="en-US" dirty="0" err="1"/>
              <a:t>iqu</a:t>
            </a:r>
            <a:r>
              <a:rPr lang="en-US" dirty="0"/>
              <a:t> </a:t>
            </a:r>
            <a:r>
              <a:rPr lang="en-US" dirty="0" err="1"/>
              <a:t>nam</a:t>
            </a:r>
            <a:r>
              <a:rPr lang="en-US" dirty="0"/>
              <a:t>.</a:t>
            </a:r>
          </a:p>
        </p:txBody>
      </p:sp>
      <p:sp>
        <p:nvSpPr>
          <p:cNvPr id="69" name="Text Placeholder 6">
            <a:extLst>
              <a:ext uri="{FF2B5EF4-FFF2-40B4-BE49-F238E27FC236}">
                <a16:creationId xmlns:a16="http://schemas.microsoft.com/office/drawing/2014/main" id="{FEDF1E1A-DB73-EA4E-B5F3-F3F416644210}"/>
              </a:ext>
            </a:extLst>
          </p:cNvPr>
          <p:cNvSpPr>
            <a:spLocks noGrp="1"/>
          </p:cNvSpPr>
          <p:nvPr>
            <p:ph type="body" sz="quarter" idx="38" hasCustomPrompt="1"/>
          </p:nvPr>
        </p:nvSpPr>
        <p:spPr>
          <a:xfrm>
            <a:off x="10167717" y="5939956"/>
            <a:ext cx="1664351" cy="436562"/>
          </a:xfrm>
          <a:prstGeom prst="rect">
            <a:avLst/>
          </a:prstGeom>
        </p:spPr>
        <p:txBody>
          <a:bodyPr anchor="b"/>
          <a:lstStyle>
            <a:lvl1pPr marL="0" indent="0">
              <a:buNone/>
              <a:defRPr sz="1800" b="1" i="0">
                <a:solidFill>
                  <a:srgbClr val="E7212F"/>
                </a:solidFill>
                <a:latin typeface="Calibri" panose="020F0502020204030204" pitchFamily="34" charset="0"/>
                <a:cs typeface="Calibri" panose="020F0502020204030204" pitchFamily="34" charset="0"/>
              </a:defRPr>
            </a:lvl1pPr>
          </a:lstStyle>
          <a:p>
            <a:pPr lvl="0"/>
            <a:r>
              <a:rPr lang="en-US" dirty="0"/>
              <a:t>Agenda item</a:t>
            </a:r>
          </a:p>
        </p:txBody>
      </p:sp>
      <p:sp>
        <p:nvSpPr>
          <p:cNvPr id="70" name="Text Placeholder 6">
            <a:extLst>
              <a:ext uri="{FF2B5EF4-FFF2-40B4-BE49-F238E27FC236}">
                <a16:creationId xmlns:a16="http://schemas.microsoft.com/office/drawing/2014/main" id="{1FA45977-8DE6-AB4F-93AE-82B083FF9028}"/>
              </a:ext>
            </a:extLst>
          </p:cNvPr>
          <p:cNvSpPr>
            <a:spLocks noGrp="1"/>
          </p:cNvSpPr>
          <p:nvPr>
            <p:ph type="body" sz="quarter" idx="39" hasCustomPrompt="1"/>
          </p:nvPr>
        </p:nvSpPr>
        <p:spPr>
          <a:xfrm>
            <a:off x="10167717" y="6472319"/>
            <a:ext cx="1664351" cy="782017"/>
          </a:xfrm>
          <a:prstGeom prst="rect">
            <a:avLst/>
          </a:prstGeom>
        </p:spPr>
        <p:txBody>
          <a:bodyPr lIns="91440" rIns="91440"/>
          <a:lstStyle>
            <a:lvl1pPr marL="0" indent="0">
              <a:lnSpc>
                <a:spcPct val="100000"/>
              </a:lnSpc>
              <a:spcBef>
                <a:spcPts val="400"/>
              </a:spcBef>
              <a:buFont typeface="Arial" panose="020B0604020202020204" pitchFamily="34" charset="0"/>
              <a:buNone/>
              <a:defRPr sz="1400">
                <a:solidFill>
                  <a:schemeClr val="tx1"/>
                </a:solidFill>
              </a:defRPr>
            </a:lvl1pPr>
            <a:lvl2pPr marL="457200" indent="0">
              <a:lnSpc>
                <a:spcPct val="100000"/>
              </a:lnSpc>
              <a:buNone/>
              <a:defRPr sz="1600"/>
            </a:lvl2pPr>
          </a:lstStyle>
          <a:p>
            <a:pPr lvl="0"/>
            <a:r>
              <a:rPr lang="en-US" dirty="0" err="1"/>
              <a:t>Exceatiis</a:t>
            </a:r>
            <a:r>
              <a:rPr lang="en-US" dirty="0"/>
              <a:t> </a:t>
            </a:r>
            <a:r>
              <a:rPr lang="en-US" dirty="0" err="1"/>
              <a:t>volo</a:t>
            </a:r>
            <a:r>
              <a:rPr lang="en-US" dirty="0"/>
              <a:t> </a:t>
            </a:r>
            <a:r>
              <a:rPr lang="en-US" dirty="0" err="1"/>
              <a:t>reper</a:t>
            </a:r>
            <a:r>
              <a:rPr lang="en-US" dirty="0"/>
              <a:t> </a:t>
            </a:r>
            <a:r>
              <a:rPr lang="en-US" dirty="0" err="1"/>
              <a:t>spel</a:t>
            </a:r>
            <a:r>
              <a:rPr lang="en-US" dirty="0"/>
              <a:t> </a:t>
            </a:r>
            <a:r>
              <a:rPr lang="en-US" dirty="0" err="1"/>
              <a:t>easumque</a:t>
            </a:r>
            <a:r>
              <a:rPr lang="en-US" dirty="0"/>
              <a:t> vel </a:t>
            </a:r>
            <a:r>
              <a:rPr lang="en-US" dirty="0" err="1"/>
              <a:t>iqu</a:t>
            </a:r>
            <a:r>
              <a:rPr lang="en-US" dirty="0"/>
              <a:t> </a:t>
            </a:r>
            <a:r>
              <a:rPr lang="en-US" dirty="0" err="1"/>
              <a:t>nam</a:t>
            </a:r>
            <a:r>
              <a:rPr lang="en-US" dirty="0"/>
              <a:t>.</a:t>
            </a:r>
          </a:p>
        </p:txBody>
      </p:sp>
      <p:sp>
        <p:nvSpPr>
          <p:cNvPr id="73" name="Text Placeholder 6">
            <a:extLst>
              <a:ext uri="{FF2B5EF4-FFF2-40B4-BE49-F238E27FC236}">
                <a16:creationId xmlns:a16="http://schemas.microsoft.com/office/drawing/2014/main" id="{5A44C4B2-5A26-F542-9BA0-A7314B18AC18}"/>
              </a:ext>
            </a:extLst>
          </p:cNvPr>
          <p:cNvSpPr>
            <a:spLocks noGrp="1"/>
          </p:cNvSpPr>
          <p:nvPr>
            <p:ph type="body" sz="quarter" idx="40" hasCustomPrompt="1"/>
          </p:nvPr>
        </p:nvSpPr>
        <p:spPr>
          <a:xfrm>
            <a:off x="6316153" y="5939956"/>
            <a:ext cx="1664351" cy="436562"/>
          </a:xfrm>
          <a:prstGeom prst="rect">
            <a:avLst/>
          </a:prstGeom>
        </p:spPr>
        <p:txBody>
          <a:bodyPr anchor="b"/>
          <a:lstStyle>
            <a:lvl1pPr marL="0" indent="0">
              <a:buNone/>
              <a:defRPr sz="1800" b="1" i="0">
                <a:solidFill>
                  <a:srgbClr val="E7212F"/>
                </a:solidFill>
                <a:latin typeface="Calibri" panose="020F0502020204030204" pitchFamily="34" charset="0"/>
                <a:cs typeface="Calibri" panose="020F0502020204030204" pitchFamily="34" charset="0"/>
              </a:defRPr>
            </a:lvl1pPr>
          </a:lstStyle>
          <a:p>
            <a:pPr lvl="0"/>
            <a:r>
              <a:rPr lang="en-US" dirty="0"/>
              <a:t>Agenda item</a:t>
            </a:r>
          </a:p>
        </p:txBody>
      </p:sp>
      <p:sp>
        <p:nvSpPr>
          <p:cNvPr id="74" name="Text Placeholder 6">
            <a:extLst>
              <a:ext uri="{FF2B5EF4-FFF2-40B4-BE49-F238E27FC236}">
                <a16:creationId xmlns:a16="http://schemas.microsoft.com/office/drawing/2014/main" id="{1C945E20-05C3-F94A-B6B2-E93FD8973BBF}"/>
              </a:ext>
            </a:extLst>
          </p:cNvPr>
          <p:cNvSpPr>
            <a:spLocks noGrp="1"/>
          </p:cNvSpPr>
          <p:nvPr>
            <p:ph type="body" sz="quarter" idx="41" hasCustomPrompt="1"/>
          </p:nvPr>
        </p:nvSpPr>
        <p:spPr>
          <a:xfrm>
            <a:off x="6316153" y="6472319"/>
            <a:ext cx="1664351" cy="782017"/>
          </a:xfrm>
          <a:prstGeom prst="rect">
            <a:avLst/>
          </a:prstGeom>
        </p:spPr>
        <p:txBody>
          <a:bodyPr lIns="91440" rIns="91440"/>
          <a:lstStyle>
            <a:lvl1pPr marL="0" indent="0">
              <a:lnSpc>
                <a:spcPct val="100000"/>
              </a:lnSpc>
              <a:spcBef>
                <a:spcPts val="400"/>
              </a:spcBef>
              <a:buFont typeface="Arial" panose="020B0604020202020204" pitchFamily="34" charset="0"/>
              <a:buNone/>
              <a:defRPr sz="1400">
                <a:solidFill>
                  <a:schemeClr val="tx1"/>
                </a:solidFill>
              </a:defRPr>
            </a:lvl1pPr>
            <a:lvl2pPr marL="457200" indent="0">
              <a:lnSpc>
                <a:spcPct val="100000"/>
              </a:lnSpc>
              <a:buNone/>
              <a:defRPr sz="1600"/>
            </a:lvl2pPr>
          </a:lstStyle>
          <a:p>
            <a:pPr lvl="0"/>
            <a:r>
              <a:rPr lang="en-US" dirty="0" err="1"/>
              <a:t>Exceatiis</a:t>
            </a:r>
            <a:r>
              <a:rPr lang="en-US" dirty="0"/>
              <a:t> </a:t>
            </a:r>
            <a:r>
              <a:rPr lang="en-US" dirty="0" err="1"/>
              <a:t>volo</a:t>
            </a:r>
            <a:r>
              <a:rPr lang="en-US" dirty="0"/>
              <a:t> </a:t>
            </a:r>
            <a:r>
              <a:rPr lang="en-US" dirty="0" err="1"/>
              <a:t>reper</a:t>
            </a:r>
            <a:r>
              <a:rPr lang="en-US" dirty="0"/>
              <a:t> </a:t>
            </a:r>
            <a:r>
              <a:rPr lang="en-US" dirty="0" err="1"/>
              <a:t>spel</a:t>
            </a:r>
            <a:r>
              <a:rPr lang="en-US" dirty="0"/>
              <a:t> </a:t>
            </a:r>
            <a:r>
              <a:rPr lang="en-US" dirty="0" err="1"/>
              <a:t>easumque</a:t>
            </a:r>
            <a:r>
              <a:rPr lang="en-US" dirty="0"/>
              <a:t> vel </a:t>
            </a:r>
            <a:r>
              <a:rPr lang="en-US" dirty="0" err="1"/>
              <a:t>iqu</a:t>
            </a:r>
            <a:r>
              <a:rPr lang="en-US" dirty="0"/>
              <a:t> </a:t>
            </a:r>
            <a:r>
              <a:rPr lang="en-US" dirty="0" err="1"/>
              <a:t>nam</a:t>
            </a:r>
            <a:r>
              <a:rPr lang="en-US" dirty="0"/>
              <a:t>.</a:t>
            </a:r>
          </a:p>
        </p:txBody>
      </p:sp>
      <p:sp>
        <p:nvSpPr>
          <p:cNvPr id="77" name="Text Placeholder 6">
            <a:extLst>
              <a:ext uri="{FF2B5EF4-FFF2-40B4-BE49-F238E27FC236}">
                <a16:creationId xmlns:a16="http://schemas.microsoft.com/office/drawing/2014/main" id="{A9FBC8CA-3FF7-6141-B7B8-7FAEA8852385}"/>
              </a:ext>
            </a:extLst>
          </p:cNvPr>
          <p:cNvSpPr>
            <a:spLocks noGrp="1"/>
          </p:cNvSpPr>
          <p:nvPr>
            <p:ph type="body" sz="quarter" idx="42" hasCustomPrompt="1"/>
          </p:nvPr>
        </p:nvSpPr>
        <p:spPr>
          <a:xfrm>
            <a:off x="2478444" y="5939956"/>
            <a:ext cx="1664351" cy="436562"/>
          </a:xfrm>
          <a:prstGeom prst="rect">
            <a:avLst/>
          </a:prstGeom>
        </p:spPr>
        <p:txBody>
          <a:bodyPr anchor="b"/>
          <a:lstStyle>
            <a:lvl1pPr marL="0" indent="0">
              <a:buNone/>
              <a:defRPr sz="1800" b="1" i="0">
                <a:solidFill>
                  <a:srgbClr val="E7212F"/>
                </a:solidFill>
                <a:latin typeface="Calibri" panose="020F0502020204030204" pitchFamily="34" charset="0"/>
                <a:cs typeface="Calibri" panose="020F0502020204030204" pitchFamily="34" charset="0"/>
              </a:defRPr>
            </a:lvl1pPr>
          </a:lstStyle>
          <a:p>
            <a:pPr lvl="0"/>
            <a:r>
              <a:rPr lang="en-US" dirty="0"/>
              <a:t>Agenda item</a:t>
            </a:r>
          </a:p>
        </p:txBody>
      </p:sp>
      <p:sp>
        <p:nvSpPr>
          <p:cNvPr id="78" name="Text Placeholder 6">
            <a:extLst>
              <a:ext uri="{FF2B5EF4-FFF2-40B4-BE49-F238E27FC236}">
                <a16:creationId xmlns:a16="http://schemas.microsoft.com/office/drawing/2014/main" id="{DF42439C-EEBA-FE4D-A03A-0B489865436A}"/>
              </a:ext>
            </a:extLst>
          </p:cNvPr>
          <p:cNvSpPr>
            <a:spLocks noGrp="1"/>
          </p:cNvSpPr>
          <p:nvPr>
            <p:ph type="body" sz="quarter" idx="43" hasCustomPrompt="1"/>
          </p:nvPr>
        </p:nvSpPr>
        <p:spPr>
          <a:xfrm>
            <a:off x="2478444" y="6472319"/>
            <a:ext cx="1664351" cy="782017"/>
          </a:xfrm>
          <a:prstGeom prst="rect">
            <a:avLst/>
          </a:prstGeom>
        </p:spPr>
        <p:txBody>
          <a:bodyPr lIns="91440" rIns="91440"/>
          <a:lstStyle>
            <a:lvl1pPr marL="0" indent="0">
              <a:lnSpc>
                <a:spcPct val="100000"/>
              </a:lnSpc>
              <a:spcBef>
                <a:spcPts val="400"/>
              </a:spcBef>
              <a:buFont typeface="Arial" panose="020B0604020202020204" pitchFamily="34" charset="0"/>
              <a:buNone/>
              <a:defRPr sz="1400">
                <a:solidFill>
                  <a:schemeClr val="tx1"/>
                </a:solidFill>
              </a:defRPr>
            </a:lvl1pPr>
            <a:lvl2pPr marL="457200" indent="0">
              <a:lnSpc>
                <a:spcPct val="100000"/>
              </a:lnSpc>
              <a:buNone/>
              <a:defRPr sz="1600"/>
            </a:lvl2pPr>
          </a:lstStyle>
          <a:p>
            <a:pPr lvl="0"/>
            <a:r>
              <a:rPr lang="en-US" dirty="0" err="1"/>
              <a:t>Exceatiis</a:t>
            </a:r>
            <a:r>
              <a:rPr lang="en-US" dirty="0"/>
              <a:t> </a:t>
            </a:r>
            <a:r>
              <a:rPr lang="en-US" dirty="0" err="1"/>
              <a:t>volo</a:t>
            </a:r>
            <a:r>
              <a:rPr lang="en-US" dirty="0"/>
              <a:t> </a:t>
            </a:r>
            <a:r>
              <a:rPr lang="en-US" dirty="0" err="1"/>
              <a:t>reper</a:t>
            </a:r>
            <a:r>
              <a:rPr lang="en-US" dirty="0"/>
              <a:t> </a:t>
            </a:r>
            <a:r>
              <a:rPr lang="en-US" dirty="0" err="1"/>
              <a:t>spel</a:t>
            </a:r>
            <a:r>
              <a:rPr lang="en-US" dirty="0"/>
              <a:t> </a:t>
            </a:r>
            <a:r>
              <a:rPr lang="en-US" dirty="0" err="1"/>
              <a:t>easumque</a:t>
            </a:r>
            <a:r>
              <a:rPr lang="en-US" dirty="0"/>
              <a:t> vel </a:t>
            </a:r>
            <a:r>
              <a:rPr lang="en-US" dirty="0" err="1"/>
              <a:t>iqu</a:t>
            </a:r>
            <a:r>
              <a:rPr lang="en-US" dirty="0"/>
              <a:t> </a:t>
            </a:r>
            <a:r>
              <a:rPr lang="en-US" dirty="0" err="1"/>
              <a:t>nam</a:t>
            </a:r>
            <a:r>
              <a:rPr lang="en-US" dirty="0"/>
              <a:t>.</a:t>
            </a:r>
          </a:p>
        </p:txBody>
      </p:sp>
      <p:sp>
        <p:nvSpPr>
          <p:cNvPr id="3" name="Rectangle 2">
            <a:extLst>
              <a:ext uri="{FF2B5EF4-FFF2-40B4-BE49-F238E27FC236}">
                <a16:creationId xmlns:a16="http://schemas.microsoft.com/office/drawing/2014/main" id="{4A0F0C7B-1D4E-AE4C-8A94-8E53925539F0}"/>
              </a:ext>
            </a:extLst>
          </p:cNvPr>
          <p:cNvSpPr/>
          <p:nvPr userDrawn="1"/>
        </p:nvSpPr>
        <p:spPr>
          <a:xfrm rot="2700000">
            <a:off x="2067509" y="3837582"/>
            <a:ext cx="213199" cy="213199"/>
          </a:xfrm>
          <a:prstGeom prst="rect">
            <a:avLst/>
          </a:prstGeom>
          <a:solidFill>
            <a:srgbClr val="E72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 Placeholder 6">
            <a:extLst>
              <a:ext uri="{FF2B5EF4-FFF2-40B4-BE49-F238E27FC236}">
                <a16:creationId xmlns:a16="http://schemas.microsoft.com/office/drawing/2014/main" id="{FE82EC71-3462-5D49-9D8E-AB29C8268E35}"/>
              </a:ext>
            </a:extLst>
          </p:cNvPr>
          <p:cNvSpPr>
            <a:spLocks noGrp="1"/>
          </p:cNvSpPr>
          <p:nvPr>
            <p:ph type="body" sz="quarter" idx="36" hasCustomPrompt="1"/>
          </p:nvPr>
        </p:nvSpPr>
        <p:spPr>
          <a:xfrm>
            <a:off x="12312000" y="5016779"/>
            <a:ext cx="1664351" cy="342023"/>
          </a:xfrm>
          <a:prstGeom prst="rect">
            <a:avLst/>
          </a:prstGeom>
          <a:solidFill>
            <a:schemeClr val="bg1"/>
          </a:solidFill>
        </p:spPr>
        <p:txBody>
          <a:bodyPr anchor="b"/>
          <a:lstStyle>
            <a:lvl1pPr marL="0" indent="0">
              <a:buNone/>
              <a:defRPr sz="1800" b="1" i="0">
                <a:solidFill>
                  <a:srgbClr val="E7212F"/>
                </a:solidFill>
                <a:latin typeface="Calibri" panose="020F0502020204030204" pitchFamily="34" charset="0"/>
                <a:cs typeface="Calibri" panose="020F0502020204030204" pitchFamily="34" charset="0"/>
              </a:defRPr>
            </a:lvl1pPr>
          </a:lstStyle>
          <a:p>
            <a:pPr lvl="0"/>
            <a:r>
              <a:rPr lang="en-US" dirty="0"/>
              <a:t>Agenda item</a:t>
            </a:r>
          </a:p>
        </p:txBody>
      </p:sp>
      <p:sp>
        <p:nvSpPr>
          <p:cNvPr id="66" name="Text Placeholder 6">
            <a:extLst>
              <a:ext uri="{FF2B5EF4-FFF2-40B4-BE49-F238E27FC236}">
                <a16:creationId xmlns:a16="http://schemas.microsoft.com/office/drawing/2014/main" id="{F54DFD37-38B8-7741-96F4-358D77EDAA20}"/>
              </a:ext>
            </a:extLst>
          </p:cNvPr>
          <p:cNvSpPr>
            <a:spLocks noGrp="1"/>
          </p:cNvSpPr>
          <p:nvPr>
            <p:ph type="body" sz="quarter" idx="37" hasCustomPrompt="1"/>
          </p:nvPr>
        </p:nvSpPr>
        <p:spPr>
          <a:xfrm>
            <a:off x="12312000" y="5443465"/>
            <a:ext cx="1664351" cy="763488"/>
          </a:xfrm>
          <a:prstGeom prst="rect">
            <a:avLst/>
          </a:prstGeom>
          <a:solidFill>
            <a:schemeClr val="bg1"/>
          </a:solidFill>
        </p:spPr>
        <p:txBody>
          <a:bodyPr lIns="91440" rIns="91440"/>
          <a:lstStyle>
            <a:lvl1pPr marL="0" indent="0">
              <a:lnSpc>
                <a:spcPct val="100000"/>
              </a:lnSpc>
              <a:spcBef>
                <a:spcPts val="400"/>
              </a:spcBef>
              <a:buFont typeface="Arial" panose="020B0604020202020204" pitchFamily="34" charset="0"/>
              <a:buNone/>
              <a:defRPr sz="1400">
                <a:solidFill>
                  <a:schemeClr val="tx1"/>
                </a:solidFill>
              </a:defRPr>
            </a:lvl1pPr>
            <a:lvl2pPr marL="457200" indent="0">
              <a:lnSpc>
                <a:spcPct val="100000"/>
              </a:lnSpc>
              <a:buNone/>
              <a:defRPr sz="1600"/>
            </a:lvl2pPr>
          </a:lstStyle>
          <a:p>
            <a:pPr lvl="0"/>
            <a:r>
              <a:rPr lang="en-US" dirty="0" err="1"/>
              <a:t>Exceatiis</a:t>
            </a:r>
            <a:r>
              <a:rPr lang="en-US" dirty="0"/>
              <a:t> </a:t>
            </a:r>
            <a:r>
              <a:rPr lang="en-US" dirty="0" err="1"/>
              <a:t>volo</a:t>
            </a:r>
            <a:r>
              <a:rPr lang="en-US" dirty="0"/>
              <a:t> </a:t>
            </a:r>
            <a:r>
              <a:rPr lang="en-US" dirty="0" err="1"/>
              <a:t>reper</a:t>
            </a:r>
            <a:r>
              <a:rPr lang="en-US" dirty="0"/>
              <a:t> </a:t>
            </a:r>
            <a:r>
              <a:rPr lang="en-US" dirty="0" err="1"/>
              <a:t>spel</a:t>
            </a:r>
            <a:r>
              <a:rPr lang="en-US" dirty="0"/>
              <a:t> </a:t>
            </a:r>
            <a:r>
              <a:rPr lang="en-US" dirty="0" err="1"/>
              <a:t>easumque</a:t>
            </a:r>
            <a:r>
              <a:rPr lang="en-US" dirty="0"/>
              <a:t> vel </a:t>
            </a:r>
            <a:r>
              <a:rPr lang="en-US" dirty="0" err="1"/>
              <a:t>iqu</a:t>
            </a:r>
            <a:r>
              <a:rPr lang="en-US" dirty="0"/>
              <a:t> </a:t>
            </a:r>
            <a:r>
              <a:rPr lang="en-US" dirty="0" err="1"/>
              <a:t>nam</a:t>
            </a:r>
            <a:r>
              <a:rPr lang="en-US" dirty="0"/>
              <a:t>.</a:t>
            </a:r>
          </a:p>
        </p:txBody>
      </p:sp>
      <p:sp>
        <p:nvSpPr>
          <p:cNvPr id="50" name="Text Placeholder 10">
            <a:extLst>
              <a:ext uri="{FF2B5EF4-FFF2-40B4-BE49-F238E27FC236}">
                <a16:creationId xmlns:a16="http://schemas.microsoft.com/office/drawing/2014/main" id="{319A82FC-B741-E444-A904-8A69573F4A82}"/>
              </a:ext>
            </a:extLst>
          </p:cNvPr>
          <p:cNvSpPr>
            <a:spLocks noGrp="1"/>
          </p:cNvSpPr>
          <p:nvPr>
            <p:ph type="body" sz="quarter" idx="61" hasCustomPrompt="1"/>
          </p:nvPr>
        </p:nvSpPr>
        <p:spPr>
          <a:xfrm>
            <a:off x="748265" y="1287340"/>
            <a:ext cx="5841985" cy="438150"/>
          </a:xfrm>
          <a:prstGeom prst="rect">
            <a:avLst/>
          </a:prstGeom>
        </p:spPr>
        <p:txBody>
          <a:bodyPr anchor="t"/>
          <a:lstStyle>
            <a:lvl1pPr marL="0" indent="0">
              <a:lnSpc>
                <a:spcPct val="85000"/>
              </a:lnSpc>
              <a:buFontTx/>
              <a:buNone/>
              <a:defRPr sz="2400" b="1" i="0">
                <a:solidFill>
                  <a:srgbClr val="E41F35"/>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51" name="Text Placeholder 10">
            <a:extLst>
              <a:ext uri="{FF2B5EF4-FFF2-40B4-BE49-F238E27FC236}">
                <a16:creationId xmlns:a16="http://schemas.microsoft.com/office/drawing/2014/main" id="{DBFFEDB8-C8E8-1E46-AF12-4EA5EDE276DA}"/>
              </a:ext>
            </a:extLst>
          </p:cNvPr>
          <p:cNvSpPr>
            <a:spLocks noGrp="1"/>
          </p:cNvSpPr>
          <p:nvPr>
            <p:ph type="body" sz="quarter" idx="62" hasCustomPrompt="1"/>
          </p:nvPr>
        </p:nvSpPr>
        <p:spPr>
          <a:xfrm>
            <a:off x="685421" y="1725491"/>
            <a:ext cx="7338771" cy="885672"/>
          </a:xfrm>
          <a:prstGeom prst="rect">
            <a:avLst/>
          </a:prstGeom>
        </p:spPr>
        <p:txBody>
          <a:bodyPr anchor="t"/>
          <a:lstStyle>
            <a:lvl1pPr marL="0" indent="0">
              <a:lnSpc>
                <a:spcPct val="85000"/>
              </a:lnSpc>
              <a:buFontTx/>
              <a:buNone/>
              <a:defRPr sz="7200" b="0" i="0">
                <a:solidFill>
                  <a:schemeClr val="tx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Headline goes here</a:t>
            </a:r>
          </a:p>
        </p:txBody>
      </p:sp>
      <p:sp>
        <p:nvSpPr>
          <p:cNvPr id="52" name="Text Placeholder 3">
            <a:extLst>
              <a:ext uri="{FF2B5EF4-FFF2-40B4-BE49-F238E27FC236}">
                <a16:creationId xmlns:a16="http://schemas.microsoft.com/office/drawing/2014/main" id="{05C9B631-105E-3644-ADEA-40DB3B11E239}"/>
              </a:ext>
            </a:extLst>
          </p:cNvPr>
          <p:cNvSpPr>
            <a:spLocks noGrp="1"/>
          </p:cNvSpPr>
          <p:nvPr>
            <p:ph type="body" sz="quarter" idx="17" hasCustomPrompt="1"/>
          </p:nvPr>
        </p:nvSpPr>
        <p:spPr>
          <a:xfrm>
            <a:off x="8447329" y="1443783"/>
            <a:ext cx="5444642" cy="1167379"/>
          </a:xfrm>
          <a:prstGeom prst="rect">
            <a:avLst/>
          </a:prstGeom>
        </p:spPr>
        <p:txBody>
          <a:bodyPr anchor="b"/>
          <a:lstStyle>
            <a:lvl1pPr marL="0" indent="0">
              <a:lnSpc>
                <a:spcPct val="100000"/>
              </a:lnSpc>
              <a:buFontTx/>
              <a:buNone/>
              <a:defRPr lang="en-US" sz="1800" smtClean="0">
                <a:solidFill>
                  <a:schemeClr val="tx1"/>
                </a:solidFill>
                <a:effectLs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US" dirty="0">
                <a:effectLst/>
                <a:latin typeface="Calibri Light" panose="020F0302020204030204" pitchFamily="34" charset="0"/>
              </a:rPr>
              <a:t>Lorem ipsum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par </a:t>
            </a:r>
            <a:r>
              <a:rPr lang="en-US" dirty="0" err="1">
                <a:effectLst/>
                <a:latin typeface="Calibri Light" panose="020F0302020204030204" pitchFamily="34" charset="0"/>
              </a:rPr>
              <a:t>chil</a:t>
            </a:r>
            <a:r>
              <a:rPr lang="en-US" dirty="0">
                <a:effectLst/>
                <a:latin typeface="Calibri Light" panose="020F0302020204030204" pitchFamily="34" charset="0"/>
              </a:rPr>
              <a:t> </a:t>
            </a:r>
            <a:r>
              <a:rPr lang="en-US" dirty="0" err="1">
                <a:effectLst/>
                <a:latin typeface="Calibri Light" panose="020F0302020204030204" pitchFamily="34" charset="0"/>
              </a:rPr>
              <a:t>iqui</a:t>
            </a:r>
            <a:r>
              <a:rPr lang="en-US" dirty="0">
                <a:effectLst/>
                <a:latin typeface="Calibri Light" panose="020F0302020204030204" pitchFamily="34" charset="0"/>
              </a:rPr>
              <a:t> cu. </a:t>
            </a:r>
            <a:r>
              <a:rPr lang="en-US" dirty="0" err="1">
                <a:effectLst/>
                <a:latin typeface="Calibri Light" panose="020F0302020204030204" pitchFamily="34" charset="0"/>
              </a:rPr>
              <a:t>Aximus</a:t>
            </a:r>
            <a:r>
              <a:rPr lang="en-US" dirty="0">
                <a:effectLst/>
                <a:latin typeface="Calibri Light" panose="020F0302020204030204" pitchFamily="34" charset="0"/>
              </a:rPr>
              <a:t> </a:t>
            </a:r>
            <a:r>
              <a:rPr lang="en-US" dirty="0" err="1">
                <a:effectLst/>
                <a:latin typeface="Calibri Light" panose="020F0302020204030204" pitchFamily="34" charset="0"/>
              </a:rPr>
              <a:t>explit</a:t>
            </a:r>
            <a:r>
              <a:rPr lang="en-US" dirty="0">
                <a:effectLst/>
                <a:latin typeface="Calibri Light" panose="020F0302020204030204" pitchFamily="34" charset="0"/>
              </a:rPr>
              <a:t> et </a:t>
            </a:r>
            <a:r>
              <a:rPr lang="en-US" dirty="0" err="1">
                <a:effectLst/>
                <a:latin typeface="Calibri Light" panose="020F0302020204030204" pitchFamily="34" charset="0"/>
              </a:rPr>
              <a:t>vitis</a:t>
            </a:r>
            <a:r>
              <a:rPr lang="en-US" dirty="0">
                <a:effectLst/>
                <a:latin typeface="Calibri Light" panose="020F0302020204030204" pitchFamily="34" charset="0"/>
              </a:rPr>
              <a:t> </a:t>
            </a:r>
            <a:r>
              <a:rPr lang="en-US" dirty="0" err="1">
                <a:effectLst/>
                <a:latin typeface="Calibri Light" panose="020F0302020204030204" pitchFamily="34" charset="0"/>
              </a:rPr>
              <a:t>tu</a:t>
            </a:r>
            <a:r>
              <a:rPr lang="en-US" dirty="0">
                <a:effectLst/>
                <a:latin typeface="Calibri Light" panose="020F0302020204030204" pitchFamily="34" charset="0"/>
              </a:rPr>
              <a:t>? Am </a:t>
            </a:r>
            <a:r>
              <a:rPr lang="en-US" dirty="0" err="1">
                <a:effectLst/>
                <a:latin typeface="Calibri Light" panose="020F0302020204030204" pitchFamily="34" charset="0"/>
              </a:rPr>
              <a:t>quia</a:t>
            </a:r>
            <a:r>
              <a:rPr lang="en-US" dirty="0">
                <a:effectLst/>
                <a:latin typeface="Calibri Light" panose="020F0302020204030204" pitchFamily="34" charset="0"/>
              </a:rPr>
              <a:t> </a:t>
            </a:r>
            <a:r>
              <a:rPr lang="en-US" dirty="0" err="1">
                <a:effectLst/>
                <a:latin typeface="Calibri Light" panose="020F0302020204030204" pitchFamily="34" charset="0"/>
              </a:rPr>
              <a:t>nihit</a:t>
            </a:r>
            <a:r>
              <a:rPr lang="en-US" dirty="0">
                <a:effectLst/>
                <a:latin typeface="Calibri Light" panose="020F0302020204030204" pitchFamily="34" charset="0"/>
              </a:rPr>
              <a:t>, cor. </a:t>
            </a: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a:t>
            </a:r>
          </a:p>
        </p:txBody>
      </p:sp>
      <p:pic>
        <p:nvPicPr>
          <p:cNvPr id="53" name="Picture 52">
            <a:extLst>
              <a:ext uri="{FF2B5EF4-FFF2-40B4-BE49-F238E27FC236}">
                <a16:creationId xmlns:a16="http://schemas.microsoft.com/office/drawing/2014/main" id="{02CD4A77-447D-8B45-9EDF-9D7E3095C869}"/>
              </a:ext>
            </a:extLst>
          </p:cNvPr>
          <p:cNvPicPr>
            <a:picLocks noChangeAspect="1"/>
          </p:cNvPicPr>
          <p:nvPr userDrawn="1"/>
        </p:nvPicPr>
        <p:blipFill>
          <a:blip r:embed="rId2"/>
          <a:stretch>
            <a:fillRect/>
          </a:stretch>
        </p:blipFill>
        <p:spPr>
          <a:xfrm>
            <a:off x="818001" y="2768499"/>
            <a:ext cx="2025650" cy="69679"/>
          </a:xfrm>
          <a:prstGeom prst="rect">
            <a:avLst/>
          </a:prstGeom>
        </p:spPr>
      </p:pic>
    </p:spTree>
    <p:extLst>
      <p:ext uri="{BB962C8B-B14F-4D97-AF65-F5344CB8AC3E}">
        <p14:creationId xmlns:p14="http://schemas.microsoft.com/office/powerpoint/2010/main" val="32463931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rocess 2">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4F088D78-F38A-6047-BBC1-2F9C864F55AE}"/>
              </a:ext>
            </a:extLst>
          </p:cNvPr>
          <p:cNvGrpSpPr/>
          <p:nvPr userDrawn="1"/>
        </p:nvGrpSpPr>
        <p:grpSpPr>
          <a:xfrm>
            <a:off x="12774968" y="3639944"/>
            <a:ext cx="865288" cy="3164789"/>
            <a:chOff x="13026683" y="3474720"/>
            <a:chExt cx="865288" cy="3330014"/>
          </a:xfrm>
        </p:grpSpPr>
        <p:cxnSp>
          <p:nvCxnSpPr>
            <p:cNvPr id="8" name="Straight Connector 7">
              <a:extLst>
                <a:ext uri="{FF2B5EF4-FFF2-40B4-BE49-F238E27FC236}">
                  <a16:creationId xmlns:a16="http://schemas.microsoft.com/office/drawing/2014/main" id="{CF4AB022-0C25-174B-B284-90ACF560FE53}"/>
                </a:ext>
              </a:extLst>
            </p:cNvPr>
            <p:cNvCxnSpPr/>
            <p:nvPr userDrawn="1"/>
          </p:nvCxnSpPr>
          <p:spPr>
            <a:xfrm>
              <a:off x="13026683" y="3474720"/>
              <a:ext cx="865288" cy="0"/>
            </a:xfrm>
            <a:prstGeom prst="line">
              <a:avLst/>
            </a:prstGeom>
            <a:ln w="28575">
              <a:solidFill>
                <a:srgbClr val="E7212F"/>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226D576-AC81-024E-B8AA-97436EE63C74}"/>
                </a:ext>
              </a:extLst>
            </p:cNvPr>
            <p:cNvCxnSpPr>
              <a:cxnSpLocks/>
            </p:cNvCxnSpPr>
            <p:nvPr userDrawn="1"/>
          </p:nvCxnSpPr>
          <p:spPr>
            <a:xfrm>
              <a:off x="13891971" y="3474720"/>
              <a:ext cx="0" cy="3330014"/>
            </a:xfrm>
            <a:prstGeom prst="line">
              <a:avLst/>
            </a:prstGeom>
            <a:ln w="28575">
              <a:solidFill>
                <a:srgbClr val="E7212F"/>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544A7225-706D-F344-999C-CAC0C82E9601}"/>
                </a:ext>
              </a:extLst>
            </p:cNvPr>
            <p:cNvCxnSpPr>
              <a:cxnSpLocks/>
            </p:cNvCxnSpPr>
            <p:nvPr userDrawn="1"/>
          </p:nvCxnSpPr>
          <p:spPr>
            <a:xfrm>
              <a:off x="13559752" y="6794696"/>
              <a:ext cx="332219" cy="0"/>
            </a:xfrm>
            <a:prstGeom prst="line">
              <a:avLst/>
            </a:prstGeom>
            <a:ln w="28575">
              <a:solidFill>
                <a:srgbClr val="E7212F"/>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38A498E5-CDF5-3042-BBAA-7AC252C73BF4}"/>
              </a:ext>
            </a:extLst>
          </p:cNvPr>
          <p:cNvGrpSpPr/>
          <p:nvPr userDrawn="1"/>
        </p:nvGrpSpPr>
        <p:grpSpPr>
          <a:xfrm flipH="1">
            <a:off x="830546" y="3639944"/>
            <a:ext cx="865288" cy="3164789"/>
            <a:chOff x="98474" y="3474720"/>
            <a:chExt cx="865288" cy="3330014"/>
          </a:xfrm>
        </p:grpSpPr>
        <p:cxnSp>
          <p:nvCxnSpPr>
            <p:cNvPr id="74" name="Straight Connector 73">
              <a:extLst>
                <a:ext uri="{FF2B5EF4-FFF2-40B4-BE49-F238E27FC236}">
                  <a16:creationId xmlns:a16="http://schemas.microsoft.com/office/drawing/2014/main" id="{38225F37-32B6-0B4E-9B73-B1426F2729EC}"/>
                </a:ext>
              </a:extLst>
            </p:cNvPr>
            <p:cNvCxnSpPr>
              <a:cxnSpLocks/>
            </p:cNvCxnSpPr>
            <p:nvPr userDrawn="1"/>
          </p:nvCxnSpPr>
          <p:spPr>
            <a:xfrm flipH="1">
              <a:off x="331268" y="3474720"/>
              <a:ext cx="632494" cy="0"/>
            </a:xfrm>
            <a:prstGeom prst="line">
              <a:avLst/>
            </a:prstGeom>
            <a:ln w="28575">
              <a:solidFill>
                <a:srgbClr val="E7212F"/>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1BBF9F9-C7D7-8343-B8FC-123D5A7CC590}"/>
                </a:ext>
              </a:extLst>
            </p:cNvPr>
            <p:cNvCxnSpPr>
              <a:cxnSpLocks/>
            </p:cNvCxnSpPr>
            <p:nvPr userDrawn="1"/>
          </p:nvCxnSpPr>
          <p:spPr>
            <a:xfrm flipH="1">
              <a:off x="963762" y="3474720"/>
              <a:ext cx="0" cy="3330014"/>
            </a:xfrm>
            <a:prstGeom prst="line">
              <a:avLst/>
            </a:prstGeom>
            <a:ln w="28575">
              <a:solidFill>
                <a:srgbClr val="E7212F"/>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52F97AF-83E0-D04F-8FB5-1B93496E2ADA}"/>
                </a:ext>
              </a:extLst>
            </p:cNvPr>
            <p:cNvCxnSpPr>
              <a:cxnSpLocks/>
            </p:cNvCxnSpPr>
            <p:nvPr userDrawn="1"/>
          </p:nvCxnSpPr>
          <p:spPr>
            <a:xfrm flipH="1">
              <a:off x="98474" y="6794696"/>
              <a:ext cx="865288" cy="0"/>
            </a:xfrm>
            <a:prstGeom prst="line">
              <a:avLst/>
            </a:prstGeom>
            <a:ln w="28575">
              <a:solidFill>
                <a:srgbClr val="E7212F"/>
              </a:solidFill>
              <a:prstDash val="sysDot"/>
            </a:ln>
          </p:spPr>
          <p:style>
            <a:lnRef idx="1">
              <a:schemeClr val="accent1"/>
            </a:lnRef>
            <a:fillRef idx="0">
              <a:schemeClr val="accent1"/>
            </a:fillRef>
            <a:effectRef idx="0">
              <a:schemeClr val="accent1"/>
            </a:effectRef>
            <a:fontRef idx="minor">
              <a:schemeClr val="tx1"/>
            </a:fontRef>
          </p:style>
        </p:cxnSp>
      </p:grpSp>
      <p:sp>
        <p:nvSpPr>
          <p:cNvPr id="40" name="Rectangle 39">
            <a:extLst>
              <a:ext uri="{FF2B5EF4-FFF2-40B4-BE49-F238E27FC236}">
                <a16:creationId xmlns:a16="http://schemas.microsoft.com/office/drawing/2014/main" id="{D809E14F-3A35-8149-8B56-16C55F905511}"/>
              </a:ext>
            </a:extLst>
          </p:cNvPr>
          <p:cNvSpPr/>
          <p:nvPr userDrawn="1"/>
        </p:nvSpPr>
        <p:spPr>
          <a:xfrm>
            <a:off x="1311603" y="6438006"/>
            <a:ext cx="11880126" cy="736515"/>
          </a:xfrm>
          <a:prstGeom prst="rect">
            <a:avLst/>
          </a:prstGeom>
          <a:solidFill>
            <a:srgbClr val="E72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dirty="0"/>
          </a:p>
        </p:txBody>
      </p:sp>
      <p:sp>
        <p:nvSpPr>
          <p:cNvPr id="19" name="Text Placeholder 6">
            <a:extLst>
              <a:ext uri="{FF2B5EF4-FFF2-40B4-BE49-F238E27FC236}">
                <a16:creationId xmlns:a16="http://schemas.microsoft.com/office/drawing/2014/main" id="{11B75BCD-460E-0F45-A28D-2088086D1C66}"/>
              </a:ext>
            </a:extLst>
          </p:cNvPr>
          <p:cNvSpPr>
            <a:spLocks noGrp="1"/>
          </p:cNvSpPr>
          <p:nvPr>
            <p:ph type="body" sz="quarter" idx="24" hasCustomPrompt="1"/>
          </p:nvPr>
        </p:nvSpPr>
        <p:spPr>
          <a:xfrm>
            <a:off x="1311604" y="4972661"/>
            <a:ext cx="2146300" cy="436562"/>
          </a:xfrm>
          <a:prstGeom prst="rect">
            <a:avLst/>
          </a:prstGeom>
        </p:spPr>
        <p:txBody>
          <a:bodyPr anchor="b"/>
          <a:lstStyle>
            <a:lvl1pPr marL="0" indent="0">
              <a:buNone/>
              <a:defRPr sz="1800" b="1" i="0">
                <a:solidFill>
                  <a:schemeClr val="tx1"/>
                </a:solidFill>
                <a:latin typeface="Calibri" panose="020F0502020204030204" pitchFamily="34" charset="0"/>
                <a:cs typeface="Calibri" panose="020F0502020204030204" pitchFamily="34" charset="0"/>
              </a:defRPr>
            </a:lvl1pPr>
          </a:lstStyle>
          <a:p>
            <a:pPr lvl="0"/>
            <a:r>
              <a:rPr lang="en-US" dirty="0"/>
              <a:t>Subtitle header</a:t>
            </a:r>
          </a:p>
        </p:txBody>
      </p:sp>
      <p:sp>
        <p:nvSpPr>
          <p:cNvPr id="20" name="Text Placeholder 6">
            <a:extLst>
              <a:ext uri="{FF2B5EF4-FFF2-40B4-BE49-F238E27FC236}">
                <a16:creationId xmlns:a16="http://schemas.microsoft.com/office/drawing/2014/main" id="{ECE875F7-D345-7242-8E2F-34BA5F39699F}"/>
              </a:ext>
            </a:extLst>
          </p:cNvPr>
          <p:cNvSpPr>
            <a:spLocks noGrp="1"/>
          </p:cNvSpPr>
          <p:nvPr>
            <p:ph type="body" sz="quarter" idx="25" hasCustomPrompt="1"/>
          </p:nvPr>
        </p:nvSpPr>
        <p:spPr>
          <a:xfrm>
            <a:off x="1311604" y="5410659"/>
            <a:ext cx="2146300" cy="782017"/>
          </a:xfrm>
          <a:prstGeom prst="rect">
            <a:avLst/>
          </a:prstGeom>
        </p:spPr>
        <p:txBody>
          <a:bodyPr lIns="91440" rIns="91440"/>
          <a:lstStyle>
            <a:lvl1pPr marL="0" marR="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sz="1400">
                <a:solidFill>
                  <a:schemeClr val="tx1"/>
                </a:solidFill>
              </a:defRPr>
            </a:lvl1pPr>
            <a:lvl2pPr marL="457200" indent="0">
              <a:lnSpc>
                <a:spcPct val="100000"/>
              </a:lnSpc>
              <a:buNone/>
              <a:defRPr sz="1600"/>
            </a:lvl2pPr>
          </a:lstStyle>
          <a:p>
            <a:pPr lvl="0"/>
            <a:r>
              <a:rPr lang="en-US" dirty="0" err="1"/>
              <a:t>Exceatiis</a:t>
            </a:r>
            <a:r>
              <a:rPr lang="en-US" dirty="0"/>
              <a:t> </a:t>
            </a:r>
            <a:r>
              <a:rPr lang="en-US" dirty="0" err="1"/>
              <a:t>volo</a:t>
            </a:r>
            <a:r>
              <a:rPr lang="en-US" dirty="0"/>
              <a:t> </a:t>
            </a:r>
            <a:r>
              <a:rPr lang="en-US" dirty="0" err="1"/>
              <a:t>reperspel</a:t>
            </a:r>
            <a:r>
              <a:rPr lang="en-US" dirty="0"/>
              <a:t> </a:t>
            </a:r>
            <a:r>
              <a:rPr lang="en-US" dirty="0" err="1"/>
              <a:t>easumque</a:t>
            </a:r>
            <a:r>
              <a:rPr lang="en-US" dirty="0"/>
              <a:t> </a:t>
            </a:r>
            <a:r>
              <a:rPr lang="en-US" dirty="0" err="1"/>
              <a:t>veliqu</a:t>
            </a:r>
            <a:r>
              <a:rPr lang="en-US" dirty="0"/>
              <a:t> </a:t>
            </a:r>
            <a:r>
              <a:rPr lang="en-US" dirty="0" err="1"/>
              <a:t>nam</a:t>
            </a:r>
            <a:r>
              <a:rPr lang="en-US" dirty="0"/>
              <a:t>.</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dirty="0" err="1"/>
              <a:t>Exceatiis</a:t>
            </a:r>
            <a:r>
              <a:rPr lang="en-US" dirty="0"/>
              <a:t> </a:t>
            </a:r>
            <a:r>
              <a:rPr lang="en-US" dirty="0" err="1"/>
              <a:t>volo</a:t>
            </a:r>
            <a:r>
              <a:rPr lang="en-US" dirty="0"/>
              <a:t> </a:t>
            </a:r>
            <a:r>
              <a:rPr lang="en-US" dirty="0" err="1"/>
              <a:t>reperspel</a:t>
            </a:r>
            <a:endParaRPr lang="en-US" dirty="0"/>
          </a:p>
        </p:txBody>
      </p:sp>
      <p:sp>
        <p:nvSpPr>
          <p:cNvPr id="32" name="Text Placeholder 6">
            <a:extLst>
              <a:ext uri="{FF2B5EF4-FFF2-40B4-BE49-F238E27FC236}">
                <a16:creationId xmlns:a16="http://schemas.microsoft.com/office/drawing/2014/main" id="{1AAF514E-FCB2-1F46-B821-EE0AAEE5F824}"/>
              </a:ext>
            </a:extLst>
          </p:cNvPr>
          <p:cNvSpPr>
            <a:spLocks noGrp="1"/>
          </p:cNvSpPr>
          <p:nvPr>
            <p:ph type="body" sz="quarter" idx="26" hasCustomPrompt="1"/>
          </p:nvPr>
        </p:nvSpPr>
        <p:spPr>
          <a:xfrm>
            <a:off x="3718929" y="4972661"/>
            <a:ext cx="2146300" cy="436562"/>
          </a:xfrm>
          <a:prstGeom prst="rect">
            <a:avLst/>
          </a:prstGeom>
        </p:spPr>
        <p:txBody>
          <a:bodyPr anchor="b"/>
          <a:lstStyle>
            <a:lvl1pPr marL="0" indent="0">
              <a:buNone/>
              <a:defRPr sz="1800" b="1" i="0">
                <a:solidFill>
                  <a:schemeClr val="tx1"/>
                </a:solidFill>
                <a:latin typeface="Calibri" panose="020F0502020204030204" pitchFamily="34" charset="0"/>
                <a:cs typeface="Calibri" panose="020F0502020204030204" pitchFamily="34" charset="0"/>
              </a:defRPr>
            </a:lvl1pPr>
          </a:lstStyle>
          <a:p>
            <a:pPr lvl="0"/>
            <a:r>
              <a:rPr lang="en-US" dirty="0"/>
              <a:t>Subtitle header</a:t>
            </a:r>
          </a:p>
        </p:txBody>
      </p:sp>
      <p:sp>
        <p:nvSpPr>
          <p:cNvPr id="33" name="Text Placeholder 6">
            <a:extLst>
              <a:ext uri="{FF2B5EF4-FFF2-40B4-BE49-F238E27FC236}">
                <a16:creationId xmlns:a16="http://schemas.microsoft.com/office/drawing/2014/main" id="{E91986CA-1A47-6D45-A24A-2B9F6383DDE8}"/>
              </a:ext>
            </a:extLst>
          </p:cNvPr>
          <p:cNvSpPr>
            <a:spLocks noGrp="1"/>
          </p:cNvSpPr>
          <p:nvPr>
            <p:ph type="body" sz="quarter" idx="27" hasCustomPrompt="1"/>
          </p:nvPr>
        </p:nvSpPr>
        <p:spPr>
          <a:xfrm>
            <a:off x="3718929" y="5410659"/>
            <a:ext cx="2146300" cy="782017"/>
          </a:xfrm>
          <a:prstGeom prst="rect">
            <a:avLst/>
          </a:prstGeom>
        </p:spPr>
        <p:txBody>
          <a:bodyPr lIns="91440" rIns="91440"/>
          <a:lstStyle>
            <a:lvl1pPr marL="0" marR="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sz="1400">
                <a:solidFill>
                  <a:schemeClr val="tx1"/>
                </a:solidFill>
              </a:defRPr>
            </a:lvl1pPr>
            <a:lvl2pPr marL="457200" indent="0">
              <a:lnSpc>
                <a:spcPct val="100000"/>
              </a:lnSpc>
              <a:buNone/>
              <a:defRPr sz="1600"/>
            </a:lvl2pPr>
          </a:lstStyle>
          <a:p>
            <a:pPr lvl="0"/>
            <a:r>
              <a:rPr lang="en-US" dirty="0" err="1"/>
              <a:t>Exceatiis</a:t>
            </a:r>
            <a:r>
              <a:rPr lang="en-US" dirty="0"/>
              <a:t> </a:t>
            </a:r>
            <a:r>
              <a:rPr lang="en-US" dirty="0" err="1"/>
              <a:t>volo</a:t>
            </a:r>
            <a:r>
              <a:rPr lang="en-US" dirty="0"/>
              <a:t> </a:t>
            </a:r>
            <a:r>
              <a:rPr lang="en-US" dirty="0" err="1"/>
              <a:t>reperspel</a:t>
            </a:r>
            <a:r>
              <a:rPr lang="en-US" dirty="0"/>
              <a:t> </a:t>
            </a:r>
            <a:r>
              <a:rPr lang="en-US" dirty="0" err="1"/>
              <a:t>easumque</a:t>
            </a:r>
            <a:r>
              <a:rPr lang="en-US" dirty="0"/>
              <a:t> </a:t>
            </a:r>
            <a:r>
              <a:rPr lang="en-US" dirty="0" err="1"/>
              <a:t>veliqu</a:t>
            </a:r>
            <a:r>
              <a:rPr lang="en-US" dirty="0"/>
              <a:t> </a:t>
            </a:r>
            <a:r>
              <a:rPr lang="en-US" dirty="0" err="1"/>
              <a:t>nam</a:t>
            </a:r>
            <a:r>
              <a:rPr lang="en-US" dirty="0"/>
              <a:t>.</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dirty="0" err="1"/>
              <a:t>Exceatiis</a:t>
            </a:r>
            <a:r>
              <a:rPr lang="en-US" dirty="0"/>
              <a:t> </a:t>
            </a:r>
            <a:r>
              <a:rPr lang="en-US" dirty="0" err="1"/>
              <a:t>volo</a:t>
            </a:r>
            <a:r>
              <a:rPr lang="en-US" dirty="0"/>
              <a:t> </a:t>
            </a:r>
            <a:r>
              <a:rPr lang="en-US" dirty="0" err="1"/>
              <a:t>reperspel</a:t>
            </a:r>
            <a:endParaRPr lang="en-US" dirty="0"/>
          </a:p>
        </p:txBody>
      </p:sp>
      <p:sp>
        <p:nvSpPr>
          <p:cNvPr id="34" name="Text Placeholder 6">
            <a:extLst>
              <a:ext uri="{FF2B5EF4-FFF2-40B4-BE49-F238E27FC236}">
                <a16:creationId xmlns:a16="http://schemas.microsoft.com/office/drawing/2014/main" id="{0EC4BC5D-4938-704F-8287-ABB9C8716029}"/>
              </a:ext>
            </a:extLst>
          </p:cNvPr>
          <p:cNvSpPr>
            <a:spLocks noGrp="1"/>
          </p:cNvSpPr>
          <p:nvPr>
            <p:ph type="body" sz="quarter" idx="28" hasCustomPrompt="1"/>
          </p:nvPr>
        </p:nvSpPr>
        <p:spPr>
          <a:xfrm>
            <a:off x="6174420" y="4972661"/>
            <a:ext cx="2146300" cy="436562"/>
          </a:xfrm>
          <a:prstGeom prst="rect">
            <a:avLst/>
          </a:prstGeom>
        </p:spPr>
        <p:txBody>
          <a:bodyPr anchor="b"/>
          <a:lstStyle>
            <a:lvl1pPr marL="0" indent="0">
              <a:buNone/>
              <a:defRPr sz="1800" b="1" i="0">
                <a:solidFill>
                  <a:schemeClr val="tx1"/>
                </a:solidFill>
                <a:latin typeface="Calibri" panose="020F0502020204030204" pitchFamily="34" charset="0"/>
                <a:cs typeface="Calibri" panose="020F0502020204030204" pitchFamily="34" charset="0"/>
              </a:defRPr>
            </a:lvl1pPr>
          </a:lstStyle>
          <a:p>
            <a:pPr lvl="0"/>
            <a:r>
              <a:rPr lang="en-US" dirty="0"/>
              <a:t>Subtitle header</a:t>
            </a:r>
          </a:p>
        </p:txBody>
      </p:sp>
      <p:sp>
        <p:nvSpPr>
          <p:cNvPr id="35" name="Text Placeholder 6">
            <a:extLst>
              <a:ext uri="{FF2B5EF4-FFF2-40B4-BE49-F238E27FC236}">
                <a16:creationId xmlns:a16="http://schemas.microsoft.com/office/drawing/2014/main" id="{EC7D75F2-5DD9-1C4A-B949-E1FBB555117C}"/>
              </a:ext>
            </a:extLst>
          </p:cNvPr>
          <p:cNvSpPr>
            <a:spLocks noGrp="1"/>
          </p:cNvSpPr>
          <p:nvPr>
            <p:ph type="body" sz="quarter" idx="29" hasCustomPrompt="1"/>
          </p:nvPr>
        </p:nvSpPr>
        <p:spPr>
          <a:xfrm>
            <a:off x="6174420" y="5410659"/>
            <a:ext cx="2146300" cy="782017"/>
          </a:xfrm>
          <a:prstGeom prst="rect">
            <a:avLst/>
          </a:prstGeom>
        </p:spPr>
        <p:txBody>
          <a:bodyPr lIns="91440" rIns="91440"/>
          <a:lstStyle>
            <a:lvl1pPr marL="0" marR="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sz="1400">
                <a:solidFill>
                  <a:schemeClr val="tx1"/>
                </a:solidFill>
              </a:defRPr>
            </a:lvl1pPr>
            <a:lvl2pPr marL="457200" indent="0">
              <a:lnSpc>
                <a:spcPct val="100000"/>
              </a:lnSpc>
              <a:buNone/>
              <a:defRPr sz="1600"/>
            </a:lvl2pPr>
          </a:lstStyle>
          <a:p>
            <a:pPr lvl="0"/>
            <a:r>
              <a:rPr lang="en-US" dirty="0" err="1"/>
              <a:t>Exceatiis</a:t>
            </a:r>
            <a:r>
              <a:rPr lang="en-US" dirty="0"/>
              <a:t> </a:t>
            </a:r>
            <a:r>
              <a:rPr lang="en-US" dirty="0" err="1"/>
              <a:t>volo</a:t>
            </a:r>
            <a:r>
              <a:rPr lang="en-US" dirty="0"/>
              <a:t> </a:t>
            </a:r>
            <a:r>
              <a:rPr lang="en-US" dirty="0" err="1"/>
              <a:t>reperspel</a:t>
            </a:r>
            <a:r>
              <a:rPr lang="en-US" dirty="0"/>
              <a:t> </a:t>
            </a:r>
            <a:r>
              <a:rPr lang="en-US" dirty="0" err="1"/>
              <a:t>easumque</a:t>
            </a:r>
            <a:r>
              <a:rPr lang="en-US" dirty="0"/>
              <a:t> </a:t>
            </a:r>
            <a:r>
              <a:rPr lang="en-US" dirty="0" err="1"/>
              <a:t>veliqu</a:t>
            </a:r>
            <a:r>
              <a:rPr lang="en-US" dirty="0"/>
              <a:t> </a:t>
            </a:r>
            <a:r>
              <a:rPr lang="en-US" dirty="0" err="1"/>
              <a:t>nam</a:t>
            </a:r>
            <a:r>
              <a:rPr lang="en-US" dirty="0"/>
              <a:t>.</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dirty="0" err="1"/>
              <a:t>Exceatiis</a:t>
            </a:r>
            <a:r>
              <a:rPr lang="en-US" dirty="0"/>
              <a:t> </a:t>
            </a:r>
            <a:r>
              <a:rPr lang="en-US" dirty="0" err="1"/>
              <a:t>volo</a:t>
            </a:r>
            <a:r>
              <a:rPr lang="en-US" dirty="0"/>
              <a:t> </a:t>
            </a:r>
            <a:r>
              <a:rPr lang="en-US" dirty="0" err="1"/>
              <a:t>reperspel</a:t>
            </a:r>
            <a:endParaRPr lang="en-US" dirty="0"/>
          </a:p>
        </p:txBody>
      </p:sp>
      <p:sp>
        <p:nvSpPr>
          <p:cNvPr id="36" name="Text Placeholder 6">
            <a:extLst>
              <a:ext uri="{FF2B5EF4-FFF2-40B4-BE49-F238E27FC236}">
                <a16:creationId xmlns:a16="http://schemas.microsoft.com/office/drawing/2014/main" id="{FD5FE56D-92E1-4242-8F4E-D0367836A115}"/>
              </a:ext>
            </a:extLst>
          </p:cNvPr>
          <p:cNvSpPr>
            <a:spLocks noGrp="1"/>
          </p:cNvSpPr>
          <p:nvPr>
            <p:ph type="body" sz="quarter" idx="30" hasCustomPrompt="1"/>
          </p:nvPr>
        </p:nvSpPr>
        <p:spPr>
          <a:xfrm>
            <a:off x="8614579" y="4972661"/>
            <a:ext cx="2146300" cy="436562"/>
          </a:xfrm>
          <a:prstGeom prst="rect">
            <a:avLst/>
          </a:prstGeom>
        </p:spPr>
        <p:txBody>
          <a:bodyPr anchor="b"/>
          <a:lstStyle>
            <a:lvl1pPr marL="0" indent="0">
              <a:buNone/>
              <a:defRPr sz="1800" b="1" i="0">
                <a:solidFill>
                  <a:schemeClr val="tx1"/>
                </a:solidFill>
                <a:latin typeface="Calibri" panose="020F0502020204030204" pitchFamily="34" charset="0"/>
                <a:cs typeface="Calibri" panose="020F0502020204030204" pitchFamily="34" charset="0"/>
              </a:defRPr>
            </a:lvl1pPr>
          </a:lstStyle>
          <a:p>
            <a:pPr lvl="0"/>
            <a:r>
              <a:rPr lang="en-US" dirty="0"/>
              <a:t>Subtitle header</a:t>
            </a:r>
          </a:p>
        </p:txBody>
      </p:sp>
      <p:sp>
        <p:nvSpPr>
          <p:cNvPr id="37" name="Text Placeholder 6">
            <a:extLst>
              <a:ext uri="{FF2B5EF4-FFF2-40B4-BE49-F238E27FC236}">
                <a16:creationId xmlns:a16="http://schemas.microsoft.com/office/drawing/2014/main" id="{902DB57E-BF9B-ED49-B079-6C314198AA03}"/>
              </a:ext>
            </a:extLst>
          </p:cNvPr>
          <p:cNvSpPr>
            <a:spLocks noGrp="1"/>
          </p:cNvSpPr>
          <p:nvPr>
            <p:ph type="body" sz="quarter" idx="31" hasCustomPrompt="1"/>
          </p:nvPr>
        </p:nvSpPr>
        <p:spPr>
          <a:xfrm>
            <a:off x="8614579" y="5410659"/>
            <a:ext cx="2146300" cy="782017"/>
          </a:xfrm>
          <a:prstGeom prst="rect">
            <a:avLst/>
          </a:prstGeom>
        </p:spPr>
        <p:txBody>
          <a:bodyPr lIns="91440" rIns="91440"/>
          <a:lstStyle>
            <a:lvl1pPr marL="0" marR="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sz="1400">
                <a:solidFill>
                  <a:schemeClr val="tx1"/>
                </a:solidFill>
              </a:defRPr>
            </a:lvl1pPr>
            <a:lvl2pPr marL="457200" indent="0">
              <a:lnSpc>
                <a:spcPct val="100000"/>
              </a:lnSpc>
              <a:buNone/>
              <a:defRPr sz="1600"/>
            </a:lvl2pPr>
          </a:lstStyle>
          <a:p>
            <a:pPr lvl="0"/>
            <a:r>
              <a:rPr lang="en-US" dirty="0" err="1"/>
              <a:t>Exceatiis</a:t>
            </a:r>
            <a:r>
              <a:rPr lang="en-US" dirty="0"/>
              <a:t> </a:t>
            </a:r>
            <a:r>
              <a:rPr lang="en-US" dirty="0" err="1"/>
              <a:t>volo</a:t>
            </a:r>
            <a:r>
              <a:rPr lang="en-US" dirty="0"/>
              <a:t> </a:t>
            </a:r>
            <a:r>
              <a:rPr lang="en-US" dirty="0" err="1"/>
              <a:t>reperspel</a:t>
            </a:r>
            <a:r>
              <a:rPr lang="en-US" dirty="0"/>
              <a:t> </a:t>
            </a:r>
            <a:r>
              <a:rPr lang="en-US" dirty="0" err="1"/>
              <a:t>easumque</a:t>
            </a:r>
            <a:r>
              <a:rPr lang="en-US" dirty="0"/>
              <a:t> </a:t>
            </a:r>
            <a:r>
              <a:rPr lang="en-US" dirty="0" err="1"/>
              <a:t>veliqu</a:t>
            </a:r>
            <a:r>
              <a:rPr lang="en-US" dirty="0"/>
              <a:t> </a:t>
            </a:r>
            <a:r>
              <a:rPr lang="en-US" dirty="0" err="1"/>
              <a:t>nam</a:t>
            </a:r>
            <a:r>
              <a:rPr lang="en-US" dirty="0"/>
              <a:t>.</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dirty="0" err="1"/>
              <a:t>Exceatiis</a:t>
            </a:r>
            <a:r>
              <a:rPr lang="en-US" dirty="0"/>
              <a:t> </a:t>
            </a:r>
            <a:r>
              <a:rPr lang="en-US" dirty="0" err="1"/>
              <a:t>volo</a:t>
            </a:r>
            <a:r>
              <a:rPr lang="en-US" dirty="0"/>
              <a:t> </a:t>
            </a:r>
            <a:r>
              <a:rPr lang="en-US" dirty="0" err="1"/>
              <a:t>reperspel</a:t>
            </a:r>
            <a:endParaRPr lang="en-US" dirty="0"/>
          </a:p>
        </p:txBody>
      </p:sp>
      <p:sp>
        <p:nvSpPr>
          <p:cNvPr id="38" name="Text Placeholder 6">
            <a:extLst>
              <a:ext uri="{FF2B5EF4-FFF2-40B4-BE49-F238E27FC236}">
                <a16:creationId xmlns:a16="http://schemas.microsoft.com/office/drawing/2014/main" id="{45E4D499-179B-0F48-A34A-D562D2BB2AF1}"/>
              </a:ext>
            </a:extLst>
          </p:cNvPr>
          <p:cNvSpPr>
            <a:spLocks noGrp="1"/>
          </p:cNvSpPr>
          <p:nvPr>
            <p:ph type="body" sz="quarter" idx="32" hasCustomPrompt="1"/>
          </p:nvPr>
        </p:nvSpPr>
        <p:spPr>
          <a:xfrm>
            <a:off x="11045428" y="4972661"/>
            <a:ext cx="2146300" cy="436562"/>
          </a:xfrm>
          <a:prstGeom prst="rect">
            <a:avLst/>
          </a:prstGeom>
        </p:spPr>
        <p:txBody>
          <a:bodyPr anchor="b"/>
          <a:lstStyle>
            <a:lvl1pPr marL="0" indent="0">
              <a:buNone/>
              <a:defRPr sz="1800" b="1" i="0">
                <a:solidFill>
                  <a:schemeClr val="tx1"/>
                </a:solidFill>
                <a:latin typeface="Calibri" panose="020F0502020204030204" pitchFamily="34" charset="0"/>
                <a:cs typeface="Calibri" panose="020F0502020204030204" pitchFamily="34" charset="0"/>
              </a:defRPr>
            </a:lvl1pPr>
          </a:lstStyle>
          <a:p>
            <a:pPr lvl="0"/>
            <a:r>
              <a:rPr lang="en-US" dirty="0"/>
              <a:t>Subtitle header</a:t>
            </a:r>
          </a:p>
        </p:txBody>
      </p:sp>
      <p:sp>
        <p:nvSpPr>
          <p:cNvPr id="39" name="Text Placeholder 6">
            <a:extLst>
              <a:ext uri="{FF2B5EF4-FFF2-40B4-BE49-F238E27FC236}">
                <a16:creationId xmlns:a16="http://schemas.microsoft.com/office/drawing/2014/main" id="{DF5FB60B-060F-1849-95C8-D2AE9808FD9C}"/>
              </a:ext>
            </a:extLst>
          </p:cNvPr>
          <p:cNvSpPr>
            <a:spLocks noGrp="1"/>
          </p:cNvSpPr>
          <p:nvPr>
            <p:ph type="body" sz="quarter" idx="33" hasCustomPrompt="1"/>
          </p:nvPr>
        </p:nvSpPr>
        <p:spPr>
          <a:xfrm>
            <a:off x="11045428" y="5410659"/>
            <a:ext cx="2146300" cy="782017"/>
          </a:xfrm>
          <a:prstGeom prst="rect">
            <a:avLst/>
          </a:prstGeom>
        </p:spPr>
        <p:txBody>
          <a:bodyPr lIns="91440" rIns="91440"/>
          <a:lstStyle>
            <a:lvl1pPr marL="0" marR="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sz="1400">
                <a:solidFill>
                  <a:schemeClr val="tx1"/>
                </a:solidFill>
              </a:defRPr>
            </a:lvl1pPr>
            <a:lvl2pPr marL="457200" indent="0">
              <a:lnSpc>
                <a:spcPct val="100000"/>
              </a:lnSpc>
              <a:buNone/>
              <a:defRPr sz="1600"/>
            </a:lvl2pPr>
          </a:lstStyle>
          <a:p>
            <a:pPr lvl="0"/>
            <a:r>
              <a:rPr lang="en-US" dirty="0" err="1"/>
              <a:t>Exceatiis</a:t>
            </a:r>
            <a:r>
              <a:rPr lang="en-US" dirty="0"/>
              <a:t> </a:t>
            </a:r>
            <a:r>
              <a:rPr lang="en-US" dirty="0" err="1"/>
              <a:t>volo</a:t>
            </a:r>
            <a:r>
              <a:rPr lang="en-US" dirty="0"/>
              <a:t> </a:t>
            </a:r>
            <a:r>
              <a:rPr lang="en-US" dirty="0" err="1"/>
              <a:t>reperspel</a:t>
            </a:r>
            <a:r>
              <a:rPr lang="en-US" dirty="0"/>
              <a:t> </a:t>
            </a:r>
            <a:r>
              <a:rPr lang="en-US" dirty="0" err="1"/>
              <a:t>easumque</a:t>
            </a:r>
            <a:r>
              <a:rPr lang="en-US" dirty="0"/>
              <a:t> </a:t>
            </a:r>
            <a:r>
              <a:rPr lang="en-US" dirty="0" err="1"/>
              <a:t>veliqu</a:t>
            </a:r>
            <a:r>
              <a:rPr lang="en-US" dirty="0"/>
              <a:t> </a:t>
            </a:r>
            <a:r>
              <a:rPr lang="en-US" dirty="0" err="1"/>
              <a:t>nam</a:t>
            </a:r>
            <a:r>
              <a:rPr lang="en-US" dirty="0"/>
              <a:t>.</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dirty="0" err="1"/>
              <a:t>Exceatiis</a:t>
            </a:r>
            <a:r>
              <a:rPr lang="en-US" dirty="0"/>
              <a:t> </a:t>
            </a:r>
            <a:r>
              <a:rPr lang="en-US" dirty="0" err="1"/>
              <a:t>volo</a:t>
            </a:r>
            <a:r>
              <a:rPr lang="en-US" dirty="0"/>
              <a:t> </a:t>
            </a:r>
            <a:r>
              <a:rPr lang="en-US" dirty="0" err="1"/>
              <a:t>reperspel</a:t>
            </a:r>
            <a:endParaRPr lang="en-US" dirty="0"/>
          </a:p>
        </p:txBody>
      </p:sp>
      <p:sp>
        <p:nvSpPr>
          <p:cNvPr id="42" name="Text Placeholder 10">
            <a:extLst>
              <a:ext uri="{FF2B5EF4-FFF2-40B4-BE49-F238E27FC236}">
                <a16:creationId xmlns:a16="http://schemas.microsoft.com/office/drawing/2014/main" id="{0CC1CDDD-522C-924B-81A4-EFDDDD78241E}"/>
              </a:ext>
            </a:extLst>
          </p:cNvPr>
          <p:cNvSpPr>
            <a:spLocks noGrp="1"/>
          </p:cNvSpPr>
          <p:nvPr>
            <p:ph type="body" sz="quarter" idx="34" hasCustomPrompt="1"/>
          </p:nvPr>
        </p:nvSpPr>
        <p:spPr>
          <a:xfrm>
            <a:off x="5838271" y="6500095"/>
            <a:ext cx="7057578" cy="609279"/>
          </a:xfrm>
          <a:prstGeom prst="rect">
            <a:avLst/>
          </a:prstGeom>
        </p:spPr>
        <p:txBody>
          <a:bodyPr numCol="2" spcCol="365760" anchor="t"/>
          <a:lstStyle>
            <a:lvl1pPr marL="0" indent="0">
              <a:lnSpc>
                <a:spcPct val="100000"/>
              </a:lnSpc>
              <a:buFontTx/>
              <a:buNone/>
              <a:defRPr sz="1600" b="0" i="0">
                <a:solidFill>
                  <a:schemeClr val="bg1"/>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panose="020F0502020204030204" pitchFamily="34" charset="0"/>
              </a:rPr>
              <a:t>Lorem ipsum dolor </a:t>
            </a:r>
            <a:r>
              <a:rPr lang="en-US" dirty="0" err="1">
                <a:effectLst/>
                <a:latin typeface="Calibri" panose="020F0502020204030204" pitchFamily="34" charset="0"/>
              </a:rPr>
              <a:t>quamUntioas</a:t>
            </a:r>
            <a:r>
              <a:rPr lang="en-US" dirty="0">
                <a:effectLst/>
                <a:latin typeface="Calibri" panose="020F0502020204030204" pitchFamily="34" charset="0"/>
              </a:rPr>
              <a:t> </a:t>
            </a:r>
            <a:r>
              <a:rPr lang="en-US" dirty="0" err="1">
                <a:effectLst/>
                <a:latin typeface="Calibri" panose="020F0502020204030204" pitchFamily="34" charset="0"/>
              </a:rPr>
              <a:t>excerspedi</a:t>
            </a:r>
            <a:r>
              <a:rPr lang="en-US" dirty="0">
                <a:effectLst/>
                <a:latin typeface="Calibri" panose="020F0502020204030204" pitchFamily="34" charset="0"/>
              </a:rPr>
              <a:t> </a:t>
            </a:r>
            <a:r>
              <a:rPr lang="en-US" dirty="0" err="1">
                <a:effectLst/>
                <a:latin typeface="Calibri" panose="020F0502020204030204" pitchFamily="34" charset="0"/>
              </a:rPr>
              <a:t>aut</a:t>
            </a:r>
            <a:r>
              <a:rPr lang="en-US" dirty="0">
                <a:effectLst/>
                <a:latin typeface="Calibri" panose="020F0502020204030204" pitchFamily="34" charset="0"/>
              </a:rPr>
              <a:t> </a:t>
            </a:r>
            <a:r>
              <a:rPr lang="en-US" dirty="0" err="1">
                <a:effectLst/>
                <a:latin typeface="Calibri" panose="020F0502020204030204" pitchFamily="34" charset="0"/>
              </a:rPr>
              <a:t>deliquos</a:t>
            </a:r>
            <a:r>
              <a:rPr lang="en-US" dirty="0">
                <a:effectLst/>
                <a:latin typeface="Calibri" panose="020F0502020204030204" pitchFamily="34" charset="0"/>
              </a:rPr>
              <a:t> </a:t>
            </a:r>
            <a:r>
              <a:rPr lang="en-US" dirty="0" err="1">
                <a:effectLst/>
                <a:latin typeface="Calibri" panose="020F0502020204030204" pitchFamily="34" charset="0"/>
              </a:rPr>
              <a:t>parchili.Ut</a:t>
            </a:r>
            <a:r>
              <a:rPr lang="en-US" dirty="0">
                <a:effectLst/>
                <a:latin typeface="Calibri" panose="020F0502020204030204" pitchFamily="34" charset="0"/>
              </a:rPr>
              <a:t> ma sunt </a:t>
            </a:r>
            <a:r>
              <a:rPr lang="en-US" dirty="0" err="1">
                <a:effectLst/>
                <a:latin typeface="Calibri" panose="020F0502020204030204" pitchFamily="34" charset="0"/>
              </a:rPr>
              <a:t>erios</a:t>
            </a:r>
            <a:r>
              <a:rPr lang="en-US" dirty="0">
                <a:effectLst/>
                <a:latin typeface="Calibri" panose="020F0502020204030204" pitchFamily="34" charset="0"/>
              </a:rPr>
              <a:t> </a:t>
            </a:r>
            <a:r>
              <a:rPr lang="en-US" dirty="0" err="1">
                <a:effectLst/>
                <a:latin typeface="Calibri" panose="020F0502020204030204" pitchFamily="34" charset="0"/>
              </a:rPr>
              <a:t>dit</a:t>
            </a:r>
            <a:r>
              <a:rPr lang="en-US" dirty="0">
                <a:effectLst/>
                <a:latin typeface="Calibri" panose="020F0502020204030204" pitchFamily="34" charset="0"/>
              </a:rPr>
              <a:t> </a:t>
            </a:r>
            <a:r>
              <a:rPr lang="en-US" dirty="0" err="1">
                <a:effectLst/>
                <a:latin typeface="Calibri" panose="020F0502020204030204" pitchFamily="34" charset="0"/>
              </a:rPr>
              <a:t>ipsa.Ihit</a:t>
            </a:r>
            <a:r>
              <a:rPr lang="en-US" dirty="0">
                <a:effectLst/>
                <a:latin typeface="Calibri" panose="020F0502020204030204" pitchFamily="34" charset="0"/>
              </a:rPr>
              <a:t> </a:t>
            </a:r>
            <a:r>
              <a:rPr lang="en-US" dirty="0" err="1">
                <a:effectLst/>
                <a:latin typeface="Calibri" panose="020F0502020204030204" pitchFamily="34" charset="0"/>
              </a:rPr>
              <a:t>quae</a:t>
            </a:r>
            <a:r>
              <a:rPr lang="en-US" dirty="0">
                <a:effectLst/>
                <a:latin typeface="Calibri" panose="020F0502020204030204" pitchFamily="34" charset="0"/>
              </a:rPr>
              <a:t> </a:t>
            </a:r>
            <a:r>
              <a:rPr lang="en-US" dirty="0" err="1">
                <a:effectLst/>
                <a:latin typeface="Calibri" panose="020F0502020204030204" pitchFamily="34" charset="0"/>
              </a:rPr>
              <a:t>omnienda</a:t>
            </a:r>
            <a:r>
              <a:rPr lang="en-US" dirty="0">
                <a:effectLst/>
                <a:latin typeface="Calibri" panose="020F0502020204030204" pitchFamily="34" charset="0"/>
              </a:rPr>
              <a:t> </a:t>
            </a:r>
            <a:r>
              <a:rPr lang="en-US" dirty="0" err="1">
                <a:effectLst/>
                <a:latin typeface="Calibri" panose="020F0502020204030204" pitchFamily="34" charset="0"/>
              </a:rPr>
              <a:t>erios</a:t>
            </a:r>
            <a:r>
              <a:rPr lang="en-US" dirty="0">
                <a:effectLst/>
                <a:latin typeface="Calibri" panose="020F0502020204030204" pitchFamily="34" charset="0"/>
              </a:rPr>
              <a:t> </a:t>
            </a:r>
            <a:r>
              <a:rPr lang="en-US" dirty="0" err="1">
                <a:effectLst/>
                <a:latin typeface="Calibri" panose="020F0502020204030204" pitchFamily="34" charset="0"/>
              </a:rPr>
              <a:t>dit</a:t>
            </a:r>
            <a:r>
              <a:rPr lang="en-US" dirty="0">
                <a:effectLst/>
                <a:latin typeface="Calibri" panose="020F0502020204030204" pitchFamily="34" charset="0"/>
              </a:rPr>
              <a:t> </a:t>
            </a:r>
            <a:r>
              <a:rPr lang="en-US" dirty="0" err="1">
                <a:effectLst/>
                <a:latin typeface="Calibri" panose="020F0502020204030204" pitchFamily="34" charset="0"/>
              </a:rPr>
              <a:t>ipsa.Ihit</a:t>
            </a:r>
            <a:r>
              <a:rPr lang="en-US" dirty="0">
                <a:effectLst/>
                <a:latin typeface="Calibri" panose="020F0502020204030204" pitchFamily="34" charset="0"/>
              </a:rPr>
              <a:t> </a:t>
            </a:r>
            <a:r>
              <a:rPr lang="en-US" dirty="0" err="1">
                <a:effectLst/>
                <a:latin typeface="Calibri" panose="020F0502020204030204" pitchFamily="34" charset="0"/>
              </a:rPr>
              <a:t>quae</a:t>
            </a:r>
            <a:r>
              <a:rPr lang="en-US" dirty="0">
                <a:effectLst/>
                <a:latin typeface="Calibri" panose="020F0502020204030204" pitchFamily="34" charset="0"/>
              </a:rPr>
              <a:t> </a:t>
            </a:r>
            <a:r>
              <a:rPr lang="en-US" dirty="0" err="1">
                <a:effectLst/>
                <a:latin typeface="Calibri" panose="020F0502020204030204" pitchFamily="34" charset="0"/>
              </a:rPr>
              <a:t>omnienda</a:t>
            </a:r>
            <a:r>
              <a:rPr lang="en-US" dirty="0">
                <a:effectLst/>
                <a:latin typeface="Calibri" panose="020F0502020204030204" pitchFamily="34" charset="0"/>
              </a:rPr>
              <a:t> </a:t>
            </a:r>
          </a:p>
        </p:txBody>
      </p:sp>
      <p:sp>
        <p:nvSpPr>
          <p:cNvPr id="43" name="Text Placeholder 6">
            <a:extLst>
              <a:ext uri="{FF2B5EF4-FFF2-40B4-BE49-F238E27FC236}">
                <a16:creationId xmlns:a16="http://schemas.microsoft.com/office/drawing/2014/main" id="{CD3143C7-433F-9641-9AE1-AD8B0527294F}"/>
              </a:ext>
            </a:extLst>
          </p:cNvPr>
          <p:cNvSpPr>
            <a:spLocks noGrp="1"/>
          </p:cNvSpPr>
          <p:nvPr>
            <p:ph type="body" sz="quarter" idx="35" hasCustomPrompt="1"/>
          </p:nvPr>
        </p:nvSpPr>
        <p:spPr>
          <a:xfrm>
            <a:off x="1311604" y="4505163"/>
            <a:ext cx="2146300" cy="487550"/>
          </a:xfrm>
          <a:prstGeom prst="rect">
            <a:avLst/>
          </a:prstGeom>
        </p:spPr>
        <p:txBody>
          <a:bodyPr anchor="t"/>
          <a:lstStyle>
            <a:lvl1pPr marL="0" indent="0">
              <a:buNone/>
              <a:defRPr sz="3600" b="0" i="0">
                <a:solidFill>
                  <a:srgbClr val="E7212F"/>
                </a:solidFill>
                <a:latin typeface="Calibri Light" panose="020F0302020204030204" pitchFamily="34" charset="0"/>
                <a:cs typeface="Calibri Light" panose="020F0302020204030204" pitchFamily="34" charset="0"/>
              </a:defRPr>
            </a:lvl1pPr>
          </a:lstStyle>
          <a:p>
            <a:pPr lvl="0"/>
            <a:r>
              <a:rPr lang="en-US" dirty="0"/>
              <a:t>Step 1</a:t>
            </a:r>
          </a:p>
        </p:txBody>
      </p:sp>
      <p:sp>
        <p:nvSpPr>
          <p:cNvPr id="44" name="Text Placeholder 6">
            <a:extLst>
              <a:ext uri="{FF2B5EF4-FFF2-40B4-BE49-F238E27FC236}">
                <a16:creationId xmlns:a16="http://schemas.microsoft.com/office/drawing/2014/main" id="{406B3E0F-09D4-3344-A7A9-A4607B8CD0D2}"/>
              </a:ext>
            </a:extLst>
          </p:cNvPr>
          <p:cNvSpPr>
            <a:spLocks noGrp="1"/>
          </p:cNvSpPr>
          <p:nvPr>
            <p:ph type="body" sz="quarter" idx="36" hasCustomPrompt="1"/>
          </p:nvPr>
        </p:nvSpPr>
        <p:spPr>
          <a:xfrm>
            <a:off x="3718929" y="4505163"/>
            <a:ext cx="2146300" cy="487550"/>
          </a:xfrm>
          <a:prstGeom prst="rect">
            <a:avLst/>
          </a:prstGeom>
        </p:spPr>
        <p:txBody>
          <a:bodyPr anchor="t"/>
          <a:lstStyle>
            <a:lvl1pPr marL="0" indent="0">
              <a:buNone/>
              <a:defRPr sz="3600" b="0" i="0">
                <a:solidFill>
                  <a:srgbClr val="E7212F"/>
                </a:solidFill>
                <a:latin typeface="Calibri Light" panose="020F0302020204030204" pitchFamily="34" charset="0"/>
                <a:cs typeface="Calibri Light" panose="020F0302020204030204" pitchFamily="34" charset="0"/>
              </a:defRPr>
            </a:lvl1pPr>
          </a:lstStyle>
          <a:p>
            <a:pPr lvl="0"/>
            <a:r>
              <a:rPr lang="en-US" dirty="0"/>
              <a:t>Step 2</a:t>
            </a:r>
          </a:p>
        </p:txBody>
      </p:sp>
      <p:sp>
        <p:nvSpPr>
          <p:cNvPr id="45" name="Text Placeholder 6">
            <a:extLst>
              <a:ext uri="{FF2B5EF4-FFF2-40B4-BE49-F238E27FC236}">
                <a16:creationId xmlns:a16="http://schemas.microsoft.com/office/drawing/2014/main" id="{F4251A27-8706-A340-AAEF-54F74F25654F}"/>
              </a:ext>
            </a:extLst>
          </p:cNvPr>
          <p:cNvSpPr>
            <a:spLocks noGrp="1"/>
          </p:cNvSpPr>
          <p:nvPr>
            <p:ph type="body" sz="quarter" idx="37" hasCustomPrompt="1"/>
          </p:nvPr>
        </p:nvSpPr>
        <p:spPr>
          <a:xfrm>
            <a:off x="6174420" y="4505163"/>
            <a:ext cx="2146300" cy="487550"/>
          </a:xfrm>
          <a:prstGeom prst="rect">
            <a:avLst/>
          </a:prstGeom>
        </p:spPr>
        <p:txBody>
          <a:bodyPr anchor="t"/>
          <a:lstStyle>
            <a:lvl1pPr marL="0" indent="0">
              <a:buNone/>
              <a:defRPr sz="3600" b="0" i="0">
                <a:solidFill>
                  <a:srgbClr val="E7212F"/>
                </a:solidFill>
                <a:latin typeface="Calibri Light" panose="020F0302020204030204" pitchFamily="34" charset="0"/>
                <a:cs typeface="Calibri Light" panose="020F0302020204030204" pitchFamily="34" charset="0"/>
              </a:defRPr>
            </a:lvl1pPr>
          </a:lstStyle>
          <a:p>
            <a:pPr lvl="0"/>
            <a:r>
              <a:rPr lang="en-US" dirty="0"/>
              <a:t>Step 3</a:t>
            </a:r>
          </a:p>
        </p:txBody>
      </p:sp>
      <p:sp>
        <p:nvSpPr>
          <p:cNvPr id="46" name="Text Placeholder 6">
            <a:extLst>
              <a:ext uri="{FF2B5EF4-FFF2-40B4-BE49-F238E27FC236}">
                <a16:creationId xmlns:a16="http://schemas.microsoft.com/office/drawing/2014/main" id="{13E82BF9-B9DD-2349-93A7-EBCAA3553F70}"/>
              </a:ext>
            </a:extLst>
          </p:cNvPr>
          <p:cNvSpPr>
            <a:spLocks noGrp="1"/>
          </p:cNvSpPr>
          <p:nvPr>
            <p:ph type="body" sz="quarter" idx="38" hasCustomPrompt="1"/>
          </p:nvPr>
        </p:nvSpPr>
        <p:spPr>
          <a:xfrm>
            <a:off x="8614579" y="4505163"/>
            <a:ext cx="2146300" cy="487550"/>
          </a:xfrm>
          <a:prstGeom prst="rect">
            <a:avLst/>
          </a:prstGeom>
        </p:spPr>
        <p:txBody>
          <a:bodyPr anchor="t"/>
          <a:lstStyle>
            <a:lvl1pPr marL="0" indent="0">
              <a:buNone/>
              <a:defRPr sz="3600" b="0" i="0">
                <a:solidFill>
                  <a:srgbClr val="E7212F"/>
                </a:solidFill>
                <a:latin typeface="Calibri Light" panose="020F0302020204030204" pitchFamily="34" charset="0"/>
                <a:cs typeface="Calibri Light" panose="020F0302020204030204" pitchFamily="34" charset="0"/>
              </a:defRPr>
            </a:lvl1pPr>
          </a:lstStyle>
          <a:p>
            <a:pPr lvl="0"/>
            <a:r>
              <a:rPr lang="en-US" dirty="0"/>
              <a:t>Step 4</a:t>
            </a:r>
          </a:p>
        </p:txBody>
      </p:sp>
      <p:sp>
        <p:nvSpPr>
          <p:cNvPr id="47" name="Text Placeholder 6">
            <a:extLst>
              <a:ext uri="{FF2B5EF4-FFF2-40B4-BE49-F238E27FC236}">
                <a16:creationId xmlns:a16="http://schemas.microsoft.com/office/drawing/2014/main" id="{2477E266-B5FD-BC4D-B53A-C4949061238F}"/>
              </a:ext>
            </a:extLst>
          </p:cNvPr>
          <p:cNvSpPr>
            <a:spLocks noGrp="1"/>
          </p:cNvSpPr>
          <p:nvPr>
            <p:ph type="body" sz="quarter" idx="39" hasCustomPrompt="1"/>
          </p:nvPr>
        </p:nvSpPr>
        <p:spPr>
          <a:xfrm>
            <a:off x="11045428" y="4505163"/>
            <a:ext cx="2146300" cy="487550"/>
          </a:xfrm>
          <a:prstGeom prst="rect">
            <a:avLst/>
          </a:prstGeom>
        </p:spPr>
        <p:txBody>
          <a:bodyPr anchor="t"/>
          <a:lstStyle>
            <a:lvl1pPr marL="0" indent="0">
              <a:buNone/>
              <a:defRPr sz="3600" b="0" i="0">
                <a:solidFill>
                  <a:srgbClr val="E7212F"/>
                </a:solidFill>
                <a:latin typeface="Calibri Light" panose="020F0302020204030204" pitchFamily="34" charset="0"/>
                <a:cs typeface="Calibri Light" panose="020F0302020204030204" pitchFamily="34" charset="0"/>
              </a:defRPr>
            </a:lvl1pPr>
          </a:lstStyle>
          <a:p>
            <a:pPr lvl="0"/>
            <a:r>
              <a:rPr lang="en-US" dirty="0"/>
              <a:t>Step 5</a:t>
            </a:r>
          </a:p>
        </p:txBody>
      </p:sp>
      <p:sp>
        <p:nvSpPr>
          <p:cNvPr id="48" name="Text Placeholder 6">
            <a:extLst>
              <a:ext uri="{FF2B5EF4-FFF2-40B4-BE49-F238E27FC236}">
                <a16:creationId xmlns:a16="http://schemas.microsoft.com/office/drawing/2014/main" id="{B3C2BB30-5640-E64E-84DC-A5C92011EF53}"/>
              </a:ext>
            </a:extLst>
          </p:cNvPr>
          <p:cNvSpPr>
            <a:spLocks noGrp="1"/>
          </p:cNvSpPr>
          <p:nvPr>
            <p:ph type="body" sz="quarter" idx="40" hasCustomPrompt="1"/>
          </p:nvPr>
        </p:nvSpPr>
        <p:spPr>
          <a:xfrm>
            <a:off x="1695835" y="6560960"/>
            <a:ext cx="3935645" cy="487550"/>
          </a:xfrm>
          <a:prstGeom prst="rect">
            <a:avLst/>
          </a:prstGeom>
        </p:spPr>
        <p:txBody>
          <a:bodyPr anchor="t"/>
          <a:lstStyle>
            <a:lvl1pPr marL="0" indent="0">
              <a:buNone/>
              <a:defRPr sz="3600" b="0" i="0">
                <a:solidFill>
                  <a:schemeClr val="bg1"/>
                </a:solidFill>
                <a:latin typeface="Calibri Light" panose="020F0302020204030204" pitchFamily="34" charset="0"/>
                <a:cs typeface="Calibri Light" panose="020F0302020204030204" pitchFamily="34" charset="0"/>
              </a:defRPr>
            </a:lvl1pPr>
          </a:lstStyle>
          <a:p>
            <a:pPr lvl="0"/>
            <a:r>
              <a:rPr lang="en-US" dirty="0"/>
              <a:t>Summary header</a:t>
            </a:r>
          </a:p>
        </p:txBody>
      </p:sp>
      <p:sp>
        <p:nvSpPr>
          <p:cNvPr id="4" name="Oval 3">
            <a:extLst>
              <a:ext uri="{FF2B5EF4-FFF2-40B4-BE49-F238E27FC236}">
                <a16:creationId xmlns:a16="http://schemas.microsoft.com/office/drawing/2014/main" id="{84E49DA7-B5A7-9549-A396-9FD07418D1B2}"/>
              </a:ext>
            </a:extLst>
          </p:cNvPr>
          <p:cNvSpPr/>
          <p:nvPr userDrawn="1"/>
        </p:nvSpPr>
        <p:spPr>
          <a:xfrm>
            <a:off x="1598499" y="2836163"/>
            <a:ext cx="1572509" cy="1572509"/>
          </a:xfrm>
          <a:prstGeom prst="ellipse">
            <a:avLst/>
          </a:prstGeom>
          <a:solidFill>
            <a:schemeClr val="bg1"/>
          </a:solidFill>
          <a:ln w="28575">
            <a:solidFill>
              <a:srgbClr val="CCC8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E4EDD94E-1928-BE4D-A8AD-901ABDE9B617}"/>
              </a:ext>
            </a:extLst>
          </p:cNvPr>
          <p:cNvSpPr/>
          <p:nvPr userDrawn="1"/>
        </p:nvSpPr>
        <p:spPr>
          <a:xfrm>
            <a:off x="4005824" y="2836163"/>
            <a:ext cx="1572509" cy="1572509"/>
          </a:xfrm>
          <a:prstGeom prst="ellipse">
            <a:avLst/>
          </a:prstGeom>
          <a:solidFill>
            <a:schemeClr val="bg1"/>
          </a:solidFill>
          <a:ln w="28575">
            <a:solidFill>
              <a:srgbClr val="CCC8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54D54CEC-BC0C-5E44-ADBA-2925B9ED97DB}"/>
              </a:ext>
            </a:extLst>
          </p:cNvPr>
          <p:cNvSpPr/>
          <p:nvPr userDrawn="1"/>
        </p:nvSpPr>
        <p:spPr>
          <a:xfrm>
            <a:off x="6461315" y="2836163"/>
            <a:ext cx="1572509" cy="1572509"/>
          </a:xfrm>
          <a:prstGeom prst="ellipse">
            <a:avLst/>
          </a:prstGeom>
          <a:solidFill>
            <a:schemeClr val="bg1"/>
          </a:solidFill>
          <a:ln w="28575">
            <a:solidFill>
              <a:srgbClr val="CCC8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59CD7746-8660-354B-A418-57265B6F93CE}"/>
              </a:ext>
            </a:extLst>
          </p:cNvPr>
          <p:cNvSpPr/>
          <p:nvPr userDrawn="1"/>
        </p:nvSpPr>
        <p:spPr>
          <a:xfrm>
            <a:off x="8901474" y="2836163"/>
            <a:ext cx="1572509" cy="1572509"/>
          </a:xfrm>
          <a:prstGeom prst="ellipse">
            <a:avLst/>
          </a:prstGeom>
          <a:solidFill>
            <a:schemeClr val="bg1"/>
          </a:solidFill>
          <a:ln w="28575">
            <a:solidFill>
              <a:srgbClr val="CCC8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F2207D8C-E244-4F48-9737-AE9393AAE739}"/>
              </a:ext>
            </a:extLst>
          </p:cNvPr>
          <p:cNvSpPr/>
          <p:nvPr userDrawn="1"/>
        </p:nvSpPr>
        <p:spPr>
          <a:xfrm>
            <a:off x="11332323" y="2836163"/>
            <a:ext cx="1572509" cy="1572509"/>
          </a:xfrm>
          <a:prstGeom prst="ellipse">
            <a:avLst/>
          </a:prstGeom>
          <a:solidFill>
            <a:schemeClr val="bg1"/>
          </a:solidFill>
          <a:ln w="28575">
            <a:solidFill>
              <a:srgbClr val="CCC8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a:extLst>
              <a:ext uri="{FF2B5EF4-FFF2-40B4-BE49-F238E27FC236}">
                <a16:creationId xmlns:a16="http://schemas.microsoft.com/office/drawing/2014/main" id="{C425F3C5-2B70-6643-8AF0-E7E1871823FA}"/>
              </a:ext>
            </a:extLst>
          </p:cNvPr>
          <p:cNvCxnSpPr>
            <a:cxnSpLocks/>
          </p:cNvCxnSpPr>
          <p:nvPr userDrawn="1"/>
        </p:nvCxnSpPr>
        <p:spPr>
          <a:xfrm>
            <a:off x="3295321" y="3639944"/>
            <a:ext cx="632494" cy="0"/>
          </a:xfrm>
          <a:prstGeom prst="line">
            <a:avLst/>
          </a:prstGeom>
          <a:ln w="28575">
            <a:solidFill>
              <a:srgbClr val="E7212F"/>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ED49183-DB45-0549-B793-268E70C9D706}"/>
              </a:ext>
            </a:extLst>
          </p:cNvPr>
          <p:cNvCxnSpPr>
            <a:cxnSpLocks/>
          </p:cNvCxnSpPr>
          <p:nvPr userDrawn="1"/>
        </p:nvCxnSpPr>
        <p:spPr>
          <a:xfrm>
            <a:off x="5701820" y="3639944"/>
            <a:ext cx="632494" cy="0"/>
          </a:xfrm>
          <a:prstGeom prst="line">
            <a:avLst/>
          </a:prstGeom>
          <a:ln w="28575">
            <a:solidFill>
              <a:srgbClr val="E7212F"/>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CE1C79A-9772-B540-BAC1-4961DFFA186A}"/>
              </a:ext>
            </a:extLst>
          </p:cNvPr>
          <p:cNvCxnSpPr>
            <a:cxnSpLocks/>
          </p:cNvCxnSpPr>
          <p:nvPr userDrawn="1"/>
        </p:nvCxnSpPr>
        <p:spPr>
          <a:xfrm>
            <a:off x="8131082" y="3639944"/>
            <a:ext cx="632494" cy="0"/>
          </a:xfrm>
          <a:prstGeom prst="line">
            <a:avLst/>
          </a:prstGeom>
          <a:ln w="28575">
            <a:solidFill>
              <a:srgbClr val="E7212F"/>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33763F3-2B4F-7541-85C7-97D87CEF7A6D}"/>
              </a:ext>
            </a:extLst>
          </p:cNvPr>
          <p:cNvCxnSpPr>
            <a:cxnSpLocks/>
          </p:cNvCxnSpPr>
          <p:nvPr userDrawn="1"/>
        </p:nvCxnSpPr>
        <p:spPr>
          <a:xfrm>
            <a:off x="10579360" y="3639944"/>
            <a:ext cx="632494" cy="0"/>
          </a:xfrm>
          <a:prstGeom prst="line">
            <a:avLst/>
          </a:prstGeom>
          <a:ln w="28575">
            <a:solidFill>
              <a:srgbClr val="E7212F"/>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1" name="Text Placeholder 10">
            <a:extLst>
              <a:ext uri="{FF2B5EF4-FFF2-40B4-BE49-F238E27FC236}">
                <a16:creationId xmlns:a16="http://schemas.microsoft.com/office/drawing/2014/main" id="{701E0436-1EA9-274B-9B75-CC860D92A103}"/>
              </a:ext>
            </a:extLst>
          </p:cNvPr>
          <p:cNvSpPr>
            <a:spLocks noGrp="1"/>
          </p:cNvSpPr>
          <p:nvPr>
            <p:ph type="body" sz="quarter" idx="61" hasCustomPrompt="1"/>
          </p:nvPr>
        </p:nvSpPr>
        <p:spPr>
          <a:xfrm>
            <a:off x="748265" y="1287340"/>
            <a:ext cx="5841985" cy="438150"/>
          </a:xfrm>
          <a:prstGeom prst="rect">
            <a:avLst/>
          </a:prstGeom>
        </p:spPr>
        <p:txBody>
          <a:bodyPr anchor="t"/>
          <a:lstStyle>
            <a:lvl1pPr marL="0" indent="0">
              <a:lnSpc>
                <a:spcPct val="85000"/>
              </a:lnSpc>
              <a:buFontTx/>
              <a:buNone/>
              <a:defRPr sz="2400" b="1" i="0">
                <a:solidFill>
                  <a:srgbClr val="E41F35"/>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49" name="Text Placeholder 10">
            <a:extLst>
              <a:ext uri="{FF2B5EF4-FFF2-40B4-BE49-F238E27FC236}">
                <a16:creationId xmlns:a16="http://schemas.microsoft.com/office/drawing/2014/main" id="{804B97C9-1F40-D842-A17F-22ABDDFCFC66}"/>
              </a:ext>
            </a:extLst>
          </p:cNvPr>
          <p:cNvSpPr>
            <a:spLocks noGrp="1"/>
          </p:cNvSpPr>
          <p:nvPr>
            <p:ph type="body" sz="quarter" idx="62" hasCustomPrompt="1"/>
          </p:nvPr>
        </p:nvSpPr>
        <p:spPr>
          <a:xfrm>
            <a:off x="685421" y="1725491"/>
            <a:ext cx="7338771" cy="885672"/>
          </a:xfrm>
          <a:prstGeom prst="rect">
            <a:avLst/>
          </a:prstGeom>
        </p:spPr>
        <p:txBody>
          <a:bodyPr anchor="t"/>
          <a:lstStyle>
            <a:lvl1pPr marL="0" indent="0">
              <a:lnSpc>
                <a:spcPct val="85000"/>
              </a:lnSpc>
              <a:buFontTx/>
              <a:buNone/>
              <a:defRPr sz="7200" b="0" i="0">
                <a:solidFill>
                  <a:schemeClr val="tx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Headline goes here</a:t>
            </a:r>
          </a:p>
        </p:txBody>
      </p:sp>
      <p:sp>
        <p:nvSpPr>
          <p:cNvPr id="50" name="Text Placeholder 3">
            <a:extLst>
              <a:ext uri="{FF2B5EF4-FFF2-40B4-BE49-F238E27FC236}">
                <a16:creationId xmlns:a16="http://schemas.microsoft.com/office/drawing/2014/main" id="{4A9BBB81-CA54-B248-AC5C-230D6B715B5D}"/>
              </a:ext>
            </a:extLst>
          </p:cNvPr>
          <p:cNvSpPr>
            <a:spLocks noGrp="1"/>
          </p:cNvSpPr>
          <p:nvPr>
            <p:ph type="body" sz="quarter" idx="17" hasCustomPrompt="1"/>
          </p:nvPr>
        </p:nvSpPr>
        <p:spPr>
          <a:xfrm>
            <a:off x="8447329" y="1443783"/>
            <a:ext cx="5444642" cy="1167379"/>
          </a:xfrm>
          <a:prstGeom prst="rect">
            <a:avLst/>
          </a:prstGeom>
        </p:spPr>
        <p:txBody>
          <a:bodyPr anchor="b"/>
          <a:lstStyle>
            <a:lvl1pPr marL="0" indent="0">
              <a:lnSpc>
                <a:spcPct val="100000"/>
              </a:lnSpc>
              <a:buFontTx/>
              <a:buNone/>
              <a:defRPr lang="en-US" sz="1800" smtClean="0">
                <a:solidFill>
                  <a:schemeClr val="tx1"/>
                </a:solidFill>
                <a:effectLs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US" dirty="0">
                <a:effectLst/>
                <a:latin typeface="Calibri Light" panose="020F0302020204030204" pitchFamily="34" charset="0"/>
              </a:rPr>
              <a:t>Lorem ipsum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par </a:t>
            </a:r>
            <a:r>
              <a:rPr lang="en-US" dirty="0" err="1">
                <a:effectLst/>
                <a:latin typeface="Calibri Light" panose="020F0302020204030204" pitchFamily="34" charset="0"/>
              </a:rPr>
              <a:t>chil</a:t>
            </a:r>
            <a:r>
              <a:rPr lang="en-US" dirty="0">
                <a:effectLst/>
                <a:latin typeface="Calibri Light" panose="020F0302020204030204" pitchFamily="34" charset="0"/>
              </a:rPr>
              <a:t> </a:t>
            </a:r>
            <a:r>
              <a:rPr lang="en-US" dirty="0" err="1">
                <a:effectLst/>
                <a:latin typeface="Calibri Light" panose="020F0302020204030204" pitchFamily="34" charset="0"/>
              </a:rPr>
              <a:t>iqui</a:t>
            </a:r>
            <a:r>
              <a:rPr lang="en-US" dirty="0">
                <a:effectLst/>
                <a:latin typeface="Calibri Light" panose="020F0302020204030204" pitchFamily="34" charset="0"/>
              </a:rPr>
              <a:t> cu. </a:t>
            </a:r>
            <a:r>
              <a:rPr lang="en-US" dirty="0" err="1">
                <a:effectLst/>
                <a:latin typeface="Calibri Light" panose="020F0302020204030204" pitchFamily="34" charset="0"/>
              </a:rPr>
              <a:t>Aximus</a:t>
            </a:r>
            <a:r>
              <a:rPr lang="en-US" dirty="0">
                <a:effectLst/>
                <a:latin typeface="Calibri Light" panose="020F0302020204030204" pitchFamily="34" charset="0"/>
              </a:rPr>
              <a:t> </a:t>
            </a:r>
            <a:r>
              <a:rPr lang="en-US" dirty="0" err="1">
                <a:effectLst/>
                <a:latin typeface="Calibri Light" panose="020F0302020204030204" pitchFamily="34" charset="0"/>
              </a:rPr>
              <a:t>explit</a:t>
            </a:r>
            <a:r>
              <a:rPr lang="en-US" dirty="0">
                <a:effectLst/>
                <a:latin typeface="Calibri Light" panose="020F0302020204030204" pitchFamily="34" charset="0"/>
              </a:rPr>
              <a:t> et </a:t>
            </a:r>
            <a:r>
              <a:rPr lang="en-US" dirty="0" err="1">
                <a:effectLst/>
                <a:latin typeface="Calibri Light" panose="020F0302020204030204" pitchFamily="34" charset="0"/>
              </a:rPr>
              <a:t>vitis</a:t>
            </a:r>
            <a:r>
              <a:rPr lang="en-US" dirty="0">
                <a:effectLst/>
                <a:latin typeface="Calibri Light" panose="020F0302020204030204" pitchFamily="34" charset="0"/>
              </a:rPr>
              <a:t> </a:t>
            </a:r>
            <a:r>
              <a:rPr lang="en-US" dirty="0" err="1">
                <a:effectLst/>
                <a:latin typeface="Calibri Light" panose="020F0302020204030204" pitchFamily="34" charset="0"/>
              </a:rPr>
              <a:t>tu</a:t>
            </a:r>
            <a:r>
              <a:rPr lang="en-US" dirty="0">
                <a:effectLst/>
                <a:latin typeface="Calibri Light" panose="020F0302020204030204" pitchFamily="34" charset="0"/>
              </a:rPr>
              <a:t>? Am </a:t>
            </a:r>
            <a:r>
              <a:rPr lang="en-US" dirty="0" err="1">
                <a:effectLst/>
                <a:latin typeface="Calibri Light" panose="020F0302020204030204" pitchFamily="34" charset="0"/>
              </a:rPr>
              <a:t>quia</a:t>
            </a:r>
            <a:r>
              <a:rPr lang="en-US" dirty="0">
                <a:effectLst/>
                <a:latin typeface="Calibri Light" panose="020F0302020204030204" pitchFamily="34" charset="0"/>
              </a:rPr>
              <a:t> </a:t>
            </a:r>
            <a:r>
              <a:rPr lang="en-US" dirty="0" err="1">
                <a:effectLst/>
                <a:latin typeface="Calibri Light" panose="020F0302020204030204" pitchFamily="34" charset="0"/>
              </a:rPr>
              <a:t>nihit</a:t>
            </a:r>
            <a:r>
              <a:rPr lang="en-US" dirty="0">
                <a:effectLst/>
                <a:latin typeface="Calibri Light" panose="020F0302020204030204" pitchFamily="34" charset="0"/>
              </a:rPr>
              <a:t>, cor. </a:t>
            </a: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a:t>
            </a:r>
          </a:p>
        </p:txBody>
      </p:sp>
    </p:spTree>
    <p:extLst>
      <p:ext uri="{BB962C8B-B14F-4D97-AF65-F5344CB8AC3E}">
        <p14:creationId xmlns:p14="http://schemas.microsoft.com/office/powerpoint/2010/main" val="26331517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rocess 3">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66E007F-611D-D94B-BB5A-0B1870EFDAC1}"/>
              </a:ext>
            </a:extLst>
          </p:cNvPr>
          <p:cNvSpPr txBox="1"/>
          <p:nvPr userDrawn="1"/>
        </p:nvSpPr>
        <p:spPr>
          <a:xfrm>
            <a:off x="737373" y="2782047"/>
            <a:ext cx="1727200" cy="1384995"/>
          </a:xfrm>
          <a:prstGeom prst="rect">
            <a:avLst/>
          </a:prstGeom>
          <a:noFill/>
        </p:spPr>
        <p:txBody>
          <a:bodyPr wrap="square" rtlCol="0">
            <a:spAutoFit/>
          </a:bodyPr>
          <a:lstStyle/>
          <a:p>
            <a:r>
              <a:rPr lang="en-US" sz="8400" b="1" i="0" dirty="0">
                <a:solidFill>
                  <a:srgbClr val="E4E1DC"/>
                </a:solidFill>
                <a:effectLst/>
                <a:latin typeface="Calibri" panose="020F0502020204030204" pitchFamily="34" charset="0"/>
                <a:cs typeface="Calibri" panose="020F0502020204030204" pitchFamily="34" charset="0"/>
              </a:rPr>
              <a:t>1</a:t>
            </a:r>
            <a:endParaRPr lang="en-US" sz="8400" b="1" i="0" dirty="0">
              <a:solidFill>
                <a:srgbClr val="E4E1DC"/>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DE75F696-2E9A-E241-A62D-B1420FB28C83}"/>
              </a:ext>
            </a:extLst>
          </p:cNvPr>
          <p:cNvSpPr txBox="1"/>
          <p:nvPr userDrawn="1"/>
        </p:nvSpPr>
        <p:spPr>
          <a:xfrm>
            <a:off x="3497739" y="2756647"/>
            <a:ext cx="1727200" cy="1384995"/>
          </a:xfrm>
          <a:prstGeom prst="rect">
            <a:avLst/>
          </a:prstGeom>
          <a:noFill/>
        </p:spPr>
        <p:txBody>
          <a:bodyPr wrap="square" rtlCol="0">
            <a:spAutoFit/>
          </a:bodyPr>
          <a:lstStyle/>
          <a:p>
            <a:r>
              <a:rPr lang="en-US" sz="8400" b="1" i="0" dirty="0">
                <a:solidFill>
                  <a:srgbClr val="E4E1DC"/>
                </a:solidFill>
                <a:effectLst/>
                <a:latin typeface="Calibri" panose="020F0502020204030204" pitchFamily="34" charset="0"/>
                <a:cs typeface="Calibri" panose="020F0502020204030204" pitchFamily="34" charset="0"/>
              </a:rPr>
              <a:t>2</a:t>
            </a:r>
            <a:endParaRPr lang="en-US" sz="8400" b="1" i="0" dirty="0">
              <a:solidFill>
                <a:srgbClr val="E4E1DC"/>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D6E0244F-898F-994A-A752-95D67DD7054B}"/>
              </a:ext>
            </a:extLst>
          </p:cNvPr>
          <p:cNvSpPr txBox="1"/>
          <p:nvPr userDrawn="1"/>
        </p:nvSpPr>
        <p:spPr>
          <a:xfrm>
            <a:off x="6176565" y="2750645"/>
            <a:ext cx="1727200" cy="1384995"/>
          </a:xfrm>
          <a:prstGeom prst="rect">
            <a:avLst/>
          </a:prstGeom>
          <a:noFill/>
        </p:spPr>
        <p:txBody>
          <a:bodyPr wrap="square" rtlCol="0">
            <a:spAutoFit/>
          </a:bodyPr>
          <a:lstStyle/>
          <a:p>
            <a:r>
              <a:rPr lang="en-US" sz="8400" b="1" i="0" dirty="0">
                <a:solidFill>
                  <a:srgbClr val="E4E1DC"/>
                </a:solidFill>
                <a:effectLst/>
                <a:latin typeface="Calibri" panose="020F0502020204030204" pitchFamily="34" charset="0"/>
                <a:cs typeface="Calibri" panose="020F0502020204030204" pitchFamily="34" charset="0"/>
              </a:rPr>
              <a:t>3</a:t>
            </a:r>
            <a:endParaRPr lang="en-US" sz="8400" b="1" i="0" dirty="0">
              <a:solidFill>
                <a:srgbClr val="E4E1DC"/>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A35BA1E3-E4E8-0540-92D8-4A802AEDD78B}"/>
              </a:ext>
            </a:extLst>
          </p:cNvPr>
          <p:cNvSpPr txBox="1"/>
          <p:nvPr userDrawn="1"/>
        </p:nvSpPr>
        <p:spPr>
          <a:xfrm>
            <a:off x="8757630" y="2750644"/>
            <a:ext cx="1727200" cy="1384995"/>
          </a:xfrm>
          <a:prstGeom prst="rect">
            <a:avLst/>
          </a:prstGeom>
          <a:noFill/>
        </p:spPr>
        <p:txBody>
          <a:bodyPr wrap="square" rtlCol="0">
            <a:spAutoFit/>
          </a:bodyPr>
          <a:lstStyle/>
          <a:p>
            <a:r>
              <a:rPr lang="en-US" sz="8400" b="1" i="0" dirty="0">
                <a:solidFill>
                  <a:srgbClr val="E4E1DC"/>
                </a:solidFill>
                <a:effectLst/>
                <a:latin typeface="Calibri" panose="020F0502020204030204" pitchFamily="34" charset="0"/>
                <a:cs typeface="Calibri" panose="020F0502020204030204" pitchFamily="34" charset="0"/>
              </a:rPr>
              <a:t>4</a:t>
            </a:r>
            <a:endParaRPr lang="en-US" sz="8400" b="1" i="0" dirty="0">
              <a:solidFill>
                <a:srgbClr val="E4E1DC"/>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4A1547EA-4011-C244-9C19-05AC47C23723}"/>
              </a:ext>
            </a:extLst>
          </p:cNvPr>
          <p:cNvSpPr txBox="1"/>
          <p:nvPr userDrawn="1"/>
        </p:nvSpPr>
        <p:spPr>
          <a:xfrm>
            <a:off x="11400054" y="2750644"/>
            <a:ext cx="1727200" cy="1384995"/>
          </a:xfrm>
          <a:prstGeom prst="rect">
            <a:avLst/>
          </a:prstGeom>
          <a:noFill/>
        </p:spPr>
        <p:txBody>
          <a:bodyPr wrap="square" rtlCol="0">
            <a:spAutoFit/>
          </a:bodyPr>
          <a:lstStyle/>
          <a:p>
            <a:r>
              <a:rPr lang="en-US" sz="8400" b="1" i="0" dirty="0">
                <a:solidFill>
                  <a:srgbClr val="E4E1DC"/>
                </a:solidFill>
                <a:effectLst/>
                <a:latin typeface="Calibri" panose="020F0502020204030204" pitchFamily="34" charset="0"/>
                <a:cs typeface="Calibri" panose="020F0502020204030204" pitchFamily="34" charset="0"/>
              </a:rPr>
              <a:t>5</a:t>
            </a:r>
            <a:endParaRPr lang="en-US" sz="8400" b="1" i="0" dirty="0">
              <a:solidFill>
                <a:srgbClr val="E4E1DC"/>
              </a:solidFill>
              <a:latin typeface="Calibri" panose="020F0502020204030204" pitchFamily="34" charset="0"/>
              <a:cs typeface="Calibri" panose="020F0502020204030204" pitchFamily="34" charset="0"/>
            </a:endParaRPr>
          </a:p>
        </p:txBody>
      </p:sp>
      <p:sp>
        <p:nvSpPr>
          <p:cNvPr id="19" name="Text Placeholder 6">
            <a:extLst>
              <a:ext uri="{FF2B5EF4-FFF2-40B4-BE49-F238E27FC236}">
                <a16:creationId xmlns:a16="http://schemas.microsoft.com/office/drawing/2014/main" id="{11B75BCD-460E-0F45-A28D-2088086D1C66}"/>
              </a:ext>
            </a:extLst>
          </p:cNvPr>
          <p:cNvSpPr>
            <a:spLocks noGrp="1"/>
          </p:cNvSpPr>
          <p:nvPr>
            <p:ph type="body" sz="quarter" idx="24" hasCustomPrompt="1"/>
          </p:nvPr>
        </p:nvSpPr>
        <p:spPr>
          <a:xfrm>
            <a:off x="713066" y="3720295"/>
            <a:ext cx="2146300" cy="436562"/>
          </a:xfrm>
          <a:prstGeom prst="rect">
            <a:avLst/>
          </a:prstGeom>
        </p:spPr>
        <p:txBody>
          <a:bodyPr anchor="b"/>
          <a:lstStyle>
            <a:lvl1pPr marL="0" indent="0">
              <a:buNone/>
              <a:defRPr sz="1800" b="1" i="0">
                <a:solidFill>
                  <a:schemeClr val="tx1"/>
                </a:solidFill>
                <a:latin typeface="Calibri" panose="020F0502020204030204" pitchFamily="34" charset="0"/>
                <a:cs typeface="Calibri" panose="020F0502020204030204" pitchFamily="34" charset="0"/>
              </a:defRPr>
            </a:lvl1pPr>
          </a:lstStyle>
          <a:p>
            <a:pPr lvl="0"/>
            <a:r>
              <a:rPr lang="en-US" dirty="0"/>
              <a:t>Agenda item</a:t>
            </a:r>
          </a:p>
        </p:txBody>
      </p:sp>
      <p:sp>
        <p:nvSpPr>
          <p:cNvPr id="20" name="Text Placeholder 6">
            <a:extLst>
              <a:ext uri="{FF2B5EF4-FFF2-40B4-BE49-F238E27FC236}">
                <a16:creationId xmlns:a16="http://schemas.microsoft.com/office/drawing/2014/main" id="{ECE875F7-D345-7242-8E2F-34BA5F39699F}"/>
              </a:ext>
            </a:extLst>
          </p:cNvPr>
          <p:cNvSpPr>
            <a:spLocks noGrp="1"/>
          </p:cNvSpPr>
          <p:nvPr>
            <p:ph type="body" sz="quarter" idx="25" hasCustomPrompt="1"/>
          </p:nvPr>
        </p:nvSpPr>
        <p:spPr>
          <a:xfrm>
            <a:off x="713066" y="4158293"/>
            <a:ext cx="2146300" cy="782017"/>
          </a:xfrm>
          <a:prstGeom prst="rect">
            <a:avLst/>
          </a:prstGeom>
        </p:spPr>
        <p:txBody>
          <a:bodyPr lIns="91440" rIns="91440"/>
          <a:lstStyle>
            <a:lvl1pPr marL="0" indent="0">
              <a:lnSpc>
                <a:spcPct val="100000"/>
              </a:lnSpc>
              <a:spcBef>
                <a:spcPts val="400"/>
              </a:spcBef>
              <a:buFont typeface="Arial" panose="020B0604020202020204" pitchFamily="34" charset="0"/>
              <a:buNone/>
              <a:defRPr sz="1400">
                <a:solidFill>
                  <a:schemeClr val="tx1"/>
                </a:solidFill>
              </a:defRPr>
            </a:lvl1pPr>
            <a:lvl2pPr marL="457200" indent="0">
              <a:lnSpc>
                <a:spcPct val="100000"/>
              </a:lnSpc>
              <a:buNone/>
              <a:defRPr sz="1600"/>
            </a:lvl2pPr>
          </a:lstStyle>
          <a:p>
            <a:pPr lvl="0"/>
            <a:r>
              <a:rPr lang="en-US" dirty="0" err="1"/>
              <a:t>Exceatiis</a:t>
            </a:r>
            <a:r>
              <a:rPr lang="en-US" dirty="0"/>
              <a:t> </a:t>
            </a:r>
            <a:r>
              <a:rPr lang="en-US" dirty="0" err="1"/>
              <a:t>volo</a:t>
            </a:r>
            <a:r>
              <a:rPr lang="en-US" dirty="0"/>
              <a:t> </a:t>
            </a:r>
            <a:r>
              <a:rPr lang="en-US" dirty="0" err="1"/>
              <a:t>reperspel</a:t>
            </a:r>
            <a:r>
              <a:rPr lang="en-US" dirty="0"/>
              <a:t> </a:t>
            </a:r>
            <a:r>
              <a:rPr lang="en-US" dirty="0" err="1"/>
              <a:t>easumque</a:t>
            </a:r>
            <a:r>
              <a:rPr lang="en-US" dirty="0"/>
              <a:t> </a:t>
            </a:r>
            <a:r>
              <a:rPr lang="en-US" dirty="0" err="1"/>
              <a:t>veliqu</a:t>
            </a:r>
            <a:r>
              <a:rPr lang="en-US" dirty="0"/>
              <a:t> </a:t>
            </a:r>
            <a:r>
              <a:rPr lang="en-US" dirty="0" err="1"/>
              <a:t>nam</a:t>
            </a:r>
            <a:r>
              <a:rPr lang="en-US" dirty="0"/>
              <a:t>.</a:t>
            </a:r>
          </a:p>
        </p:txBody>
      </p:sp>
      <p:sp>
        <p:nvSpPr>
          <p:cNvPr id="32" name="Text Placeholder 6">
            <a:extLst>
              <a:ext uri="{FF2B5EF4-FFF2-40B4-BE49-F238E27FC236}">
                <a16:creationId xmlns:a16="http://schemas.microsoft.com/office/drawing/2014/main" id="{1AAF514E-FCB2-1F46-B821-EE0AAEE5F824}"/>
              </a:ext>
            </a:extLst>
          </p:cNvPr>
          <p:cNvSpPr>
            <a:spLocks noGrp="1"/>
          </p:cNvSpPr>
          <p:nvPr>
            <p:ph type="body" sz="quarter" idx="26" hasCustomPrompt="1"/>
          </p:nvPr>
        </p:nvSpPr>
        <p:spPr>
          <a:xfrm>
            <a:off x="3487263" y="3720295"/>
            <a:ext cx="2146300" cy="436562"/>
          </a:xfrm>
          <a:prstGeom prst="rect">
            <a:avLst/>
          </a:prstGeom>
        </p:spPr>
        <p:txBody>
          <a:bodyPr anchor="b"/>
          <a:lstStyle>
            <a:lvl1pPr marL="0" indent="0">
              <a:buNone/>
              <a:defRPr sz="1800" b="1" i="0">
                <a:solidFill>
                  <a:schemeClr val="tx1"/>
                </a:solidFill>
                <a:latin typeface="Calibri" panose="020F0502020204030204" pitchFamily="34" charset="0"/>
                <a:cs typeface="Calibri" panose="020F0502020204030204" pitchFamily="34" charset="0"/>
              </a:defRPr>
            </a:lvl1pPr>
          </a:lstStyle>
          <a:p>
            <a:pPr lvl="0"/>
            <a:r>
              <a:rPr lang="en-US" dirty="0"/>
              <a:t>Agenda item</a:t>
            </a:r>
          </a:p>
        </p:txBody>
      </p:sp>
      <p:sp>
        <p:nvSpPr>
          <p:cNvPr id="33" name="Text Placeholder 6">
            <a:extLst>
              <a:ext uri="{FF2B5EF4-FFF2-40B4-BE49-F238E27FC236}">
                <a16:creationId xmlns:a16="http://schemas.microsoft.com/office/drawing/2014/main" id="{E91986CA-1A47-6D45-A24A-2B9F6383DDE8}"/>
              </a:ext>
            </a:extLst>
          </p:cNvPr>
          <p:cNvSpPr>
            <a:spLocks noGrp="1"/>
          </p:cNvSpPr>
          <p:nvPr>
            <p:ph type="body" sz="quarter" idx="27" hasCustomPrompt="1"/>
          </p:nvPr>
        </p:nvSpPr>
        <p:spPr>
          <a:xfrm>
            <a:off x="3487263" y="4158293"/>
            <a:ext cx="2146300" cy="782017"/>
          </a:xfrm>
          <a:prstGeom prst="rect">
            <a:avLst/>
          </a:prstGeom>
        </p:spPr>
        <p:txBody>
          <a:bodyPr lIns="91440" rIns="91440"/>
          <a:lstStyle>
            <a:lvl1pPr marL="0" indent="0">
              <a:lnSpc>
                <a:spcPct val="100000"/>
              </a:lnSpc>
              <a:spcBef>
                <a:spcPts val="400"/>
              </a:spcBef>
              <a:buFont typeface="Arial" panose="020B0604020202020204" pitchFamily="34" charset="0"/>
              <a:buNone/>
              <a:defRPr sz="1400">
                <a:solidFill>
                  <a:schemeClr val="tx1"/>
                </a:solidFill>
              </a:defRPr>
            </a:lvl1pPr>
            <a:lvl2pPr marL="457200" indent="0">
              <a:lnSpc>
                <a:spcPct val="100000"/>
              </a:lnSpc>
              <a:buNone/>
              <a:defRPr sz="1600"/>
            </a:lvl2pPr>
          </a:lstStyle>
          <a:p>
            <a:pPr lvl="0"/>
            <a:r>
              <a:rPr lang="en-US" dirty="0" err="1"/>
              <a:t>Exceatiis</a:t>
            </a:r>
            <a:r>
              <a:rPr lang="en-US" dirty="0"/>
              <a:t> </a:t>
            </a:r>
            <a:r>
              <a:rPr lang="en-US" dirty="0" err="1"/>
              <a:t>volo</a:t>
            </a:r>
            <a:r>
              <a:rPr lang="en-US" dirty="0"/>
              <a:t> </a:t>
            </a:r>
            <a:r>
              <a:rPr lang="en-US" dirty="0" err="1"/>
              <a:t>reperspel</a:t>
            </a:r>
            <a:r>
              <a:rPr lang="en-US" dirty="0"/>
              <a:t> </a:t>
            </a:r>
            <a:r>
              <a:rPr lang="en-US" dirty="0" err="1"/>
              <a:t>easumque</a:t>
            </a:r>
            <a:r>
              <a:rPr lang="en-US" dirty="0"/>
              <a:t> </a:t>
            </a:r>
            <a:r>
              <a:rPr lang="en-US" dirty="0" err="1"/>
              <a:t>veliqu</a:t>
            </a:r>
            <a:r>
              <a:rPr lang="en-US" dirty="0"/>
              <a:t> </a:t>
            </a:r>
            <a:r>
              <a:rPr lang="en-US" dirty="0" err="1"/>
              <a:t>nam</a:t>
            </a:r>
            <a:r>
              <a:rPr lang="en-US" dirty="0"/>
              <a:t>.</a:t>
            </a:r>
          </a:p>
        </p:txBody>
      </p:sp>
      <p:sp>
        <p:nvSpPr>
          <p:cNvPr id="34" name="Text Placeholder 6">
            <a:extLst>
              <a:ext uri="{FF2B5EF4-FFF2-40B4-BE49-F238E27FC236}">
                <a16:creationId xmlns:a16="http://schemas.microsoft.com/office/drawing/2014/main" id="{0EC4BC5D-4938-704F-8287-ABB9C8716029}"/>
              </a:ext>
            </a:extLst>
          </p:cNvPr>
          <p:cNvSpPr>
            <a:spLocks noGrp="1"/>
          </p:cNvSpPr>
          <p:nvPr>
            <p:ph type="body" sz="quarter" idx="28" hasCustomPrompt="1"/>
          </p:nvPr>
        </p:nvSpPr>
        <p:spPr>
          <a:xfrm>
            <a:off x="6137473" y="3720295"/>
            <a:ext cx="2146300" cy="436562"/>
          </a:xfrm>
          <a:prstGeom prst="rect">
            <a:avLst/>
          </a:prstGeom>
        </p:spPr>
        <p:txBody>
          <a:bodyPr anchor="b"/>
          <a:lstStyle>
            <a:lvl1pPr marL="0" indent="0">
              <a:buNone/>
              <a:defRPr sz="1800" b="1" i="0">
                <a:solidFill>
                  <a:schemeClr val="tx1"/>
                </a:solidFill>
                <a:latin typeface="Calibri" panose="020F0502020204030204" pitchFamily="34" charset="0"/>
                <a:cs typeface="Calibri" panose="020F0502020204030204" pitchFamily="34" charset="0"/>
              </a:defRPr>
            </a:lvl1pPr>
          </a:lstStyle>
          <a:p>
            <a:pPr lvl="0"/>
            <a:r>
              <a:rPr lang="en-US" dirty="0"/>
              <a:t>Agenda item</a:t>
            </a:r>
          </a:p>
        </p:txBody>
      </p:sp>
      <p:sp>
        <p:nvSpPr>
          <p:cNvPr id="35" name="Text Placeholder 6">
            <a:extLst>
              <a:ext uri="{FF2B5EF4-FFF2-40B4-BE49-F238E27FC236}">
                <a16:creationId xmlns:a16="http://schemas.microsoft.com/office/drawing/2014/main" id="{EC7D75F2-5DD9-1C4A-B949-E1FBB555117C}"/>
              </a:ext>
            </a:extLst>
          </p:cNvPr>
          <p:cNvSpPr>
            <a:spLocks noGrp="1"/>
          </p:cNvSpPr>
          <p:nvPr>
            <p:ph type="body" sz="quarter" idx="29" hasCustomPrompt="1"/>
          </p:nvPr>
        </p:nvSpPr>
        <p:spPr>
          <a:xfrm>
            <a:off x="6137473" y="4158293"/>
            <a:ext cx="2146300" cy="782017"/>
          </a:xfrm>
          <a:prstGeom prst="rect">
            <a:avLst/>
          </a:prstGeom>
        </p:spPr>
        <p:txBody>
          <a:bodyPr lIns="91440" rIns="91440"/>
          <a:lstStyle>
            <a:lvl1pPr marL="0" indent="0">
              <a:lnSpc>
                <a:spcPct val="100000"/>
              </a:lnSpc>
              <a:spcBef>
                <a:spcPts val="400"/>
              </a:spcBef>
              <a:buFont typeface="Arial" panose="020B0604020202020204" pitchFamily="34" charset="0"/>
              <a:buNone/>
              <a:defRPr sz="1400">
                <a:solidFill>
                  <a:schemeClr val="tx1"/>
                </a:solidFill>
              </a:defRPr>
            </a:lvl1pPr>
            <a:lvl2pPr marL="457200" indent="0">
              <a:lnSpc>
                <a:spcPct val="100000"/>
              </a:lnSpc>
              <a:buNone/>
              <a:defRPr sz="1600"/>
            </a:lvl2pPr>
          </a:lstStyle>
          <a:p>
            <a:pPr lvl="0"/>
            <a:r>
              <a:rPr lang="en-US" dirty="0" err="1"/>
              <a:t>Exceatiis</a:t>
            </a:r>
            <a:r>
              <a:rPr lang="en-US" dirty="0"/>
              <a:t> </a:t>
            </a:r>
            <a:r>
              <a:rPr lang="en-US" dirty="0" err="1"/>
              <a:t>volo</a:t>
            </a:r>
            <a:r>
              <a:rPr lang="en-US" dirty="0"/>
              <a:t> </a:t>
            </a:r>
            <a:r>
              <a:rPr lang="en-US" dirty="0" err="1"/>
              <a:t>reperspel</a:t>
            </a:r>
            <a:r>
              <a:rPr lang="en-US" dirty="0"/>
              <a:t> </a:t>
            </a:r>
            <a:r>
              <a:rPr lang="en-US" dirty="0" err="1"/>
              <a:t>easumque</a:t>
            </a:r>
            <a:r>
              <a:rPr lang="en-US" dirty="0"/>
              <a:t> </a:t>
            </a:r>
            <a:r>
              <a:rPr lang="en-US" dirty="0" err="1"/>
              <a:t>veliqu</a:t>
            </a:r>
            <a:r>
              <a:rPr lang="en-US" dirty="0"/>
              <a:t> </a:t>
            </a:r>
            <a:r>
              <a:rPr lang="en-US" dirty="0" err="1"/>
              <a:t>nam</a:t>
            </a:r>
            <a:r>
              <a:rPr lang="en-US" dirty="0"/>
              <a:t>.</a:t>
            </a:r>
          </a:p>
        </p:txBody>
      </p:sp>
      <p:sp>
        <p:nvSpPr>
          <p:cNvPr id="36" name="Text Placeholder 6">
            <a:extLst>
              <a:ext uri="{FF2B5EF4-FFF2-40B4-BE49-F238E27FC236}">
                <a16:creationId xmlns:a16="http://schemas.microsoft.com/office/drawing/2014/main" id="{FD5FE56D-92E1-4242-8F4E-D0367836A115}"/>
              </a:ext>
            </a:extLst>
          </p:cNvPr>
          <p:cNvSpPr>
            <a:spLocks noGrp="1"/>
          </p:cNvSpPr>
          <p:nvPr>
            <p:ph type="body" sz="quarter" idx="30" hasCustomPrompt="1"/>
          </p:nvPr>
        </p:nvSpPr>
        <p:spPr>
          <a:xfrm>
            <a:off x="8741188" y="3720295"/>
            <a:ext cx="2146300" cy="436562"/>
          </a:xfrm>
          <a:prstGeom prst="rect">
            <a:avLst/>
          </a:prstGeom>
        </p:spPr>
        <p:txBody>
          <a:bodyPr anchor="b"/>
          <a:lstStyle>
            <a:lvl1pPr marL="0" indent="0">
              <a:buNone/>
              <a:defRPr sz="1800" b="1" i="0">
                <a:solidFill>
                  <a:schemeClr val="tx1"/>
                </a:solidFill>
                <a:latin typeface="Calibri" panose="020F0502020204030204" pitchFamily="34" charset="0"/>
                <a:cs typeface="Calibri" panose="020F0502020204030204" pitchFamily="34" charset="0"/>
              </a:defRPr>
            </a:lvl1pPr>
          </a:lstStyle>
          <a:p>
            <a:pPr lvl="0"/>
            <a:r>
              <a:rPr lang="en-US" dirty="0"/>
              <a:t>Agenda item</a:t>
            </a:r>
          </a:p>
        </p:txBody>
      </p:sp>
      <p:sp>
        <p:nvSpPr>
          <p:cNvPr id="37" name="Text Placeholder 6">
            <a:extLst>
              <a:ext uri="{FF2B5EF4-FFF2-40B4-BE49-F238E27FC236}">
                <a16:creationId xmlns:a16="http://schemas.microsoft.com/office/drawing/2014/main" id="{902DB57E-BF9B-ED49-B079-6C314198AA03}"/>
              </a:ext>
            </a:extLst>
          </p:cNvPr>
          <p:cNvSpPr>
            <a:spLocks noGrp="1"/>
          </p:cNvSpPr>
          <p:nvPr>
            <p:ph type="body" sz="quarter" idx="31" hasCustomPrompt="1"/>
          </p:nvPr>
        </p:nvSpPr>
        <p:spPr>
          <a:xfrm>
            <a:off x="8741188" y="4158293"/>
            <a:ext cx="2146300" cy="782017"/>
          </a:xfrm>
          <a:prstGeom prst="rect">
            <a:avLst/>
          </a:prstGeom>
        </p:spPr>
        <p:txBody>
          <a:bodyPr lIns="91440" rIns="91440"/>
          <a:lstStyle>
            <a:lvl1pPr marL="0" indent="0">
              <a:lnSpc>
                <a:spcPct val="100000"/>
              </a:lnSpc>
              <a:spcBef>
                <a:spcPts val="400"/>
              </a:spcBef>
              <a:buFont typeface="Arial" panose="020B0604020202020204" pitchFamily="34" charset="0"/>
              <a:buNone/>
              <a:defRPr sz="1400">
                <a:solidFill>
                  <a:schemeClr val="tx1"/>
                </a:solidFill>
              </a:defRPr>
            </a:lvl1pPr>
            <a:lvl2pPr marL="457200" indent="0">
              <a:lnSpc>
                <a:spcPct val="100000"/>
              </a:lnSpc>
              <a:buNone/>
              <a:defRPr sz="1600"/>
            </a:lvl2pPr>
          </a:lstStyle>
          <a:p>
            <a:pPr lvl="0"/>
            <a:r>
              <a:rPr lang="en-US" dirty="0" err="1"/>
              <a:t>Exceatiis</a:t>
            </a:r>
            <a:r>
              <a:rPr lang="en-US" dirty="0"/>
              <a:t> </a:t>
            </a:r>
            <a:r>
              <a:rPr lang="en-US" dirty="0" err="1"/>
              <a:t>volo</a:t>
            </a:r>
            <a:r>
              <a:rPr lang="en-US" dirty="0"/>
              <a:t> </a:t>
            </a:r>
            <a:r>
              <a:rPr lang="en-US" dirty="0" err="1"/>
              <a:t>reperspel</a:t>
            </a:r>
            <a:r>
              <a:rPr lang="en-US" dirty="0"/>
              <a:t> </a:t>
            </a:r>
            <a:r>
              <a:rPr lang="en-US" dirty="0" err="1"/>
              <a:t>easumque</a:t>
            </a:r>
            <a:r>
              <a:rPr lang="en-US" dirty="0"/>
              <a:t> </a:t>
            </a:r>
            <a:r>
              <a:rPr lang="en-US" dirty="0" err="1"/>
              <a:t>veliqu</a:t>
            </a:r>
            <a:r>
              <a:rPr lang="en-US" dirty="0"/>
              <a:t> </a:t>
            </a:r>
            <a:r>
              <a:rPr lang="en-US" dirty="0" err="1"/>
              <a:t>nam</a:t>
            </a:r>
            <a:r>
              <a:rPr lang="en-US" dirty="0"/>
              <a:t>.</a:t>
            </a:r>
          </a:p>
        </p:txBody>
      </p:sp>
      <p:sp>
        <p:nvSpPr>
          <p:cNvPr id="38" name="Text Placeholder 6">
            <a:extLst>
              <a:ext uri="{FF2B5EF4-FFF2-40B4-BE49-F238E27FC236}">
                <a16:creationId xmlns:a16="http://schemas.microsoft.com/office/drawing/2014/main" id="{45E4D499-179B-0F48-A34A-D562D2BB2AF1}"/>
              </a:ext>
            </a:extLst>
          </p:cNvPr>
          <p:cNvSpPr>
            <a:spLocks noGrp="1"/>
          </p:cNvSpPr>
          <p:nvPr>
            <p:ph type="body" sz="quarter" idx="32" hasCustomPrompt="1"/>
          </p:nvPr>
        </p:nvSpPr>
        <p:spPr>
          <a:xfrm>
            <a:off x="11453391" y="3720295"/>
            <a:ext cx="2146300" cy="436562"/>
          </a:xfrm>
          <a:prstGeom prst="rect">
            <a:avLst/>
          </a:prstGeom>
        </p:spPr>
        <p:txBody>
          <a:bodyPr anchor="b"/>
          <a:lstStyle>
            <a:lvl1pPr marL="0" indent="0">
              <a:buNone/>
              <a:defRPr sz="1800" b="1" i="0">
                <a:solidFill>
                  <a:schemeClr val="tx1"/>
                </a:solidFill>
                <a:latin typeface="Calibri" panose="020F0502020204030204" pitchFamily="34" charset="0"/>
                <a:cs typeface="Calibri" panose="020F0502020204030204" pitchFamily="34" charset="0"/>
              </a:defRPr>
            </a:lvl1pPr>
          </a:lstStyle>
          <a:p>
            <a:pPr lvl="0"/>
            <a:r>
              <a:rPr lang="en-US" dirty="0"/>
              <a:t>Agenda item</a:t>
            </a:r>
          </a:p>
        </p:txBody>
      </p:sp>
      <p:sp>
        <p:nvSpPr>
          <p:cNvPr id="39" name="Text Placeholder 6">
            <a:extLst>
              <a:ext uri="{FF2B5EF4-FFF2-40B4-BE49-F238E27FC236}">
                <a16:creationId xmlns:a16="http://schemas.microsoft.com/office/drawing/2014/main" id="{DF5FB60B-060F-1849-95C8-D2AE9808FD9C}"/>
              </a:ext>
            </a:extLst>
          </p:cNvPr>
          <p:cNvSpPr>
            <a:spLocks noGrp="1"/>
          </p:cNvSpPr>
          <p:nvPr>
            <p:ph type="body" sz="quarter" idx="33" hasCustomPrompt="1"/>
          </p:nvPr>
        </p:nvSpPr>
        <p:spPr>
          <a:xfrm>
            <a:off x="11453391" y="4158293"/>
            <a:ext cx="2146300" cy="782017"/>
          </a:xfrm>
          <a:prstGeom prst="rect">
            <a:avLst/>
          </a:prstGeom>
        </p:spPr>
        <p:txBody>
          <a:bodyPr lIns="91440" rIns="91440"/>
          <a:lstStyle>
            <a:lvl1pPr marL="0" indent="0">
              <a:lnSpc>
                <a:spcPct val="100000"/>
              </a:lnSpc>
              <a:spcBef>
                <a:spcPts val="400"/>
              </a:spcBef>
              <a:buFont typeface="Arial" panose="020B0604020202020204" pitchFamily="34" charset="0"/>
              <a:buNone/>
              <a:defRPr sz="1400">
                <a:solidFill>
                  <a:schemeClr val="tx1"/>
                </a:solidFill>
              </a:defRPr>
            </a:lvl1pPr>
            <a:lvl2pPr marL="457200" indent="0">
              <a:lnSpc>
                <a:spcPct val="100000"/>
              </a:lnSpc>
              <a:buNone/>
              <a:defRPr sz="1600"/>
            </a:lvl2pPr>
          </a:lstStyle>
          <a:p>
            <a:pPr lvl="0"/>
            <a:r>
              <a:rPr lang="en-US" dirty="0" err="1"/>
              <a:t>Exceatiis</a:t>
            </a:r>
            <a:r>
              <a:rPr lang="en-US" dirty="0"/>
              <a:t> </a:t>
            </a:r>
            <a:r>
              <a:rPr lang="en-US" dirty="0" err="1"/>
              <a:t>volo</a:t>
            </a:r>
            <a:r>
              <a:rPr lang="en-US" dirty="0"/>
              <a:t> </a:t>
            </a:r>
            <a:r>
              <a:rPr lang="en-US" dirty="0" err="1"/>
              <a:t>reperspel</a:t>
            </a:r>
            <a:r>
              <a:rPr lang="en-US" dirty="0"/>
              <a:t> </a:t>
            </a:r>
            <a:r>
              <a:rPr lang="en-US" dirty="0" err="1"/>
              <a:t>easumque</a:t>
            </a:r>
            <a:r>
              <a:rPr lang="en-US" dirty="0"/>
              <a:t> </a:t>
            </a:r>
            <a:r>
              <a:rPr lang="en-US" dirty="0" err="1"/>
              <a:t>veliqu</a:t>
            </a:r>
            <a:r>
              <a:rPr lang="en-US" dirty="0"/>
              <a:t> </a:t>
            </a:r>
            <a:r>
              <a:rPr lang="en-US" dirty="0" err="1"/>
              <a:t>nam</a:t>
            </a:r>
            <a:r>
              <a:rPr lang="en-US" dirty="0"/>
              <a:t>.</a:t>
            </a:r>
          </a:p>
        </p:txBody>
      </p:sp>
      <p:sp>
        <p:nvSpPr>
          <p:cNvPr id="50" name="TextBox 49">
            <a:extLst>
              <a:ext uri="{FF2B5EF4-FFF2-40B4-BE49-F238E27FC236}">
                <a16:creationId xmlns:a16="http://schemas.microsoft.com/office/drawing/2014/main" id="{5CB008D4-0AB7-B546-9C49-952364FAB31B}"/>
              </a:ext>
            </a:extLst>
          </p:cNvPr>
          <p:cNvSpPr txBox="1"/>
          <p:nvPr userDrawn="1"/>
        </p:nvSpPr>
        <p:spPr>
          <a:xfrm>
            <a:off x="737373" y="5273019"/>
            <a:ext cx="1727200" cy="1384995"/>
          </a:xfrm>
          <a:prstGeom prst="rect">
            <a:avLst/>
          </a:prstGeom>
          <a:noFill/>
        </p:spPr>
        <p:txBody>
          <a:bodyPr wrap="square" rtlCol="0">
            <a:spAutoFit/>
          </a:bodyPr>
          <a:lstStyle/>
          <a:p>
            <a:r>
              <a:rPr lang="en-US" sz="8400" b="1" i="0" dirty="0">
                <a:solidFill>
                  <a:srgbClr val="E4E1DC"/>
                </a:solidFill>
                <a:effectLst/>
                <a:latin typeface="Calibri" panose="020F0502020204030204" pitchFamily="34" charset="0"/>
                <a:cs typeface="Calibri" panose="020F0502020204030204" pitchFamily="34" charset="0"/>
              </a:rPr>
              <a:t>6</a:t>
            </a:r>
            <a:endParaRPr lang="en-US" sz="8400" b="1" i="0" dirty="0">
              <a:solidFill>
                <a:srgbClr val="E4E1DC"/>
              </a:solidFill>
              <a:latin typeface="Calibri" panose="020F050202020403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A9E9AFC8-68E6-484A-BC55-936F8EB0DF68}"/>
              </a:ext>
            </a:extLst>
          </p:cNvPr>
          <p:cNvSpPr txBox="1"/>
          <p:nvPr userDrawn="1"/>
        </p:nvSpPr>
        <p:spPr>
          <a:xfrm>
            <a:off x="3508400" y="5247619"/>
            <a:ext cx="1727200" cy="1384995"/>
          </a:xfrm>
          <a:prstGeom prst="rect">
            <a:avLst/>
          </a:prstGeom>
          <a:noFill/>
        </p:spPr>
        <p:txBody>
          <a:bodyPr wrap="square" rtlCol="0">
            <a:spAutoFit/>
          </a:bodyPr>
          <a:lstStyle/>
          <a:p>
            <a:r>
              <a:rPr lang="en-US" sz="8400" b="1" i="0" dirty="0">
                <a:solidFill>
                  <a:srgbClr val="E4E1DC"/>
                </a:solidFill>
                <a:effectLst/>
                <a:latin typeface="Calibri" panose="020F0502020204030204" pitchFamily="34" charset="0"/>
                <a:cs typeface="Calibri" panose="020F0502020204030204" pitchFamily="34" charset="0"/>
              </a:rPr>
              <a:t>7</a:t>
            </a:r>
            <a:endParaRPr lang="en-US" sz="8400" b="1" i="0" dirty="0">
              <a:solidFill>
                <a:srgbClr val="E4E1DC"/>
              </a:solidFill>
              <a:latin typeface="Calibri" panose="020F0502020204030204" pitchFamily="34" charset="0"/>
              <a:cs typeface="Calibri" panose="020F0502020204030204" pitchFamily="34" charset="0"/>
            </a:endParaRPr>
          </a:p>
        </p:txBody>
      </p:sp>
      <p:sp>
        <p:nvSpPr>
          <p:cNvPr id="52" name="TextBox 51">
            <a:extLst>
              <a:ext uri="{FF2B5EF4-FFF2-40B4-BE49-F238E27FC236}">
                <a16:creationId xmlns:a16="http://schemas.microsoft.com/office/drawing/2014/main" id="{68BEDE98-1F56-3C48-ADCB-142F9E8B8D87}"/>
              </a:ext>
            </a:extLst>
          </p:cNvPr>
          <p:cNvSpPr txBox="1"/>
          <p:nvPr userDrawn="1"/>
        </p:nvSpPr>
        <p:spPr>
          <a:xfrm>
            <a:off x="6150585" y="5241617"/>
            <a:ext cx="1727200" cy="1384995"/>
          </a:xfrm>
          <a:prstGeom prst="rect">
            <a:avLst/>
          </a:prstGeom>
          <a:noFill/>
        </p:spPr>
        <p:txBody>
          <a:bodyPr wrap="square" rtlCol="0">
            <a:spAutoFit/>
          </a:bodyPr>
          <a:lstStyle/>
          <a:p>
            <a:r>
              <a:rPr lang="en-US" sz="8400" b="1" i="0" dirty="0">
                <a:solidFill>
                  <a:srgbClr val="E4E1DC"/>
                </a:solidFill>
                <a:effectLst/>
                <a:latin typeface="Calibri" panose="020F0502020204030204" pitchFamily="34" charset="0"/>
                <a:cs typeface="Calibri" panose="020F0502020204030204" pitchFamily="34" charset="0"/>
              </a:rPr>
              <a:t>8</a:t>
            </a:r>
            <a:endParaRPr lang="en-US" sz="8400" b="1" i="0" dirty="0">
              <a:solidFill>
                <a:srgbClr val="E4E1DC"/>
              </a:solidFill>
              <a:latin typeface="Calibri" panose="020F0502020204030204" pitchFamily="34" charset="0"/>
              <a:cs typeface="Calibri" panose="020F0502020204030204" pitchFamily="34" charset="0"/>
            </a:endParaRPr>
          </a:p>
        </p:txBody>
      </p:sp>
      <p:sp>
        <p:nvSpPr>
          <p:cNvPr id="53" name="TextBox 52">
            <a:extLst>
              <a:ext uri="{FF2B5EF4-FFF2-40B4-BE49-F238E27FC236}">
                <a16:creationId xmlns:a16="http://schemas.microsoft.com/office/drawing/2014/main" id="{30FA0522-C9FD-9C4F-8CEE-7612EC4C5C2E}"/>
              </a:ext>
            </a:extLst>
          </p:cNvPr>
          <p:cNvSpPr txBox="1"/>
          <p:nvPr userDrawn="1"/>
        </p:nvSpPr>
        <p:spPr>
          <a:xfrm>
            <a:off x="8741188" y="5241616"/>
            <a:ext cx="1727200" cy="1384995"/>
          </a:xfrm>
          <a:prstGeom prst="rect">
            <a:avLst/>
          </a:prstGeom>
          <a:noFill/>
        </p:spPr>
        <p:txBody>
          <a:bodyPr wrap="square" rtlCol="0">
            <a:spAutoFit/>
          </a:bodyPr>
          <a:lstStyle/>
          <a:p>
            <a:r>
              <a:rPr lang="en-US" sz="8400" b="1" i="0" dirty="0">
                <a:solidFill>
                  <a:srgbClr val="E4E1DC"/>
                </a:solidFill>
                <a:effectLst/>
                <a:latin typeface="Calibri" panose="020F0502020204030204" pitchFamily="34" charset="0"/>
                <a:cs typeface="Calibri" panose="020F0502020204030204" pitchFamily="34" charset="0"/>
              </a:rPr>
              <a:t>9</a:t>
            </a:r>
            <a:endParaRPr lang="en-US" sz="8400" b="1" i="0" dirty="0">
              <a:solidFill>
                <a:srgbClr val="E4E1DC"/>
              </a:solidFill>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3305F10E-90D2-5F47-ACE3-49BB556A171F}"/>
              </a:ext>
            </a:extLst>
          </p:cNvPr>
          <p:cNvSpPr txBox="1"/>
          <p:nvPr userDrawn="1"/>
        </p:nvSpPr>
        <p:spPr>
          <a:xfrm>
            <a:off x="11226794" y="5241616"/>
            <a:ext cx="1727200" cy="1384995"/>
          </a:xfrm>
          <a:prstGeom prst="rect">
            <a:avLst/>
          </a:prstGeom>
          <a:noFill/>
        </p:spPr>
        <p:txBody>
          <a:bodyPr wrap="square" rtlCol="0">
            <a:spAutoFit/>
          </a:bodyPr>
          <a:lstStyle/>
          <a:p>
            <a:r>
              <a:rPr lang="en-US" sz="8400" b="1" i="0" dirty="0">
                <a:solidFill>
                  <a:srgbClr val="E4E1DC"/>
                </a:solidFill>
                <a:effectLst/>
                <a:latin typeface="Calibri" panose="020F0502020204030204" pitchFamily="34" charset="0"/>
                <a:cs typeface="Calibri" panose="020F0502020204030204" pitchFamily="34" charset="0"/>
              </a:rPr>
              <a:t>10</a:t>
            </a:r>
            <a:endParaRPr lang="en-US" sz="8400" b="1" i="0" dirty="0">
              <a:solidFill>
                <a:srgbClr val="E4E1DC"/>
              </a:solidFill>
              <a:latin typeface="Calibri" panose="020F0502020204030204" pitchFamily="34" charset="0"/>
              <a:cs typeface="Calibri" panose="020F0502020204030204" pitchFamily="34" charset="0"/>
            </a:endParaRPr>
          </a:p>
        </p:txBody>
      </p:sp>
      <p:sp>
        <p:nvSpPr>
          <p:cNvPr id="55" name="Text Placeholder 6">
            <a:extLst>
              <a:ext uri="{FF2B5EF4-FFF2-40B4-BE49-F238E27FC236}">
                <a16:creationId xmlns:a16="http://schemas.microsoft.com/office/drawing/2014/main" id="{41CC9B1C-B0A8-7444-88EE-7FB43A190AF4}"/>
              </a:ext>
            </a:extLst>
          </p:cNvPr>
          <p:cNvSpPr>
            <a:spLocks noGrp="1"/>
          </p:cNvSpPr>
          <p:nvPr>
            <p:ph type="body" sz="quarter" idx="34" hasCustomPrompt="1"/>
          </p:nvPr>
        </p:nvSpPr>
        <p:spPr>
          <a:xfrm>
            <a:off x="713066" y="6211267"/>
            <a:ext cx="2146300" cy="436562"/>
          </a:xfrm>
          <a:prstGeom prst="rect">
            <a:avLst/>
          </a:prstGeom>
        </p:spPr>
        <p:txBody>
          <a:bodyPr anchor="b"/>
          <a:lstStyle>
            <a:lvl1pPr marL="0" indent="0">
              <a:buNone/>
              <a:defRPr sz="1800" b="1" i="0">
                <a:solidFill>
                  <a:schemeClr val="tx1"/>
                </a:solidFill>
                <a:latin typeface="Calibri" panose="020F0502020204030204" pitchFamily="34" charset="0"/>
                <a:cs typeface="Calibri" panose="020F0502020204030204" pitchFamily="34" charset="0"/>
              </a:defRPr>
            </a:lvl1pPr>
          </a:lstStyle>
          <a:p>
            <a:pPr lvl="0"/>
            <a:r>
              <a:rPr lang="en-US" dirty="0"/>
              <a:t>Agenda item</a:t>
            </a:r>
          </a:p>
        </p:txBody>
      </p:sp>
      <p:sp>
        <p:nvSpPr>
          <p:cNvPr id="56" name="Text Placeholder 6">
            <a:extLst>
              <a:ext uri="{FF2B5EF4-FFF2-40B4-BE49-F238E27FC236}">
                <a16:creationId xmlns:a16="http://schemas.microsoft.com/office/drawing/2014/main" id="{47561CE0-6B12-354A-8722-9E2761F7B153}"/>
              </a:ext>
            </a:extLst>
          </p:cNvPr>
          <p:cNvSpPr>
            <a:spLocks noGrp="1"/>
          </p:cNvSpPr>
          <p:nvPr>
            <p:ph type="body" sz="quarter" idx="35" hasCustomPrompt="1"/>
          </p:nvPr>
        </p:nvSpPr>
        <p:spPr>
          <a:xfrm>
            <a:off x="713066" y="6649265"/>
            <a:ext cx="2146300" cy="782017"/>
          </a:xfrm>
          <a:prstGeom prst="rect">
            <a:avLst/>
          </a:prstGeom>
        </p:spPr>
        <p:txBody>
          <a:bodyPr lIns="91440" rIns="91440"/>
          <a:lstStyle>
            <a:lvl1pPr marL="0" indent="0">
              <a:lnSpc>
                <a:spcPct val="100000"/>
              </a:lnSpc>
              <a:spcBef>
                <a:spcPts val="400"/>
              </a:spcBef>
              <a:buFont typeface="Arial" panose="020B0604020202020204" pitchFamily="34" charset="0"/>
              <a:buNone/>
              <a:defRPr sz="1400">
                <a:solidFill>
                  <a:schemeClr val="tx1"/>
                </a:solidFill>
              </a:defRPr>
            </a:lvl1pPr>
            <a:lvl2pPr marL="457200" indent="0">
              <a:lnSpc>
                <a:spcPct val="100000"/>
              </a:lnSpc>
              <a:buNone/>
              <a:defRPr sz="1600"/>
            </a:lvl2pPr>
          </a:lstStyle>
          <a:p>
            <a:pPr lvl="0"/>
            <a:r>
              <a:rPr lang="en-US" dirty="0" err="1"/>
              <a:t>Exceatiis</a:t>
            </a:r>
            <a:r>
              <a:rPr lang="en-US" dirty="0"/>
              <a:t> </a:t>
            </a:r>
            <a:r>
              <a:rPr lang="en-US" dirty="0" err="1"/>
              <a:t>volo</a:t>
            </a:r>
            <a:r>
              <a:rPr lang="en-US" dirty="0"/>
              <a:t> </a:t>
            </a:r>
            <a:r>
              <a:rPr lang="en-US" dirty="0" err="1"/>
              <a:t>reperspel</a:t>
            </a:r>
            <a:r>
              <a:rPr lang="en-US" dirty="0"/>
              <a:t> </a:t>
            </a:r>
            <a:r>
              <a:rPr lang="en-US" dirty="0" err="1"/>
              <a:t>easumque</a:t>
            </a:r>
            <a:r>
              <a:rPr lang="en-US" dirty="0"/>
              <a:t> </a:t>
            </a:r>
            <a:r>
              <a:rPr lang="en-US" dirty="0" err="1"/>
              <a:t>veliqu</a:t>
            </a:r>
            <a:r>
              <a:rPr lang="en-US" dirty="0"/>
              <a:t> </a:t>
            </a:r>
            <a:r>
              <a:rPr lang="en-US" dirty="0" err="1"/>
              <a:t>nam</a:t>
            </a:r>
            <a:r>
              <a:rPr lang="en-US" dirty="0"/>
              <a:t>.</a:t>
            </a:r>
          </a:p>
        </p:txBody>
      </p:sp>
      <p:sp>
        <p:nvSpPr>
          <p:cNvPr id="57" name="Text Placeholder 6">
            <a:extLst>
              <a:ext uri="{FF2B5EF4-FFF2-40B4-BE49-F238E27FC236}">
                <a16:creationId xmlns:a16="http://schemas.microsoft.com/office/drawing/2014/main" id="{74886358-D4FD-BA44-A81F-15B4343F118A}"/>
              </a:ext>
            </a:extLst>
          </p:cNvPr>
          <p:cNvSpPr>
            <a:spLocks noGrp="1"/>
          </p:cNvSpPr>
          <p:nvPr>
            <p:ph type="body" sz="quarter" idx="36" hasCustomPrompt="1"/>
          </p:nvPr>
        </p:nvSpPr>
        <p:spPr>
          <a:xfrm>
            <a:off x="3487263" y="6211267"/>
            <a:ext cx="2146300" cy="436562"/>
          </a:xfrm>
          <a:prstGeom prst="rect">
            <a:avLst/>
          </a:prstGeom>
        </p:spPr>
        <p:txBody>
          <a:bodyPr anchor="b"/>
          <a:lstStyle>
            <a:lvl1pPr marL="0" indent="0">
              <a:buNone/>
              <a:defRPr sz="1800" b="1" i="0">
                <a:solidFill>
                  <a:schemeClr val="tx1"/>
                </a:solidFill>
                <a:latin typeface="Calibri" panose="020F0502020204030204" pitchFamily="34" charset="0"/>
                <a:cs typeface="Calibri" panose="020F0502020204030204" pitchFamily="34" charset="0"/>
              </a:defRPr>
            </a:lvl1pPr>
          </a:lstStyle>
          <a:p>
            <a:pPr lvl="0"/>
            <a:r>
              <a:rPr lang="en-US" dirty="0"/>
              <a:t>Agenda item</a:t>
            </a:r>
          </a:p>
        </p:txBody>
      </p:sp>
      <p:sp>
        <p:nvSpPr>
          <p:cNvPr id="58" name="Text Placeholder 6">
            <a:extLst>
              <a:ext uri="{FF2B5EF4-FFF2-40B4-BE49-F238E27FC236}">
                <a16:creationId xmlns:a16="http://schemas.microsoft.com/office/drawing/2014/main" id="{B283C153-3899-4B41-8648-649692D54567}"/>
              </a:ext>
            </a:extLst>
          </p:cNvPr>
          <p:cNvSpPr>
            <a:spLocks noGrp="1"/>
          </p:cNvSpPr>
          <p:nvPr>
            <p:ph type="body" sz="quarter" idx="37" hasCustomPrompt="1"/>
          </p:nvPr>
        </p:nvSpPr>
        <p:spPr>
          <a:xfrm>
            <a:off x="3487263" y="6649265"/>
            <a:ext cx="2146300" cy="782017"/>
          </a:xfrm>
          <a:prstGeom prst="rect">
            <a:avLst/>
          </a:prstGeom>
        </p:spPr>
        <p:txBody>
          <a:bodyPr lIns="91440" rIns="91440"/>
          <a:lstStyle>
            <a:lvl1pPr marL="0" indent="0">
              <a:lnSpc>
                <a:spcPct val="100000"/>
              </a:lnSpc>
              <a:spcBef>
                <a:spcPts val="400"/>
              </a:spcBef>
              <a:buFont typeface="Arial" panose="020B0604020202020204" pitchFamily="34" charset="0"/>
              <a:buNone/>
              <a:defRPr sz="1400">
                <a:solidFill>
                  <a:schemeClr val="tx1"/>
                </a:solidFill>
              </a:defRPr>
            </a:lvl1pPr>
            <a:lvl2pPr marL="457200" indent="0">
              <a:lnSpc>
                <a:spcPct val="100000"/>
              </a:lnSpc>
              <a:buNone/>
              <a:defRPr sz="1600"/>
            </a:lvl2pPr>
          </a:lstStyle>
          <a:p>
            <a:pPr lvl="0"/>
            <a:r>
              <a:rPr lang="en-US" dirty="0" err="1"/>
              <a:t>Exceatiis</a:t>
            </a:r>
            <a:r>
              <a:rPr lang="en-US" dirty="0"/>
              <a:t> </a:t>
            </a:r>
            <a:r>
              <a:rPr lang="en-US" dirty="0" err="1"/>
              <a:t>volo</a:t>
            </a:r>
            <a:r>
              <a:rPr lang="en-US" dirty="0"/>
              <a:t> </a:t>
            </a:r>
            <a:r>
              <a:rPr lang="en-US" dirty="0" err="1"/>
              <a:t>reperspel</a:t>
            </a:r>
            <a:r>
              <a:rPr lang="en-US" dirty="0"/>
              <a:t> </a:t>
            </a:r>
            <a:r>
              <a:rPr lang="en-US" dirty="0" err="1"/>
              <a:t>easumque</a:t>
            </a:r>
            <a:r>
              <a:rPr lang="en-US" dirty="0"/>
              <a:t> </a:t>
            </a:r>
            <a:r>
              <a:rPr lang="en-US" dirty="0" err="1"/>
              <a:t>veliqu</a:t>
            </a:r>
            <a:r>
              <a:rPr lang="en-US" dirty="0"/>
              <a:t> </a:t>
            </a:r>
            <a:r>
              <a:rPr lang="en-US" dirty="0" err="1"/>
              <a:t>nam</a:t>
            </a:r>
            <a:r>
              <a:rPr lang="en-US" dirty="0"/>
              <a:t>.</a:t>
            </a:r>
          </a:p>
        </p:txBody>
      </p:sp>
      <p:sp>
        <p:nvSpPr>
          <p:cNvPr id="59" name="Text Placeholder 6">
            <a:extLst>
              <a:ext uri="{FF2B5EF4-FFF2-40B4-BE49-F238E27FC236}">
                <a16:creationId xmlns:a16="http://schemas.microsoft.com/office/drawing/2014/main" id="{8214F115-4FD3-8241-9BB3-AA18413BC565}"/>
              </a:ext>
            </a:extLst>
          </p:cNvPr>
          <p:cNvSpPr>
            <a:spLocks noGrp="1"/>
          </p:cNvSpPr>
          <p:nvPr>
            <p:ph type="body" sz="quarter" idx="38" hasCustomPrompt="1"/>
          </p:nvPr>
        </p:nvSpPr>
        <p:spPr>
          <a:xfrm>
            <a:off x="6137473" y="6211267"/>
            <a:ext cx="2146300" cy="436562"/>
          </a:xfrm>
          <a:prstGeom prst="rect">
            <a:avLst/>
          </a:prstGeom>
        </p:spPr>
        <p:txBody>
          <a:bodyPr anchor="b"/>
          <a:lstStyle>
            <a:lvl1pPr marL="0" indent="0">
              <a:buNone/>
              <a:defRPr sz="1800" b="1" i="0">
                <a:solidFill>
                  <a:schemeClr val="tx1"/>
                </a:solidFill>
                <a:latin typeface="Calibri" panose="020F0502020204030204" pitchFamily="34" charset="0"/>
                <a:cs typeface="Calibri" panose="020F0502020204030204" pitchFamily="34" charset="0"/>
              </a:defRPr>
            </a:lvl1pPr>
          </a:lstStyle>
          <a:p>
            <a:pPr lvl="0"/>
            <a:r>
              <a:rPr lang="en-US" dirty="0"/>
              <a:t>Agenda item</a:t>
            </a:r>
          </a:p>
        </p:txBody>
      </p:sp>
      <p:sp>
        <p:nvSpPr>
          <p:cNvPr id="60" name="Text Placeholder 6">
            <a:extLst>
              <a:ext uri="{FF2B5EF4-FFF2-40B4-BE49-F238E27FC236}">
                <a16:creationId xmlns:a16="http://schemas.microsoft.com/office/drawing/2014/main" id="{14E5E63E-3AD3-DC4A-A1BA-AA8BB0EF0FB9}"/>
              </a:ext>
            </a:extLst>
          </p:cNvPr>
          <p:cNvSpPr>
            <a:spLocks noGrp="1"/>
          </p:cNvSpPr>
          <p:nvPr>
            <p:ph type="body" sz="quarter" idx="39" hasCustomPrompt="1"/>
          </p:nvPr>
        </p:nvSpPr>
        <p:spPr>
          <a:xfrm>
            <a:off x="6137473" y="6649265"/>
            <a:ext cx="2146300" cy="782017"/>
          </a:xfrm>
          <a:prstGeom prst="rect">
            <a:avLst/>
          </a:prstGeom>
        </p:spPr>
        <p:txBody>
          <a:bodyPr lIns="91440" rIns="91440"/>
          <a:lstStyle>
            <a:lvl1pPr marL="0" indent="0">
              <a:lnSpc>
                <a:spcPct val="100000"/>
              </a:lnSpc>
              <a:spcBef>
                <a:spcPts val="400"/>
              </a:spcBef>
              <a:buFont typeface="Arial" panose="020B0604020202020204" pitchFamily="34" charset="0"/>
              <a:buNone/>
              <a:defRPr sz="1400">
                <a:solidFill>
                  <a:schemeClr val="tx1"/>
                </a:solidFill>
              </a:defRPr>
            </a:lvl1pPr>
            <a:lvl2pPr marL="457200" indent="0">
              <a:lnSpc>
                <a:spcPct val="100000"/>
              </a:lnSpc>
              <a:buNone/>
              <a:defRPr sz="1600"/>
            </a:lvl2pPr>
          </a:lstStyle>
          <a:p>
            <a:pPr lvl="0"/>
            <a:r>
              <a:rPr lang="en-US" dirty="0" err="1"/>
              <a:t>Exceatiis</a:t>
            </a:r>
            <a:r>
              <a:rPr lang="en-US" dirty="0"/>
              <a:t> </a:t>
            </a:r>
            <a:r>
              <a:rPr lang="en-US" dirty="0" err="1"/>
              <a:t>volo</a:t>
            </a:r>
            <a:r>
              <a:rPr lang="en-US" dirty="0"/>
              <a:t> </a:t>
            </a:r>
            <a:r>
              <a:rPr lang="en-US" dirty="0" err="1"/>
              <a:t>reperspel</a:t>
            </a:r>
            <a:r>
              <a:rPr lang="en-US" dirty="0"/>
              <a:t> </a:t>
            </a:r>
            <a:r>
              <a:rPr lang="en-US" dirty="0" err="1"/>
              <a:t>easumque</a:t>
            </a:r>
            <a:r>
              <a:rPr lang="en-US" dirty="0"/>
              <a:t> </a:t>
            </a:r>
            <a:r>
              <a:rPr lang="en-US" dirty="0" err="1"/>
              <a:t>veliqu</a:t>
            </a:r>
            <a:r>
              <a:rPr lang="en-US" dirty="0"/>
              <a:t> </a:t>
            </a:r>
            <a:r>
              <a:rPr lang="en-US" dirty="0" err="1"/>
              <a:t>nam</a:t>
            </a:r>
            <a:r>
              <a:rPr lang="en-US" dirty="0"/>
              <a:t>.</a:t>
            </a:r>
          </a:p>
        </p:txBody>
      </p:sp>
      <p:sp>
        <p:nvSpPr>
          <p:cNvPr id="61" name="Text Placeholder 6">
            <a:extLst>
              <a:ext uri="{FF2B5EF4-FFF2-40B4-BE49-F238E27FC236}">
                <a16:creationId xmlns:a16="http://schemas.microsoft.com/office/drawing/2014/main" id="{651B291E-CD7C-FF4D-9E99-DEFFE6087321}"/>
              </a:ext>
            </a:extLst>
          </p:cNvPr>
          <p:cNvSpPr>
            <a:spLocks noGrp="1"/>
          </p:cNvSpPr>
          <p:nvPr>
            <p:ph type="body" sz="quarter" idx="40" hasCustomPrompt="1"/>
          </p:nvPr>
        </p:nvSpPr>
        <p:spPr>
          <a:xfrm>
            <a:off x="8741188" y="6211267"/>
            <a:ext cx="2146300" cy="436562"/>
          </a:xfrm>
          <a:prstGeom prst="rect">
            <a:avLst/>
          </a:prstGeom>
        </p:spPr>
        <p:txBody>
          <a:bodyPr anchor="b"/>
          <a:lstStyle>
            <a:lvl1pPr marL="0" indent="0">
              <a:buNone/>
              <a:defRPr sz="1800" b="1" i="0">
                <a:solidFill>
                  <a:schemeClr val="tx1"/>
                </a:solidFill>
                <a:latin typeface="Calibri" panose="020F0502020204030204" pitchFamily="34" charset="0"/>
                <a:cs typeface="Calibri" panose="020F0502020204030204" pitchFamily="34" charset="0"/>
              </a:defRPr>
            </a:lvl1pPr>
          </a:lstStyle>
          <a:p>
            <a:pPr lvl="0"/>
            <a:r>
              <a:rPr lang="en-US" dirty="0"/>
              <a:t>Agenda item</a:t>
            </a:r>
          </a:p>
        </p:txBody>
      </p:sp>
      <p:sp>
        <p:nvSpPr>
          <p:cNvPr id="62" name="Text Placeholder 6">
            <a:extLst>
              <a:ext uri="{FF2B5EF4-FFF2-40B4-BE49-F238E27FC236}">
                <a16:creationId xmlns:a16="http://schemas.microsoft.com/office/drawing/2014/main" id="{D2A9E807-B96A-6E41-9F83-2554CB3369BF}"/>
              </a:ext>
            </a:extLst>
          </p:cNvPr>
          <p:cNvSpPr>
            <a:spLocks noGrp="1"/>
          </p:cNvSpPr>
          <p:nvPr>
            <p:ph type="body" sz="quarter" idx="41" hasCustomPrompt="1"/>
          </p:nvPr>
        </p:nvSpPr>
        <p:spPr>
          <a:xfrm>
            <a:off x="8741188" y="6649265"/>
            <a:ext cx="2146300" cy="782017"/>
          </a:xfrm>
          <a:prstGeom prst="rect">
            <a:avLst/>
          </a:prstGeom>
        </p:spPr>
        <p:txBody>
          <a:bodyPr lIns="91440" rIns="91440"/>
          <a:lstStyle>
            <a:lvl1pPr marL="0" indent="0">
              <a:lnSpc>
                <a:spcPct val="100000"/>
              </a:lnSpc>
              <a:spcBef>
                <a:spcPts val="400"/>
              </a:spcBef>
              <a:buFont typeface="Arial" panose="020B0604020202020204" pitchFamily="34" charset="0"/>
              <a:buNone/>
              <a:defRPr sz="1400">
                <a:solidFill>
                  <a:schemeClr val="tx1"/>
                </a:solidFill>
              </a:defRPr>
            </a:lvl1pPr>
            <a:lvl2pPr marL="457200" indent="0">
              <a:lnSpc>
                <a:spcPct val="100000"/>
              </a:lnSpc>
              <a:buNone/>
              <a:defRPr sz="1600"/>
            </a:lvl2pPr>
          </a:lstStyle>
          <a:p>
            <a:pPr lvl="0"/>
            <a:r>
              <a:rPr lang="en-US" dirty="0" err="1"/>
              <a:t>Exceatiis</a:t>
            </a:r>
            <a:r>
              <a:rPr lang="en-US" dirty="0"/>
              <a:t> </a:t>
            </a:r>
            <a:r>
              <a:rPr lang="en-US" dirty="0" err="1"/>
              <a:t>volo</a:t>
            </a:r>
            <a:r>
              <a:rPr lang="en-US" dirty="0"/>
              <a:t> </a:t>
            </a:r>
            <a:r>
              <a:rPr lang="en-US" dirty="0" err="1"/>
              <a:t>reperspel</a:t>
            </a:r>
            <a:r>
              <a:rPr lang="en-US" dirty="0"/>
              <a:t> </a:t>
            </a:r>
            <a:r>
              <a:rPr lang="en-US" dirty="0" err="1"/>
              <a:t>easumque</a:t>
            </a:r>
            <a:r>
              <a:rPr lang="en-US" dirty="0"/>
              <a:t> </a:t>
            </a:r>
            <a:r>
              <a:rPr lang="en-US" dirty="0" err="1"/>
              <a:t>veliqu</a:t>
            </a:r>
            <a:r>
              <a:rPr lang="en-US" dirty="0"/>
              <a:t> </a:t>
            </a:r>
            <a:r>
              <a:rPr lang="en-US" dirty="0" err="1"/>
              <a:t>nam</a:t>
            </a:r>
            <a:r>
              <a:rPr lang="en-US" dirty="0"/>
              <a:t>.</a:t>
            </a:r>
          </a:p>
        </p:txBody>
      </p:sp>
      <p:sp>
        <p:nvSpPr>
          <p:cNvPr id="63" name="Text Placeholder 6">
            <a:extLst>
              <a:ext uri="{FF2B5EF4-FFF2-40B4-BE49-F238E27FC236}">
                <a16:creationId xmlns:a16="http://schemas.microsoft.com/office/drawing/2014/main" id="{06844F5F-6B5D-3B43-8712-836BBD2DF466}"/>
              </a:ext>
            </a:extLst>
          </p:cNvPr>
          <p:cNvSpPr>
            <a:spLocks noGrp="1"/>
          </p:cNvSpPr>
          <p:nvPr>
            <p:ph type="body" sz="quarter" idx="42" hasCustomPrompt="1"/>
          </p:nvPr>
        </p:nvSpPr>
        <p:spPr>
          <a:xfrm>
            <a:off x="11453391" y="6211267"/>
            <a:ext cx="2146300" cy="436562"/>
          </a:xfrm>
          <a:prstGeom prst="rect">
            <a:avLst/>
          </a:prstGeom>
        </p:spPr>
        <p:txBody>
          <a:bodyPr anchor="b"/>
          <a:lstStyle>
            <a:lvl1pPr marL="0" indent="0">
              <a:buNone/>
              <a:defRPr sz="1800" b="1" i="0">
                <a:solidFill>
                  <a:schemeClr val="tx1"/>
                </a:solidFill>
                <a:latin typeface="Calibri" panose="020F0502020204030204" pitchFamily="34" charset="0"/>
                <a:cs typeface="Calibri" panose="020F0502020204030204" pitchFamily="34" charset="0"/>
              </a:defRPr>
            </a:lvl1pPr>
          </a:lstStyle>
          <a:p>
            <a:pPr lvl="0"/>
            <a:r>
              <a:rPr lang="en-US" dirty="0"/>
              <a:t>Agenda item</a:t>
            </a:r>
          </a:p>
        </p:txBody>
      </p:sp>
      <p:sp>
        <p:nvSpPr>
          <p:cNvPr id="64" name="Text Placeholder 6">
            <a:extLst>
              <a:ext uri="{FF2B5EF4-FFF2-40B4-BE49-F238E27FC236}">
                <a16:creationId xmlns:a16="http://schemas.microsoft.com/office/drawing/2014/main" id="{FB2D5A92-3AF2-B540-B6C9-D2664061922B}"/>
              </a:ext>
            </a:extLst>
          </p:cNvPr>
          <p:cNvSpPr>
            <a:spLocks noGrp="1"/>
          </p:cNvSpPr>
          <p:nvPr>
            <p:ph type="body" sz="quarter" idx="43" hasCustomPrompt="1"/>
          </p:nvPr>
        </p:nvSpPr>
        <p:spPr>
          <a:xfrm>
            <a:off x="11453391" y="6649265"/>
            <a:ext cx="2146300" cy="782017"/>
          </a:xfrm>
          <a:prstGeom prst="rect">
            <a:avLst/>
          </a:prstGeom>
        </p:spPr>
        <p:txBody>
          <a:bodyPr lIns="91440" rIns="91440"/>
          <a:lstStyle>
            <a:lvl1pPr marL="0" indent="0">
              <a:lnSpc>
                <a:spcPct val="100000"/>
              </a:lnSpc>
              <a:spcBef>
                <a:spcPts val="400"/>
              </a:spcBef>
              <a:buFont typeface="Arial" panose="020B0604020202020204" pitchFamily="34" charset="0"/>
              <a:buNone/>
              <a:defRPr sz="1400">
                <a:solidFill>
                  <a:schemeClr val="tx1"/>
                </a:solidFill>
              </a:defRPr>
            </a:lvl1pPr>
            <a:lvl2pPr marL="457200" indent="0">
              <a:lnSpc>
                <a:spcPct val="100000"/>
              </a:lnSpc>
              <a:buNone/>
              <a:defRPr sz="1600"/>
            </a:lvl2pPr>
          </a:lstStyle>
          <a:p>
            <a:pPr lvl="0"/>
            <a:r>
              <a:rPr lang="en-US" dirty="0" err="1"/>
              <a:t>Exceatiis</a:t>
            </a:r>
            <a:r>
              <a:rPr lang="en-US" dirty="0"/>
              <a:t> </a:t>
            </a:r>
            <a:r>
              <a:rPr lang="en-US" dirty="0" err="1"/>
              <a:t>volo</a:t>
            </a:r>
            <a:r>
              <a:rPr lang="en-US" dirty="0"/>
              <a:t> </a:t>
            </a:r>
            <a:r>
              <a:rPr lang="en-US" dirty="0" err="1"/>
              <a:t>reperspel</a:t>
            </a:r>
            <a:r>
              <a:rPr lang="en-US" dirty="0"/>
              <a:t> </a:t>
            </a:r>
            <a:r>
              <a:rPr lang="en-US" dirty="0" err="1"/>
              <a:t>easumque</a:t>
            </a:r>
            <a:r>
              <a:rPr lang="en-US" dirty="0"/>
              <a:t> </a:t>
            </a:r>
            <a:r>
              <a:rPr lang="en-US" dirty="0" err="1"/>
              <a:t>veliqu</a:t>
            </a:r>
            <a:r>
              <a:rPr lang="en-US" dirty="0"/>
              <a:t> </a:t>
            </a:r>
            <a:r>
              <a:rPr lang="en-US" dirty="0" err="1"/>
              <a:t>nam</a:t>
            </a:r>
            <a:r>
              <a:rPr lang="en-US" dirty="0"/>
              <a:t>.</a:t>
            </a:r>
          </a:p>
        </p:txBody>
      </p:sp>
      <p:sp>
        <p:nvSpPr>
          <p:cNvPr id="40" name="Text Placeholder 10">
            <a:extLst>
              <a:ext uri="{FF2B5EF4-FFF2-40B4-BE49-F238E27FC236}">
                <a16:creationId xmlns:a16="http://schemas.microsoft.com/office/drawing/2014/main" id="{38D53BDA-03DE-164E-98C8-1EE2A250175F}"/>
              </a:ext>
            </a:extLst>
          </p:cNvPr>
          <p:cNvSpPr>
            <a:spLocks noGrp="1"/>
          </p:cNvSpPr>
          <p:nvPr>
            <p:ph type="body" sz="quarter" idx="61" hasCustomPrompt="1"/>
          </p:nvPr>
        </p:nvSpPr>
        <p:spPr>
          <a:xfrm>
            <a:off x="748265" y="1287340"/>
            <a:ext cx="5841985" cy="438150"/>
          </a:xfrm>
          <a:prstGeom prst="rect">
            <a:avLst/>
          </a:prstGeom>
        </p:spPr>
        <p:txBody>
          <a:bodyPr anchor="t"/>
          <a:lstStyle>
            <a:lvl1pPr marL="0" indent="0">
              <a:lnSpc>
                <a:spcPct val="85000"/>
              </a:lnSpc>
              <a:buFontTx/>
              <a:buNone/>
              <a:defRPr sz="2400" b="1" i="0">
                <a:solidFill>
                  <a:srgbClr val="E41F35"/>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41" name="Text Placeholder 10">
            <a:extLst>
              <a:ext uri="{FF2B5EF4-FFF2-40B4-BE49-F238E27FC236}">
                <a16:creationId xmlns:a16="http://schemas.microsoft.com/office/drawing/2014/main" id="{C4AFC61F-3FD0-0E41-8DD8-AEB1F3A5BCEA}"/>
              </a:ext>
            </a:extLst>
          </p:cNvPr>
          <p:cNvSpPr>
            <a:spLocks noGrp="1"/>
          </p:cNvSpPr>
          <p:nvPr>
            <p:ph type="body" sz="quarter" idx="62" hasCustomPrompt="1"/>
          </p:nvPr>
        </p:nvSpPr>
        <p:spPr>
          <a:xfrm>
            <a:off x="685421" y="1725491"/>
            <a:ext cx="7338771" cy="885672"/>
          </a:xfrm>
          <a:prstGeom prst="rect">
            <a:avLst/>
          </a:prstGeom>
        </p:spPr>
        <p:txBody>
          <a:bodyPr anchor="t"/>
          <a:lstStyle>
            <a:lvl1pPr marL="0" indent="0">
              <a:lnSpc>
                <a:spcPct val="85000"/>
              </a:lnSpc>
              <a:buFontTx/>
              <a:buNone/>
              <a:defRPr sz="7200" b="0" i="0">
                <a:solidFill>
                  <a:schemeClr val="tx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Headline goes here</a:t>
            </a:r>
          </a:p>
        </p:txBody>
      </p:sp>
      <p:sp>
        <p:nvSpPr>
          <p:cNvPr id="42" name="Text Placeholder 3">
            <a:extLst>
              <a:ext uri="{FF2B5EF4-FFF2-40B4-BE49-F238E27FC236}">
                <a16:creationId xmlns:a16="http://schemas.microsoft.com/office/drawing/2014/main" id="{5849A4D1-E436-DC48-BD81-9194E81F728E}"/>
              </a:ext>
            </a:extLst>
          </p:cNvPr>
          <p:cNvSpPr>
            <a:spLocks noGrp="1"/>
          </p:cNvSpPr>
          <p:nvPr>
            <p:ph type="body" sz="quarter" idx="17" hasCustomPrompt="1"/>
          </p:nvPr>
        </p:nvSpPr>
        <p:spPr>
          <a:xfrm>
            <a:off x="8447329" y="1443783"/>
            <a:ext cx="5444642" cy="1167379"/>
          </a:xfrm>
          <a:prstGeom prst="rect">
            <a:avLst/>
          </a:prstGeom>
        </p:spPr>
        <p:txBody>
          <a:bodyPr anchor="b"/>
          <a:lstStyle>
            <a:lvl1pPr marL="0" indent="0">
              <a:lnSpc>
                <a:spcPct val="100000"/>
              </a:lnSpc>
              <a:buFontTx/>
              <a:buNone/>
              <a:defRPr lang="en-US" sz="1800" smtClean="0">
                <a:solidFill>
                  <a:schemeClr val="tx1"/>
                </a:solidFill>
                <a:effectLs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US" dirty="0">
                <a:effectLst/>
                <a:latin typeface="Calibri Light" panose="020F0302020204030204" pitchFamily="34" charset="0"/>
              </a:rPr>
              <a:t>Lorem ipsum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par </a:t>
            </a:r>
            <a:r>
              <a:rPr lang="en-US" dirty="0" err="1">
                <a:effectLst/>
                <a:latin typeface="Calibri Light" panose="020F0302020204030204" pitchFamily="34" charset="0"/>
              </a:rPr>
              <a:t>chil</a:t>
            </a:r>
            <a:r>
              <a:rPr lang="en-US" dirty="0">
                <a:effectLst/>
                <a:latin typeface="Calibri Light" panose="020F0302020204030204" pitchFamily="34" charset="0"/>
              </a:rPr>
              <a:t> </a:t>
            </a:r>
            <a:r>
              <a:rPr lang="en-US" dirty="0" err="1">
                <a:effectLst/>
                <a:latin typeface="Calibri Light" panose="020F0302020204030204" pitchFamily="34" charset="0"/>
              </a:rPr>
              <a:t>iqui</a:t>
            </a:r>
            <a:r>
              <a:rPr lang="en-US" dirty="0">
                <a:effectLst/>
                <a:latin typeface="Calibri Light" panose="020F0302020204030204" pitchFamily="34" charset="0"/>
              </a:rPr>
              <a:t> cu. </a:t>
            </a:r>
            <a:r>
              <a:rPr lang="en-US" dirty="0" err="1">
                <a:effectLst/>
                <a:latin typeface="Calibri Light" panose="020F0302020204030204" pitchFamily="34" charset="0"/>
              </a:rPr>
              <a:t>Aximus</a:t>
            </a:r>
            <a:r>
              <a:rPr lang="en-US" dirty="0">
                <a:effectLst/>
                <a:latin typeface="Calibri Light" panose="020F0302020204030204" pitchFamily="34" charset="0"/>
              </a:rPr>
              <a:t> </a:t>
            </a:r>
            <a:r>
              <a:rPr lang="en-US" dirty="0" err="1">
                <a:effectLst/>
                <a:latin typeface="Calibri Light" panose="020F0302020204030204" pitchFamily="34" charset="0"/>
              </a:rPr>
              <a:t>explit</a:t>
            </a:r>
            <a:r>
              <a:rPr lang="en-US" dirty="0">
                <a:effectLst/>
                <a:latin typeface="Calibri Light" panose="020F0302020204030204" pitchFamily="34" charset="0"/>
              </a:rPr>
              <a:t> et </a:t>
            </a:r>
            <a:r>
              <a:rPr lang="en-US" dirty="0" err="1">
                <a:effectLst/>
                <a:latin typeface="Calibri Light" panose="020F0302020204030204" pitchFamily="34" charset="0"/>
              </a:rPr>
              <a:t>vitis</a:t>
            </a:r>
            <a:r>
              <a:rPr lang="en-US" dirty="0">
                <a:effectLst/>
                <a:latin typeface="Calibri Light" panose="020F0302020204030204" pitchFamily="34" charset="0"/>
              </a:rPr>
              <a:t> </a:t>
            </a:r>
            <a:r>
              <a:rPr lang="en-US" dirty="0" err="1">
                <a:effectLst/>
                <a:latin typeface="Calibri Light" panose="020F0302020204030204" pitchFamily="34" charset="0"/>
              </a:rPr>
              <a:t>tu</a:t>
            </a:r>
            <a:r>
              <a:rPr lang="en-US" dirty="0">
                <a:effectLst/>
                <a:latin typeface="Calibri Light" panose="020F0302020204030204" pitchFamily="34" charset="0"/>
              </a:rPr>
              <a:t>? Am </a:t>
            </a:r>
            <a:r>
              <a:rPr lang="en-US" dirty="0" err="1">
                <a:effectLst/>
                <a:latin typeface="Calibri Light" panose="020F0302020204030204" pitchFamily="34" charset="0"/>
              </a:rPr>
              <a:t>quia</a:t>
            </a:r>
            <a:r>
              <a:rPr lang="en-US" dirty="0">
                <a:effectLst/>
                <a:latin typeface="Calibri Light" panose="020F0302020204030204" pitchFamily="34" charset="0"/>
              </a:rPr>
              <a:t> </a:t>
            </a:r>
            <a:r>
              <a:rPr lang="en-US" dirty="0" err="1">
                <a:effectLst/>
                <a:latin typeface="Calibri Light" panose="020F0302020204030204" pitchFamily="34" charset="0"/>
              </a:rPr>
              <a:t>nihit</a:t>
            </a:r>
            <a:r>
              <a:rPr lang="en-US" dirty="0">
                <a:effectLst/>
                <a:latin typeface="Calibri Light" panose="020F0302020204030204" pitchFamily="34" charset="0"/>
              </a:rPr>
              <a:t>, cor. </a:t>
            </a: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a:t>
            </a:r>
          </a:p>
        </p:txBody>
      </p:sp>
    </p:spTree>
    <p:extLst>
      <p:ext uri="{BB962C8B-B14F-4D97-AF65-F5344CB8AC3E}">
        <p14:creationId xmlns:p14="http://schemas.microsoft.com/office/powerpoint/2010/main" val="30413214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rocess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B3C452-2F8C-484C-98B9-23030979628F}"/>
              </a:ext>
            </a:extLst>
          </p:cNvPr>
          <p:cNvSpPr/>
          <p:nvPr userDrawn="1"/>
        </p:nvSpPr>
        <p:spPr>
          <a:xfrm>
            <a:off x="-5" y="0"/>
            <a:ext cx="14630400" cy="8229600"/>
          </a:xfrm>
          <a:prstGeom prst="rect">
            <a:avLst/>
          </a:prstGeom>
          <a:solidFill>
            <a:srgbClr val="E72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3" name="Text Placeholder 2">
            <a:extLst>
              <a:ext uri="{FF2B5EF4-FFF2-40B4-BE49-F238E27FC236}">
                <a16:creationId xmlns:a16="http://schemas.microsoft.com/office/drawing/2014/main" id="{29468758-0045-D848-AB5C-3317BB63591F}"/>
              </a:ext>
            </a:extLst>
          </p:cNvPr>
          <p:cNvSpPr txBox="1">
            <a:spLocks/>
          </p:cNvSpPr>
          <p:nvPr userDrawn="1"/>
        </p:nvSpPr>
        <p:spPr>
          <a:xfrm>
            <a:off x="5" y="7746193"/>
            <a:ext cx="756030" cy="34919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rgbClr val="40404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750C87A-3DE9-4F13-98E8-771BAF773CFA}" type="slidenum">
              <a:rPr lang="en-US" sz="1320" b="1" i="0" smtClean="0">
                <a:solidFill>
                  <a:schemeClr val="bg1"/>
                </a:solidFill>
                <a:latin typeface="Calibri" panose="020F0502020204030204" pitchFamily="34" charset="0"/>
                <a:cs typeface="Calibri" panose="020F0502020204030204" pitchFamily="34" charset="0"/>
              </a:rPr>
              <a:pPr/>
              <a:t>‹#›</a:t>
            </a:fld>
            <a:endParaRPr lang="en-US" sz="1320" b="1" i="0" dirty="0">
              <a:solidFill>
                <a:schemeClr val="bg1"/>
              </a:solidFill>
              <a:latin typeface="Calibri" panose="020F0502020204030204" pitchFamily="34" charset="0"/>
              <a:cs typeface="Calibri" panose="020F0502020204030204" pitchFamily="34" charset="0"/>
            </a:endParaRPr>
          </a:p>
        </p:txBody>
      </p:sp>
      <p:sp>
        <p:nvSpPr>
          <p:cNvPr id="5" name="Footer Placeholder 1">
            <a:extLst>
              <a:ext uri="{FF2B5EF4-FFF2-40B4-BE49-F238E27FC236}">
                <a16:creationId xmlns:a16="http://schemas.microsoft.com/office/drawing/2014/main" id="{9BC5CC06-3CB7-834F-B13C-9C9388E01E81}"/>
              </a:ext>
            </a:extLst>
          </p:cNvPr>
          <p:cNvSpPr>
            <a:spLocks noGrp="1"/>
          </p:cNvSpPr>
          <p:nvPr userDrawn="1"/>
        </p:nvSpPr>
        <p:spPr>
          <a:xfrm>
            <a:off x="75603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bg1"/>
                </a:solidFill>
                <a:latin typeface="Calibri" panose="020F0502020204030204" pitchFamily="34" charset="0"/>
                <a:cs typeface="Calibri" panose="020F0502020204030204" pitchFamily="34" charset="0"/>
              </a:rPr>
              <a:t>© 2022 Cardinal Health. All Rights Reserved</a:t>
            </a:r>
            <a:r>
              <a:rPr lang="en-US" sz="1080" b="0" i="0" spc="120" dirty="0">
                <a:solidFill>
                  <a:schemeClr val="bg1"/>
                </a:solidFill>
                <a:latin typeface="Calibri" panose="020F0502020204030204" pitchFamily="34" charset="0"/>
                <a:cs typeface="Calibri" panose="020F0502020204030204" pitchFamily="34" charset="0"/>
              </a:rPr>
              <a:t>.</a:t>
            </a:r>
            <a:r>
              <a:rPr lang="en-US" sz="1080" b="0" i="0" spc="120" baseline="0" dirty="0">
                <a:solidFill>
                  <a:schemeClr val="bg1"/>
                </a:solidFill>
                <a:latin typeface="Calibri" panose="020F0502020204030204" pitchFamily="34" charset="0"/>
                <a:cs typeface="Calibri" panose="020F0502020204030204" pitchFamily="34" charset="0"/>
              </a:rPr>
              <a:t> </a:t>
            </a:r>
            <a:endParaRPr lang="en-US" sz="1200" b="0" i="0" spc="120" dirty="0">
              <a:solidFill>
                <a:schemeClr val="bg1"/>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7EA23CB0-FE45-764D-9E49-6A6983675DE6}"/>
              </a:ext>
            </a:extLst>
          </p:cNvPr>
          <p:cNvSpPr/>
          <p:nvPr userDrawn="1"/>
        </p:nvSpPr>
        <p:spPr>
          <a:xfrm>
            <a:off x="0" y="444843"/>
            <a:ext cx="667265" cy="160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TextBox 6">
            <a:extLst>
              <a:ext uri="{FF2B5EF4-FFF2-40B4-BE49-F238E27FC236}">
                <a16:creationId xmlns:a16="http://schemas.microsoft.com/office/drawing/2014/main" id="{FB1C72DA-9C13-4E4F-B445-4C4D0AFCD840}"/>
              </a:ext>
            </a:extLst>
          </p:cNvPr>
          <p:cNvSpPr txBox="1"/>
          <p:nvPr userDrawn="1"/>
        </p:nvSpPr>
        <p:spPr>
          <a:xfrm>
            <a:off x="731319" y="336181"/>
            <a:ext cx="4161956" cy="369332"/>
          </a:xfrm>
          <a:prstGeom prst="rect">
            <a:avLst/>
          </a:prstGeom>
          <a:noFill/>
        </p:spPr>
        <p:txBody>
          <a:bodyPr wrap="square" rtlCol="0">
            <a:spAutoFit/>
          </a:bodyPr>
          <a:lstStyle/>
          <a:p>
            <a:pPr lvl="0"/>
            <a:r>
              <a:rPr lang="en-US" sz="1800" dirty="0">
                <a:solidFill>
                  <a:schemeClr val="bg1"/>
                </a:solidFill>
              </a:rPr>
              <a:t>Presentation name | Section name</a:t>
            </a:r>
          </a:p>
        </p:txBody>
      </p:sp>
      <p:sp>
        <p:nvSpPr>
          <p:cNvPr id="8" name="Text Placeholder 3">
            <a:extLst>
              <a:ext uri="{FF2B5EF4-FFF2-40B4-BE49-F238E27FC236}">
                <a16:creationId xmlns:a16="http://schemas.microsoft.com/office/drawing/2014/main" id="{E3F7F321-E413-3E41-B540-BC7780A14CD4}"/>
              </a:ext>
            </a:extLst>
          </p:cNvPr>
          <p:cNvSpPr>
            <a:spLocks noGrp="1"/>
          </p:cNvSpPr>
          <p:nvPr>
            <p:ph type="body" sz="quarter" idx="18" hasCustomPrompt="1"/>
          </p:nvPr>
        </p:nvSpPr>
        <p:spPr>
          <a:xfrm>
            <a:off x="738430" y="4004187"/>
            <a:ext cx="3723211" cy="3494355"/>
          </a:xfrm>
          <a:prstGeom prst="rect">
            <a:avLst/>
          </a:prstGeom>
        </p:spPr>
        <p:txBody>
          <a:bodyPr anchor="t"/>
          <a:lstStyle>
            <a:lvl1pPr marL="0" marR="0" indent="0" algn="l" defTabSz="914400" rtl="0" eaLnBrk="1" fontAlgn="auto" latinLnBrk="0" hangingPunct="1">
              <a:lnSpc>
                <a:spcPct val="100000"/>
              </a:lnSpc>
              <a:spcBef>
                <a:spcPts val="1000"/>
              </a:spcBef>
              <a:spcAft>
                <a:spcPts val="0"/>
              </a:spcAft>
              <a:buClrTx/>
              <a:buSzTx/>
              <a:buFontTx/>
              <a:buNone/>
              <a:tabLst/>
              <a:defRPr lang="en-US" sz="1800">
                <a:solidFill>
                  <a:schemeClr val="bg1"/>
                </a:solidFill>
                <a:effectLs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a:t>
            </a:r>
            <a:r>
              <a:rPr lang="en-US" dirty="0">
                <a:effectLst/>
                <a:latin typeface="Calibri Light" panose="020F0302020204030204" pitchFamily="34" charset="0"/>
              </a:rPr>
              <a:t> </a:t>
            </a:r>
            <a:r>
              <a:rPr lang="en-US" dirty="0" err="1">
                <a:effectLst/>
                <a:latin typeface="Calibri Light" panose="020F0302020204030204" pitchFamily="34" charset="0"/>
              </a:rPr>
              <a:t>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 Lorem </a:t>
            </a:r>
            <a:r>
              <a:rPr lang="en-US" dirty="0" err="1">
                <a:effectLst/>
                <a:latin typeface="Calibri Light" panose="020F0302020204030204" pitchFamily="34" charset="0"/>
              </a:rPr>
              <a:t>ips</a:t>
            </a:r>
            <a:r>
              <a:rPr lang="en-US" dirty="0">
                <a:effectLst/>
                <a:latin typeface="Calibri Light" panose="020F0302020204030204" pitchFamily="34" charset="0"/>
              </a:rPr>
              <a:t> 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par </a:t>
            </a:r>
            <a:r>
              <a:rPr lang="en-US" dirty="0" err="1">
                <a:effectLst/>
                <a:latin typeface="Calibri Light" panose="020F0302020204030204" pitchFamily="34" charset="0"/>
              </a:rPr>
              <a:t>chil</a:t>
            </a:r>
            <a:r>
              <a:rPr lang="en-US" dirty="0">
                <a:effectLst/>
                <a:latin typeface="Calibri Light" panose="020F0302020204030204" pitchFamily="34" charset="0"/>
              </a:rPr>
              <a:t> </a:t>
            </a:r>
            <a:r>
              <a:rPr lang="en-US" dirty="0" err="1">
                <a:effectLst/>
                <a:latin typeface="Calibri Light" panose="020F0302020204030204" pitchFamily="34" charset="0"/>
              </a:rPr>
              <a:t>iqui</a:t>
            </a:r>
            <a:r>
              <a:rPr lang="en-US" dirty="0">
                <a:effectLst/>
                <a:latin typeface="Calibri Light" panose="020F0302020204030204" pitchFamily="34" charset="0"/>
              </a:rPr>
              <a:t> cu. </a:t>
            </a:r>
            <a:r>
              <a:rPr lang="en-US" dirty="0" err="1">
                <a:effectLst/>
                <a:latin typeface="Calibri Light" panose="020F0302020204030204" pitchFamily="34" charset="0"/>
              </a:rPr>
              <a:t>Aximus</a:t>
            </a:r>
            <a:r>
              <a:rPr lang="en-US" dirty="0">
                <a:effectLst/>
                <a:latin typeface="Calibri Light" panose="020F0302020204030204" pitchFamily="34" charset="0"/>
              </a:rPr>
              <a:t> </a:t>
            </a:r>
            <a:r>
              <a:rPr lang="en-US" dirty="0" err="1">
                <a:effectLst/>
                <a:latin typeface="Calibri Light" panose="020F0302020204030204" pitchFamily="34" charset="0"/>
              </a:rPr>
              <a:t>explit</a:t>
            </a:r>
            <a:r>
              <a:rPr lang="en-US" dirty="0">
                <a:effectLst/>
                <a:latin typeface="Calibri Light" panose="020F0302020204030204" pitchFamily="34" charset="0"/>
              </a:rPr>
              <a:t> et </a:t>
            </a:r>
            <a:r>
              <a:rPr lang="en-US" dirty="0" err="1">
                <a:effectLst/>
                <a:latin typeface="Calibri Light" panose="020F0302020204030204" pitchFamily="34" charset="0"/>
              </a:rPr>
              <a:t>vitis</a:t>
            </a:r>
            <a:r>
              <a:rPr lang="en-US" dirty="0">
                <a:effectLst/>
                <a:latin typeface="Calibri Light" panose="020F0302020204030204" pitchFamily="34" charset="0"/>
              </a:rPr>
              <a:t> </a:t>
            </a:r>
            <a:r>
              <a:rPr lang="en-US" dirty="0" err="1">
                <a:effectLst/>
                <a:latin typeface="Calibri Light" panose="020F0302020204030204" pitchFamily="34" charset="0"/>
              </a:rPr>
              <a:t>tu</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Har </a:t>
            </a:r>
            <a:r>
              <a:rPr lang="en-US" dirty="0" err="1">
                <a:effectLst/>
                <a:latin typeface="Calibri Light" panose="020F0302020204030204" pitchFamily="34" charset="0"/>
              </a:rPr>
              <a:t>volum</a:t>
            </a:r>
            <a:r>
              <a:rPr lang="en-US" dirty="0">
                <a:effectLst/>
                <a:latin typeface="Calibri Light" panose="020F0302020204030204" pitchFamily="34" charset="0"/>
              </a:rPr>
              <a:t>. Lorem </a:t>
            </a:r>
            <a:r>
              <a:rPr lang="en-US" dirty="0" err="1">
                <a:effectLst/>
                <a:latin typeface="Calibri Light" panose="020F0302020204030204" pitchFamily="34" charset="0"/>
              </a:rPr>
              <a:t>ips</a:t>
            </a:r>
            <a:r>
              <a:rPr lang="en-US" dirty="0">
                <a:effectLst/>
                <a:latin typeface="Calibri Light" panose="020F0302020204030204" pitchFamily="34" charset="0"/>
              </a:rPr>
              <a:t> 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par </a:t>
            </a:r>
            <a:r>
              <a:rPr lang="en-US" dirty="0" err="1">
                <a:effectLst/>
                <a:latin typeface="Calibri Light" panose="020F0302020204030204" pitchFamily="34" charset="0"/>
              </a:rPr>
              <a:t>chil</a:t>
            </a:r>
            <a:r>
              <a:rPr lang="en-US" dirty="0">
                <a:effectLst/>
                <a:latin typeface="Calibri Light" panose="020F0302020204030204" pitchFamily="34" charset="0"/>
              </a:rPr>
              <a:t> </a:t>
            </a:r>
            <a:r>
              <a:rPr lang="en-US" dirty="0" err="1">
                <a:effectLst/>
                <a:latin typeface="Calibri Light" panose="020F0302020204030204" pitchFamily="34" charset="0"/>
              </a:rPr>
              <a:t>iqui</a:t>
            </a:r>
            <a:r>
              <a:rPr lang="en-US" dirty="0">
                <a:effectLst/>
                <a:latin typeface="Calibri Light" panose="020F0302020204030204" pitchFamily="34" charset="0"/>
              </a:rPr>
              <a:t> cu. </a:t>
            </a:r>
            <a:r>
              <a:rPr lang="en-US" dirty="0" err="1">
                <a:effectLst/>
                <a:latin typeface="Calibri Light" panose="020F0302020204030204" pitchFamily="34" charset="0"/>
              </a:rPr>
              <a:t>Aximus</a:t>
            </a:r>
            <a:r>
              <a:rPr lang="en-US" dirty="0">
                <a:effectLst/>
                <a:latin typeface="Calibri Light" panose="020F0302020204030204" pitchFamily="34" charset="0"/>
              </a:rPr>
              <a:t> </a:t>
            </a:r>
            <a:r>
              <a:rPr lang="en-US" dirty="0" err="1">
                <a:effectLst/>
                <a:latin typeface="Calibri Light" panose="020F0302020204030204" pitchFamily="34" charset="0"/>
              </a:rPr>
              <a:t>explit</a:t>
            </a:r>
            <a:r>
              <a:rPr lang="en-US" dirty="0">
                <a:effectLst/>
                <a:latin typeface="Calibri Light" panose="020F0302020204030204" pitchFamily="34" charset="0"/>
              </a:rPr>
              <a:t> et </a:t>
            </a:r>
            <a:r>
              <a:rPr lang="en-US" dirty="0" err="1">
                <a:effectLst/>
                <a:latin typeface="Calibri Light" panose="020F0302020204030204" pitchFamily="34" charset="0"/>
              </a:rPr>
              <a:t>vitis</a:t>
            </a:r>
            <a:r>
              <a:rPr lang="en-US" dirty="0">
                <a:effectLst/>
                <a:latin typeface="Calibri Light" panose="020F0302020204030204" pitchFamily="34" charset="0"/>
              </a:rPr>
              <a:t> </a:t>
            </a:r>
            <a:r>
              <a:rPr lang="en-US" dirty="0" err="1">
                <a:effectLst/>
                <a:latin typeface="Calibri Light" panose="020F0302020204030204" pitchFamily="34" charset="0"/>
              </a:rPr>
              <a:t>tu</a:t>
            </a:r>
            <a:r>
              <a:rPr lang="en-US" dirty="0">
                <a:effectLst/>
                <a:latin typeface="Calibri Light" panose="020F0302020204030204" pitchFamily="34" charset="0"/>
              </a:rPr>
              <a:t>? Am </a:t>
            </a:r>
            <a:r>
              <a:rPr lang="en-US" dirty="0" err="1">
                <a:effectLst/>
                <a:latin typeface="Calibri Light" panose="020F0302020204030204" pitchFamily="34" charset="0"/>
              </a:rPr>
              <a:t>quia</a:t>
            </a:r>
            <a:r>
              <a:rPr lang="en-US" dirty="0">
                <a:effectLst/>
                <a:latin typeface="Calibri Light" panose="020F0302020204030204" pitchFamily="34" charset="0"/>
              </a:rPr>
              <a:t> </a:t>
            </a:r>
            <a:r>
              <a:rPr lang="en-US" dirty="0" err="1">
                <a:effectLst/>
                <a:latin typeface="Calibri Light" panose="020F0302020204030204" pitchFamily="34" charset="0"/>
              </a:rPr>
              <a:t>nihit</a:t>
            </a:r>
            <a:r>
              <a:rPr lang="en-US" dirty="0">
                <a:effectLst/>
                <a:latin typeface="Calibri Light" panose="020F0302020204030204" pitchFamily="34" charset="0"/>
              </a:rPr>
              <a:t>, cor. </a:t>
            </a: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commolueu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a:t>
            </a: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a:effectLst/>
              <a:latin typeface="Calibri Light" panose="020F0302020204030204" pitchFamily="34" charset="0"/>
            </a:endParaRPr>
          </a:p>
        </p:txBody>
      </p:sp>
      <p:sp>
        <p:nvSpPr>
          <p:cNvPr id="9" name="Text Placeholder 10">
            <a:extLst>
              <a:ext uri="{FF2B5EF4-FFF2-40B4-BE49-F238E27FC236}">
                <a16:creationId xmlns:a16="http://schemas.microsoft.com/office/drawing/2014/main" id="{8D2D33B4-D8EC-A648-AAD5-30C3EBED717D}"/>
              </a:ext>
            </a:extLst>
          </p:cNvPr>
          <p:cNvSpPr>
            <a:spLocks noGrp="1"/>
          </p:cNvSpPr>
          <p:nvPr>
            <p:ph type="body" sz="quarter" idx="19" hasCustomPrompt="1"/>
          </p:nvPr>
        </p:nvSpPr>
        <p:spPr>
          <a:xfrm>
            <a:off x="735014" y="1287340"/>
            <a:ext cx="4006992" cy="438150"/>
          </a:xfrm>
          <a:prstGeom prst="rect">
            <a:avLst/>
          </a:prstGeom>
        </p:spPr>
        <p:txBody>
          <a:bodyPr anchor="t"/>
          <a:lstStyle>
            <a:lvl1pPr marL="0" indent="0">
              <a:lnSpc>
                <a:spcPct val="85000"/>
              </a:lnSpc>
              <a:buFontTx/>
              <a:buNone/>
              <a:defRPr sz="2100" b="1" i="0">
                <a:solidFill>
                  <a:schemeClr val="bg1"/>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10" name="Text Placeholder 10">
            <a:extLst>
              <a:ext uri="{FF2B5EF4-FFF2-40B4-BE49-F238E27FC236}">
                <a16:creationId xmlns:a16="http://schemas.microsoft.com/office/drawing/2014/main" id="{D4791BAF-D3D1-DF46-BAF5-25007435759A}"/>
              </a:ext>
            </a:extLst>
          </p:cNvPr>
          <p:cNvSpPr>
            <a:spLocks noGrp="1"/>
          </p:cNvSpPr>
          <p:nvPr>
            <p:ph type="body" sz="quarter" idx="20" hasCustomPrompt="1"/>
          </p:nvPr>
        </p:nvSpPr>
        <p:spPr>
          <a:xfrm>
            <a:off x="738430" y="1795169"/>
            <a:ext cx="4006991" cy="1972389"/>
          </a:xfrm>
          <a:prstGeom prst="rect">
            <a:avLst/>
          </a:prstGeom>
        </p:spPr>
        <p:txBody>
          <a:bodyPr anchor="t"/>
          <a:lstStyle>
            <a:lvl1pPr marL="0" indent="0">
              <a:lnSpc>
                <a:spcPct val="85000"/>
              </a:lnSpc>
              <a:buFontTx/>
              <a:buNone/>
              <a:defRPr sz="7200" b="0" i="0">
                <a:solidFill>
                  <a:schemeClr val="bg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Headline goes here</a:t>
            </a:r>
          </a:p>
        </p:txBody>
      </p:sp>
      <p:pic>
        <p:nvPicPr>
          <p:cNvPr id="11" name="Picture 10">
            <a:extLst>
              <a:ext uri="{FF2B5EF4-FFF2-40B4-BE49-F238E27FC236}">
                <a16:creationId xmlns:a16="http://schemas.microsoft.com/office/drawing/2014/main" id="{5CB6F34E-8B0A-FD42-95DD-988B6742A2A7}"/>
              </a:ext>
            </a:extLst>
          </p:cNvPr>
          <p:cNvPicPr>
            <a:picLocks noChangeAspect="1"/>
          </p:cNvPicPr>
          <p:nvPr userDrawn="1"/>
        </p:nvPicPr>
        <p:blipFill>
          <a:blip r:embed="rId2">
            <a:biLevel thresh="25000"/>
          </a:blip>
          <a:stretch>
            <a:fillRect/>
          </a:stretch>
        </p:blipFill>
        <p:spPr>
          <a:xfrm>
            <a:off x="865004" y="3837237"/>
            <a:ext cx="2025650" cy="69679"/>
          </a:xfrm>
          <a:prstGeom prst="rect">
            <a:avLst/>
          </a:prstGeom>
        </p:spPr>
      </p:pic>
      <p:sp>
        <p:nvSpPr>
          <p:cNvPr id="2" name="Rectangle 1">
            <a:extLst>
              <a:ext uri="{FF2B5EF4-FFF2-40B4-BE49-F238E27FC236}">
                <a16:creationId xmlns:a16="http://schemas.microsoft.com/office/drawing/2014/main" id="{98AEEB15-0BA6-2845-8072-C417B4102E3B}"/>
              </a:ext>
            </a:extLst>
          </p:cNvPr>
          <p:cNvSpPr/>
          <p:nvPr userDrawn="1"/>
        </p:nvSpPr>
        <p:spPr>
          <a:xfrm>
            <a:off x="5092262" y="1287340"/>
            <a:ext cx="1568457" cy="1345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38932D5-B9CF-2745-BB06-936C49A5A035}"/>
              </a:ext>
            </a:extLst>
          </p:cNvPr>
          <p:cNvSpPr/>
          <p:nvPr userDrawn="1"/>
        </p:nvSpPr>
        <p:spPr>
          <a:xfrm>
            <a:off x="6893434" y="1287340"/>
            <a:ext cx="1568457" cy="1345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8EB6D97-1401-5D45-AF41-D9861145D34B}"/>
              </a:ext>
            </a:extLst>
          </p:cNvPr>
          <p:cNvSpPr/>
          <p:nvPr userDrawn="1"/>
        </p:nvSpPr>
        <p:spPr>
          <a:xfrm>
            <a:off x="8694606" y="1287340"/>
            <a:ext cx="1568457" cy="1345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2175FCB-AE7A-154D-99E9-BDF3666364C9}"/>
              </a:ext>
            </a:extLst>
          </p:cNvPr>
          <p:cNvSpPr/>
          <p:nvPr userDrawn="1"/>
        </p:nvSpPr>
        <p:spPr>
          <a:xfrm>
            <a:off x="10495778" y="1287340"/>
            <a:ext cx="1568457" cy="1345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FCD4880-B983-9A41-8FBE-9D458B840C51}"/>
              </a:ext>
            </a:extLst>
          </p:cNvPr>
          <p:cNvSpPr/>
          <p:nvPr userDrawn="1"/>
        </p:nvSpPr>
        <p:spPr>
          <a:xfrm>
            <a:off x="12296950" y="1287340"/>
            <a:ext cx="1568457" cy="1345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EE0716C-3077-5F49-8453-392921E3A8A1}"/>
              </a:ext>
            </a:extLst>
          </p:cNvPr>
          <p:cNvSpPr/>
          <p:nvPr userDrawn="1"/>
        </p:nvSpPr>
        <p:spPr>
          <a:xfrm>
            <a:off x="5092262" y="2687139"/>
            <a:ext cx="1568457" cy="3887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9F0E8F4-50F9-D949-9D30-1E34D0B27CF2}"/>
              </a:ext>
            </a:extLst>
          </p:cNvPr>
          <p:cNvSpPr/>
          <p:nvPr userDrawn="1"/>
        </p:nvSpPr>
        <p:spPr>
          <a:xfrm>
            <a:off x="6893434" y="2687139"/>
            <a:ext cx="1568457" cy="3887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A87377A-21CE-5544-8470-35C039C6D071}"/>
              </a:ext>
            </a:extLst>
          </p:cNvPr>
          <p:cNvSpPr/>
          <p:nvPr userDrawn="1"/>
        </p:nvSpPr>
        <p:spPr>
          <a:xfrm>
            <a:off x="8694606" y="2687139"/>
            <a:ext cx="1568457" cy="3887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06D0A28-C1CE-AB4C-B5F3-2586C9F2DF8D}"/>
              </a:ext>
            </a:extLst>
          </p:cNvPr>
          <p:cNvSpPr/>
          <p:nvPr userDrawn="1"/>
        </p:nvSpPr>
        <p:spPr>
          <a:xfrm>
            <a:off x="10495778" y="2687139"/>
            <a:ext cx="1568457" cy="3887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B914181-0463-DA4B-9B3C-5D4CFABC597C}"/>
              </a:ext>
            </a:extLst>
          </p:cNvPr>
          <p:cNvSpPr/>
          <p:nvPr userDrawn="1"/>
        </p:nvSpPr>
        <p:spPr>
          <a:xfrm>
            <a:off x="12296950" y="2687139"/>
            <a:ext cx="1568457" cy="3887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96712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Roadmap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53278E-76AB-2C46-998A-9880D2D0BD7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2574" b="11668"/>
          <a:stretch/>
        </p:blipFill>
        <p:spPr>
          <a:xfrm>
            <a:off x="0" y="2939921"/>
            <a:ext cx="14630400" cy="4588640"/>
          </a:xfrm>
          <a:prstGeom prst="rect">
            <a:avLst/>
          </a:prstGeom>
        </p:spPr>
      </p:pic>
      <p:sp>
        <p:nvSpPr>
          <p:cNvPr id="7" name="Text Placeholder 10">
            <a:extLst>
              <a:ext uri="{FF2B5EF4-FFF2-40B4-BE49-F238E27FC236}">
                <a16:creationId xmlns:a16="http://schemas.microsoft.com/office/drawing/2014/main" id="{AB4CB156-AE71-AC4A-853C-1C3DEECD95E0}"/>
              </a:ext>
            </a:extLst>
          </p:cNvPr>
          <p:cNvSpPr>
            <a:spLocks noGrp="1"/>
          </p:cNvSpPr>
          <p:nvPr>
            <p:ph type="body" sz="quarter" idx="61" hasCustomPrompt="1"/>
          </p:nvPr>
        </p:nvSpPr>
        <p:spPr>
          <a:xfrm>
            <a:off x="748265" y="1287340"/>
            <a:ext cx="5841985" cy="438150"/>
          </a:xfrm>
          <a:prstGeom prst="rect">
            <a:avLst/>
          </a:prstGeom>
        </p:spPr>
        <p:txBody>
          <a:bodyPr anchor="t"/>
          <a:lstStyle>
            <a:lvl1pPr marL="0" indent="0">
              <a:lnSpc>
                <a:spcPct val="85000"/>
              </a:lnSpc>
              <a:buFontTx/>
              <a:buNone/>
              <a:defRPr sz="2400" b="1" i="0">
                <a:solidFill>
                  <a:srgbClr val="E41F35"/>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8" name="Text Placeholder 10">
            <a:extLst>
              <a:ext uri="{FF2B5EF4-FFF2-40B4-BE49-F238E27FC236}">
                <a16:creationId xmlns:a16="http://schemas.microsoft.com/office/drawing/2014/main" id="{866B1D47-19CA-EC44-B7EE-8D76DC5C8420}"/>
              </a:ext>
            </a:extLst>
          </p:cNvPr>
          <p:cNvSpPr>
            <a:spLocks noGrp="1"/>
          </p:cNvSpPr>
          <p:nvPr>
            <p:ph type="body" sz="quarter" idx="62" hasCustomPrompt="1"/>
          </p:nvPr>
        </p:nvSpPr>
        <p:spPr>
          <a:xfrm>
            <a:off x="685421" y="1725491"/>
            <a:ext cx="7338771" cy="885672"/>
          </a:xfrm>
          <a:prstGeom prst="rect">
            <a:avLst/>
          </a:prstGeom>
        </p:spPr>
        <p:txBody>
          <a:bodyPr anchor="t"/>
          <a:lstStyle>
            <a:lvl1pPr marL="0" indent="0">
              <a:lnSpc>
                <a:spcPct val="85000"/>
              </a:lnSpc>
              <a:buFontTx/>
              <a:buNone/>
              <a:defRPr sz="7200" b="0" i="0">
                <a:solidFill>
                  <a:schemeClr val="tx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Headline goes here</a:t>
            </a:r>
          </a:p>
        </p:txBody>
      </p:sp>
      <p:sp>
        <p:nvSpPr>
          <p:cNvPr id="9" name="Text Placeholder 3">
            <a:extLst>
              <a:ext uri="{FF2B5EF4-FFF2-40B4-BE49-F238E27FC236}">
                <a16:creationId xmlns:a16="http://schemas.microsoft.com/office/drawing/2014/main" id="{2FE0877F-5D7E-E749-AD5A-9A608C6B56B9}"/>
              </a:ext>
            </a:extLst>
          </p:cNvPr>
          <p:cNvSpPr>
            <a:spLocks noGrp="1"/>
          </p:cNvSpPr>
          <p:nvPr>
            <p:ph type="body" sz="quarter" idx="17" hasCustomPrompt="1"/>
          </p:nvPr>
        </p:nvSpPr>
        <p:spPr>
          <a:xfrm>
            <a:off x="8447329" y="1443783"/>
            <a:ext cx="5444642" cy="1167379"/>
          </a:xfrm>
          <a:prstGeom prst="rect">
            <a:avLst/>
          </a:prstGeom>
        </p:spPr>
        <p:txBody>
          <a:bodyPr anchor="b"/>
          <a:lstStyle>
            <a:lvl1pPr marL="0" indent="0">
              <a:lnSpc>
                <a:spcPct val="100000"/>
              </a:lnSpc>
              <a:buFontTx/>
              <a:buNone/>
              <a:defRPr lang="en-US" sz="1800" smtClean="0">
                <a:solidFill>
                  <a:schemeClr val="tx1"/>
                </a:solidFill>
                <a:effectLs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US" dirty="0">
                <a:effectLst/>
                <a:latin typeface="Calibri Light" panose="020F0302020204030204" pitchFamily="34" charset="0"/>
              </a:rPr>
              <a:t>Lorem ipsum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par </a:t>
            </a:r>
            <a:r>
              <a:rPr lang="en-US" dirty="0" err="1">
                <a:effectLst/>
                <a:latin typeface="Calibri Light" panose="020F0302020204030204" pitchFamily="34" charset="0"/>
              </a:rPr>
              <a:t>chil</a:t>
            </a:r>
            <a:r>
              <a:rPr lang="en-US" dirty="0">
                <a:effectLst/>
                <a:latin typeface="Calibri Light" panose="020F0302020204030204" pitchFamily="34" charset="0"/>
              </a:rPr>
              <a:t> </a:t>
            </a:r>
            <a:r>
              <a:rPr lang="en-US" dirty="0" err="1">
                <a:effectLst/>
                <a:latin typeface="Calibri Light" panose="020F0302020204030204" pitchFamily="34" charset="0"/>
              </a:rPr>
              <a:t>iqui</a:t>
            </a:r>
            <a:r>
              <a:rPr lang="en-US" dirty="0">
                <a:effectLst/>
                <a:latin typeface="Calibri Light" panose="020F0302020204030204" pitchFamily="34" charset="0"/>
              </a:rPr>
              <a:t> cu. </a:t>
            </a:r>
            <a:r>
              <a:rPr lang="en-US" dirty="0" err="1">
                <a:effectLst/>
                <a:latin typeface="Calibri Light" panose="020F0302020204030204" pitchFamily="34" charset="0"/>
              </a:rPr>
              <a:t>Aximus</a:t>
            </a:r>
            <a:r>
              <a:rPr lang="en-US" dirty="0">
                <a:effectLst/>
                <a:latin typeface="Calibri Light" panose="020F0302020204030204" pitchFamily="34" charset="0"/>
              </a:rPr>
              <a:t> </a:t>
            </a:r>
            <a:r>
              <a:rPr lang="en-US" dirty="0" err="1">
                <a:effectLst/>
                <a:latin typeface="Calibri Light" panose="020F0302020204030204" pitchFamily="34" charset="0"/>
              </a:rPr>
              <a:t>explit</a:t>
            </a:r>
            <a:r>
              <a:rPr lang="en-US" dirty="0">
                <a:effectLst/>
                <a:latin typeface="Calibri Light" panose="020F0302020204030204" pitchFamily="34" charset="0"/>
              </a:rPr>
              <a:t> et </a:t>
            </a:r>
            <a:r>
              <a:rPr lang="en-US" dirty="0" err="1">
                <a:effectLst/>
                <a:latin typeface="Calibri Light" panose="020F0302020204030204" pitchFamily="34" charset="0"/>
              </a:rPr>
              <a:t>vitis</a:t>
            </a:r>
            <a:r>
              <a:rPr lang="en-US" dirty="0">
                <a:effectLst/>
                <a:latin typeface="Calibri Light" panose="020F0302020204030204" pitchFamily="34" charset="0"/>
              </a:rPr>
              <a:t> </a:t>
            </a:r>
            <a:r>
              <a:rPr lang="en-US" dirty="0" err="1">
                <a:effectLst/>
                <a:latin typeface="Calibri Light" panose="020F0302020204030204" pitchFamily="34" charset="0"/>
              </a:rPr>
              <a:t>tu</a:t>
            </a:r>
            <a:r>
              <a:rPr lang="en-US" dirty="0">
                <a:effectLst/>
                <a:latin typeface="Calibri Light" panose="020F0302020204030204" pitchFamily="34" charset="0"/>
              </a:rPr>
              <a:t>? Am </a:t>
            </a:r>
            <a:r>
              <a:rPr lang="en-US" dirty="0" err="1">
                <a:effectLst/>
                <a:latin typeface="Calibri Light" panose="020F0302020204030204" pitchFamily="34" charset="0"/>
              </a:rPr>
              <a:t>quia</a:t>
            </a:r>
            <a:r>
              <a:rPr lang="en-US" dirty="0">
                <a:effectLst/>
                <a:latin typeface="Calibri Light" panose="020F0302020204030204" pitchFamily="34" charset="0"/>
              </a:rPr>
              <a:t> </a:t>
            </a:r>
            <a:r>
              <a:rPr lang="en-US" dirty="0" err="1">
                <a:effectLst/>
                <a:latin typeface="Calibri Light" panose="020F0302020204030204" pitchFamily="34" charset="0"/>
              </a:rPr>
              <a:t>nihit</a:t>
            </a:r>
            <a:r>
              <a:rPr lang="en-US" dirty="0">
                <a:effectLst/>
                <a:latin typeface="Calibri Light" panose="020F0302020204030204" pitchFamily="34" charset="0"/>
              </a:rPr>
              <a:t>, cor. </a:t>
            </a: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a:t>
            </a:r>
          </a:p>
        </p:txBody>
      </p:sp>
      <p:pic>
        <p:nvPicPr>
          <p:cNvPr id="10" name="Picture 9">
            <a:extLst>
              <a:ext uri="{FF2B5EF4-FFF2-40B4-BE49-F238E27FC236}">
                <a16:creationId xmlns:a16="http://schemas.microsoft.com/office/drawing/2014/main" id="{BF3A8629-05ED-444C-8E9E-C52B05E93879}"/>
              </a:ext>
            </a:extLst>
          </p:cNvPr>
          <p:cNvPicPr>
            <a:picLocks noChangeAspect="1"/>
          </p:cNvPicPr>
          <p:nvPr userDrawn="1"/>
        </p:nvPicPr>
        <p:blipFill>
          <a:blip r:embed="rId3"/>
          <a:stretch>
            <a:fillRect/>
          </a:stretch>
        </p:blipFill>
        <p:spPr>
          <a:xfrm>
            <a:off x="818001" y="2768499"/>
            <a:ext cx="2025650" cy="69679"/>
          </a:xfrm>
          <a:prstGeom prst="rect">
            <a:avLst/>
          </a:prstGeom>
        </p:spPr>
      </p:pic>
    </p:spTree>
    <p:extLst>
      <p:ext uri="{BB962C8B-B14F-4D97-AF65-F5344CB8AC3E}">
        <p14:creationId xmlns:p14="http://schemas.microsoft.com/office/powerpoint/2010/main" val="12464946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D5A184-6147-9342-AA23-C2A0974501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4630400" cy="8229600"/>
          </a:xfrm>
          <a:prstGeom prst="rect">
            <a:avLst/>
          </a:prstGeom>
        </p:spPr>
      </p:pic>
      <p:sp>
        <p:nvSpPr>
          <p:cNvPr id="4" name="Text Placeholder 2">
            <a:extLst>
              <a:ext uri="{FF2B5EF4-FFF2-40B4-BE49-F238E27FC236}">
                <a16:creationId xmlns:a16="http://schemas.microsoft.com/office/drawing/2014/main" id="{572C3063-D416-5044-93E4-95C4AD7A2380}"/>
              </a:ext>
            </a:extLst>
          </p:cNvPr>
          <p:cNvSpPr txBox="1">
            <a:spLocks/>
          </p:cNvSpPr>
          <p:nvPr userDrawn="1"/>
        </p:nvSpPr>
        <p:spPr>
          <a:xfrm>
            <a:off x="5" y="7746193"/>
            <a:ext cx="756030" cy="34919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rgbClr val="40404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750C87A-3DE9-4F13-98E8-771BAF773CFA}" type="slidenum">
              <a:rPr lang="en-US" sz="1320" b="1" i="0" smtClean="0">
                <a:solidFill>
                  <a:schemeClr val="bg1"/>
                </a:solidFill>
                <a:latin typeface="Calibri" panose="020F0502020204030204" pitchFamily="34" charset="0"/>
                <a:cs typeface="Calibri" panose="020F0502020204030204" pitchFamily="34" charset="0"/>
              </a:rPr>
              <a:pPr/>
              <a:t>‹#›</a:t>
            </a:fld>
            <a:endParaRPr lang="en-US" sz="1320" b="1" i="0" dirty="0">
              <a:solidFill>
                <a:schemeClr val="bg1"/>
              </a:solidFill>
              <a:latin typeface="Calibri" panose="020F0502020204030204" pitchFamily="34" charset="0"/>
              <a:cs typeface="Calibri" panose="020F0502020204030204" pitchFamily="34" charset="0"/>
            </a:endParaRPr>
          </a:p>
        </p:txBody>
      </p:sp>
      <p:sp>
        <p:nvSpPr>
          <p:cNvPr id="5" name="Footer Placeholder 1">
            <a:extLst>
              <a:ext uri="{FF2B5EF4-FFF2-40B4-BE49-F238E27FC236}">
                <a16:creationId xmlns:a16="http://schemas.microsoft.com/office/drawing/2014/main" id="{8A1191AE-F303-674C-BBBD-E297E5A568A8}"/>
              </a:ext>
            </a:extLst>
          </p:cNvPr>
          <p:cNvSpPr>
            <a:spLocks noGrp="1"/>
          </p:cNvSpPr>
          <p:nvPr userDrawn="1"/>
        </p:nvSpPr>
        <p:spPr>
          <a:xfrm>
            <a:off x="75603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bg1"/>
                </a:solidFill>
                <a:latin typeface="Calibri" panose="020F0502020204030204" pitchFamily="34" charset="0"/>
                <a:cs typeface="Calibri" panose="020F0502020204030204" pitchFamily="34" charset="0"/>
              </a:rPr>
              <a:t>© 2022 Cardinal Health. All Rights Reserved</a:t>
            </a:r>
            <a:r>
              <a:rPr lang="en-US" sz="1080" b="0" i="0" spc="120" dirty="0">
                <a:solidFill>
                  <a:schemeClr val="bg1"/>
                </a:solidFill>
                <a:latin typeface="Calibri" panose="020F0502020204030204" pitchFamily="34" charset="0"/>
                <a:cs typeface="Calibri" panose="020F0502020204030204" pitchFamily="34" charset="0"/>
              </a:rPr>
              <a:t>.</a:t>
            </a:r>
            <a:r>
              <a:rPr lang="en-US" sz="1080" b="0" i="0" spc="120" baseline="0" dirty="0">
                <a:solidFill>
                  <a:schemeClr val="bg1"/>
                </a:solidFill>
                <a:latin typeface="Calibri" panose="020F0502020204030204" pitchFamily="34" charset="0"/>
                <a:cs typeface="Calibri" panose="020F0502020204030204" pitchFamily="34" charset="0"/>
              </a:rPr>
              <a:t> </a:t>
            </a:r>
            <a:endParaRPr lang="en-US" sz="1200" b="0" i="0" spc="120" dirty="0">
              <a:solidFill>
                <a:schemeClr val="bg1"/>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BB4E6948-E31C-AD4C-95C1-098229F1DD92}"/>
              </a:ext>
            </a:extLst>
          </p:cNvPr>
          <p:cNvSpPr/>
          <p:nvPr userDrawn="1"/>
        </p:nvSpPr>
        <p:spPr>
          <a:xfrm>
            <a:off x="0" y="444843"/>
            <a:ext cx="667265" cy="160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9" name="Picture 18" descr="Icon&#10;&#10;Description automatically generated">
            <a:extLst>
              <a:ext uri="{FF2B5EF4-FFF2-40B4-BE49-F238E27FC236}">
                <a16:creationId xmlns:a16="http://schemas.microsoft.com/office/drawing/2014/main" id="{6596F69C-FD52-BF44-A99A-40C3B118D5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22206" y="1872421"/>
            <a:ext cx="1990154" cy="1708668"/>
          </a:xfrm>
          <a:prstGeom prst="rect">
            <a:avLst/>
          </a:prstGeom>
        </p:spPr>
      </p:pic>
      <p:sp>
        <p:nvSpPr>
          <p:cNvPr id="7" name="TextBox 6">
            <a:extLst>
              <a:ext uri="{FF2B5EF4-FFF2-40B4-BE49-F238E27FC236}">
                <a16:creationId xmlns:a16="http://schemas.microsoft.com/office/drawing/2014/main" id="{38910CD6-C189-A144-9783-5EA093B0C350}"/>
              </a:ext>
            </a:extLst>
          </p:cNvPr>
          <p:cNvSpPr txBox="1"/>
          <p:nvPr userDrawn="1"/>
        </p:nvSpPr>
        <p:spPr>
          <a:xfrm>
            <a:off x="731319" y="336181"/>
            <a:ext cx="4161956" cy="369332"/>
          </a:xfrm>
          <a:prstGeom prst="rect">
            <a:avLst/>
          </a:prstGeom>
          <a:noFill/>
        </p:spPr>
        <p:txBody>
          <a:bodyPr wrap="square" rtlCol="0">
            <a:spAutoFit/>
          </a:bodyPr>
          <a:lstStyle/>
          <a:p>
            <a:pPr lvl="0"/>
            <a:r>
              <a:rPr lang="en-US" sz="1800" dirty="0">
                <a:solidFill>
                  <a:schemeClr val="bg1"/>
                </a:solidFill>
              </a:rPr>
              <a:t>Presentation name | Section name</a:t>
            </a:r>
          </a:p>
        </p:txBody>
      </p:sp>
      <p:sp>
        <p:nvSpPr>
          <p:cNvPr id="8" name="Text Placeholder 10">
            <a:extLst>
              <a:ext uri="{FF2B5EF4-FFF2-40B4-BE49-F238E27FC236}">
                <a16:creationId xmlns:a16="http://schemas.microsoft.com/office/drawing/2014/main" id="{5C70ACB8-5F6D-7D4A-843D-0A4CCF968D66}"/>
              </a:ext>
            </a:extLst>
          </p:cNvPr>
          <p:cNvSpPr>
            <a:spLocks noGrp="1"/>
          </p:cNvSpPr>
          <p:nvPr>
            <p:ph type="body" sz="quarter" idx="13" hasCustomPrompt="1"/>
          </p:nvPr>
        </p:nvSpPr>
        <p:spPr>
          <a:xfrm>
            <a:off x="5948329" y="5708944"/>
            <a:ext cx="3367121" cy="438150"/>
          </a:xfrm>
          <a:prstGeom prst="rect">
            <a:avLst/>
          </a:prstGeom>
        </p:spPr>
        <p:txBody>
          <a:bodyPr anchor="t"/>
          <a:lstStyle>
            <a:lvl1pPr marL="0" indent="0">
              <a:lnSpc>
                <a:spcPct val="85000"/>
              </a:lnSpc>
              <a:buFontTx/>
              <a:buNone/>
              <a:defRPr sz="2100" b="1" i="0">
                <a:solidFill>
                  <a:schemeClr val="bg1"/>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err="1"/>
              <a:t>Firstname</a:t>
            </a:r>
            <a:r>
              <a:rPr lang="en-US" dirty="0"/>
              <a:t> </a:t>
            </a:r>
            <a:r>
              <a:rPr lang="en-US" dirty="0" err="1"/>
              <a:t>Lastname</a:t>
            </a:r>
            <a:endParaRPr lang="en-US" dirty="0"/>
          </a:p>
        </p:txBody>
      </p:sp>
      <p:sp>
        <p:nvSpPr>
          <p:cNvPr id="11" name="Text Placeholder 3">
            <a:extLst>
              <a:ext uri="{FF2B5EF4-FFF2-40B4-BE49-F238E27FC236}">
                <a16:creationId xmlns:a16="http://schemas.microsoft.com/office/drawing/2014/main" id="{B0BF0565-FAD3-EA4F-B3D0-6684CD408E88}"/>
              </a:ext>
            </a:extLst>
          </p:cNvPr>
          <p:cNvSpPr>
            <a:spLocks noGrp="1"/>
          </p:cNvSpPr>
          <p:nvPr>
            <p:ph type="body" sz="quarter" idx="17" hasCustomPrompt="1"/>
          </p:nvPr>
        </p:nvSpPr>
        <p:spPr>
          <a:xfrm>
            <a:off x="1917780" y="2789069"/>
            <a:ext cx="7411958" cy="2631852"/>
          </a:xfrm>
          <a:prstGeom prst="rect">
            <a:avLst/>
          </a:prstGeom>
        </p:spPr>
        <p:txBody>
          <a:bodyPr anchor="t"/>
          <a:lstStyle>
            <a:lvl1pPr marL="0" marR="0" indent="0" algn="l" defTabSz="914400" rtl="0" eaLnBrk="1" fontAlgn="auto" latinLnBrk="0" hangingPunct="1">
              <a:lnSpc>
                <a:spcPct val="100000"/>
              </a:lnSpc>
              <a:spcBef>
                <a:spcPts val="1000"/>
              </a:spcBef>
              <a:spcAft>
                <a:spcPts val="0"/>
              </a:spcAft>
              <a:buClrTx/>
              <a:buSzTx/>
              <a:buFontTx/>
              <a:buNone/>
              <a:tabLst/>
              <a:defRPr lang="en-US" sz="2800" smtClean="0">
                <a:solidFill>
                  <a:schemeClr val="bg1"/>
                </a:solidFill>
                <a:effectLs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effectLst/>
                <a:latin typeface="Calibri" panose="020F0502020204030204" pitchFamily="34" charset="0"/>
              </a:rPr>
              <a:t>Lorem ipsum dolor qua m Un </a:t>
            </a:r>
            <a:r>
              <a:rPr lang="en-US" dirty="0" err="1">
                <a:effectLst/>
                <a:latin typeface="Calibri" panose="020F0502020204030204" pitchFamily="34" charset="0"/>
              </a:rPr>
              <a:t>tio</a:t>
            </a:r>
            <a:r>
              <a:rPr lang="en-US" dirty="0">
                <a:effectLst/>
                <a:latin typeface="Calibri" panose="020F0502020204030204" pitchFamily="34" charset="0"/>
              </a:rPr>
              <a:t>. Tas </a:t>
            </a:r>
            <a:r>
              <a:rPr lang="en-US" dirty="0" err="1">
                <a:effectLst/>
                <a:latin typeface="Calibri" panose="020F0502020204030204" pitchFamily="34" charset="0"/>
              </a:rPr>
              <a:t>excerspedi</a:t>
            </a:r>
            <a:r>
              <a:rPr lang="en-US" dirty="0">
                <a:effectLst/>
                <a:latin typeface="Calibri" panose="020F0502020204030204" pitchFamily="34" charset="0"/>
              </a:rPr>
              <a:t> </a:t>
            </a:r>
            <a:r>
              <a:rPr lang="en-US" dirty="0" err="1">
                <a:effectLst/>
                <a:latin typeface="Calibri" panose="020F0502020204030204" pitchFamily="34" charset="0"/>
              </a:rPr>
              <a:t>aut</a:t>
            </a:r>
            <a:r>
              <a:rPr lang="en-US" dirty="0">
                <a:effectLst/>
                <a:latin typeface="Calibri" panose="020F0502020204030204" pitchFamily="34" charset="0"/>
              </a:rPr>
              <a:t> del </a:t>
            </a:r>
            <a:r>
              <a:rPr lang="en-US" dirty="0" err="1">
                <a:effectLst/>
                <a:latin typeface="Calibri" panose="020F0502020204030204" pitchFamily="34" charset="0"/>
              </a:rPr>
              <a:t>iquos</a:t>
            </a:r>
            <a:r>
              <a:rPr lang="en-US" dirty="0">
                <a:effectLst/>
                <a:latin typeface="Calibri" panose="020F0502020204030204" pitchFamily="34" charset="0"/>
              </a:rPr>
              <a:t> </a:t>
            </a:r>
            <a:r>
              <a:rPr lang="en-US" dirty="0" err="1">
                <a:effectLst/>
                <a:latin typeface="Calibri" panose="020F0502020204030204" pitchFamily="34" charset="0"/>
              </a:rPr>
              <a:t>faccate</a:t>
            </a:r>
            <a:r>
              <a:rPr lang="en-US" dirty="0">
                <a:effectLst/>
                <a:latin typeface="Calibri" panose="020F0502020204030204" pitchFamily="34" charset="0"/>
              </a:rPr>
              <a:t> </a:t>
            </a:r>
            <a:r>
              <a:rPr lang="en-US" dirty="0" err="1">
                <a:effectLst/>
                <a:latin typeface="Calibri" panose="020F0502020204030204" pitchFamily="34" charset="0"/>
              </a:rPr>
              <a:t>providi</a:t>
            </a:r>
            <a:r>
              <a:rPr lang="en-US" dirty="0">
                <a:effectLst/>
                <a:latin typeface="Calibri" panose="020F0502020204030204" pitchFamily="34" charset="0"/>
              </a:rPr>
              <a:t> </a:t>
            </a:r>
            <a:r>
              <a:rPr lang="en-US" dirty="0" err="1">
                <a:effectLst/>
                <a:latin typeface="Calibri" panose="020F0502020204030204" pitchFamily="34" charset="0"/>
              </a:rPr>
              <a:t>intiore</a:t>
            </a:r>
            <a:r>
              <a:rPr lang="en-US" dirty="0">
                <a:effectLst/>
                <a:latin typeface="Calibri" panose="020F0502020204030204" pitchFamily="34" charset="0"/>
              </a:rPr>
              <a:t> </a:t>
            </a:r>
            <a:r>
              <a:rPr lang="en-US" dirty="0" err="1">
                <a:effectLst/>
                <a:latin typeface="Calibri" panose="020F0502020204030204" pitchFamily="34" charset="0"/>
              </a:rPr>
              <a:t>parchiliqui</a:t>
            </a:r>
            <a:r>
              <a:rPr lang="en-US" dirty="0">
                <a:effectLst/>
                <a:latin typeface="Calibri" panose="020F0502020204030204" pitchFamily="34" charset="0"/>
              </a:rPr>
              <a:t> cu. </a:t>
            </a:r>
            <a:r>
              <a:rPr lang="en-US" dirty="0" err="1">
                <a:effectLst/>
                <a:latin typeface="Calibri" panose="020F0502020204030204" pitchFamily="34" charset="0"/>
              </a:rPr>
              <a:t>Aximus</a:t>
            </a:r>
            <a:r>
              <a:rPr lang="en-US" dirty="0">
                <a:effectLst/>
                <a:latin typeface="Calibri" panose="020F0502020204030204" pitchFamily="34" charset="0"/>
              </a:rPr>
              <a:t> </a:t>
            </a:r>
            <a:r>
              <a:rPr lang="en-US" dirty="0" err="1">
                <a:effectLst/>
                <a:latin typeface="Calibri" panose="020F0502020204030204" pitchFamily="34" charset="0"/>
              </a:rPr>
              <a:t>explit</a:t>
            </a:r>
            <a:r>
              <a:rPr lang="en-US" dirty="0">
                <a:effectLst/>
                <a:latin typeface="Calibri" panose="020F0502020204030204" pitchFamily="34" charset="0"/>
              </a:rPr>
              <a:t> et </a:t>
            </a:r>
            <a:r>
              <a:rPr lang="en-US" dirty="0" err="1">
                <a:effectLst/>
                <a:latin typeface="Calibri" panose="020F0502020204030204" pitchFamily="34" charset="0"/>
              </a:rPr>
              <a:t>vitis</a:t>
            </a:r>
            <a:r>
              <a:rPr lang="en-US" dirty="0">
                <a:effectLst/>
                <a:latin typeface="Calibri" panose="020F0502020204030204" pitchFamily="34" charset="0"/>
              </a:rPr>
              <a:t> tur? Am </a:t>
            </a:r>
            <a:r>
              <a:rPr lang="en-US" dirty="0" err="1">
                <a:effectLst/>
                <a:latin typeface="Calibri" panose="020F0502020204030204" pitchFamily="34" charset="0"/>
              </a:rPr>
              <a:t>quia</a:t>
            </a:r>
            <a:r>
              <a:rPr lang="en-US" dirty="0">
                <a:effectLst/>
                <a:latin typeface="Calibri" panose="020F0502020204030204" pitchFamily="34" charset="0"/>
              </a:rPr>
              <a:t> </a:t>
            </a:r>
            <a:r>
              <a:rPr lang="en-US" dirty="0" err="1">
                <a:effectLst/>
                <a:latin typeface="Calibri" panose="020F0502020204030204" pitchFamily="34" charset="0"/>
              </a:rPr>
              <a:t>nihit</a:t>
            </a:r>
            <a:r>
              <a:rPr lang="en-US" dirty="0">
                <a:effectLst/>
                <a:latin typeface="Calibri" panose="020F0502020204030204" pitchFamily="34" charset="0"/>
              </a:rPr>
              <a:t>, cor. is </a:t>
            </a:r>
            <a:r>
              <a:rPr lang="en-US" dirty="0" err="1">
                <a:effectLst/>
                <a:latin typeface="Calibri" panose="020F0502020204030204" pitchFamily="34" charset="0"/>
              </a:rPr>
              <a:t>recus</a:t>
            </a:r>
            <a:r>
              <a:rPr lang="en-US" dirty="0">
                <a:effectLst/>
                <a:latin typeface="Calibri" panose="020F0502020204030204" pitchFamily="34" charset="0"/>
              </a:rPr>
              <a:t> </a:t>
            </a:r>
            <a:r>
              <a:rPr lang="en-US" dirty="0" err="1">
                <a:effectLst/>
                <a:latin typeface="Calibri" panose="020F0502020204030204" pitchFamily="34" charset="0"/>
              </a:rPr>
              <a:t>eum</a:t>
            </a:r>
            <a:r>
              <a:rPr lang="en-US" dirty="0">
                <a:effectLst/>
                <a:latin typeface="Calibri" panose="020F0502020204030204" pitchFamily="34" charset="0"/>
              </a:rPr>
              <a:t> </a:t>
            </a:r>
            <a:r>
              <a:rPr lang="en-US" dirty="0" err="1">
                <a:effectLst/>
                <a:latin typeface="Calibri" panose="020F0502020204030204" pitchFamily="34" charset="0"/>
              </a:rPr>
              <a:t>eos</a:t>
            </a:r>
            <a:r>
              <a:rPr lang="en-US" dirty="0">
                <a:effectLst/>
                <a:latin typeface="Calibri" panose="020F0502020204030204" pitchFamily="34" charset="0"/>
              </a:rPr>
              <a:t> </a:t>
            </a:r>
            <a:r>
              <a:rPr lang="en-US" dirty="0" err="1">
                <a:effectLst/>
                <a:latin typeface="Calibri" panose="020F0502020204030204" pitchFamily="34" charset="0"/>
              </a:rPr>
              <a:t>esti</a:t>
            </a:r>
            <a:r>
              <a:rPr lang="en-US" dirty="0">
                <a:effectLst/>
                <a:latin typeface="Calibri" panose="020F0502020204030204" pitchFamily="34" charset="0"/>
              </a:rPr>
              <a:t> </a:t>
            </a:r>
            <a:r>
              <a:rPr lang="en-US" dirty="0" err="1">
                <a:effectLst/>
                <a:latin typeface="Calibri" panose="020F0502020204030204" pitchFamily="34" charset="0"/>
              </a:rPr>
              <a:t>beatLorem</a:t>
            </a:r>
            <a:r>
              <a:rPr lang="en-US" dirty="0">
                <a:effectLst/>
                <a:latin typeface="Calibri" panose="020F0502020204030204" pitchFamily="34" charset="0"/>
              </a:rPr>
              <a:t> ipsum dolor qua m Un </a:t>
            </a:r>
            <a:r>
              <a:rPr lang="en-US" dirty="0" err="1">
                <a:effectLst/>
                <a:latin typeface="Calibri" panose="020F0502020204030204" pitchFamily="34" charset="0"/>
              </a:rPr>
              <a:t>tio</a:t>
            </a:r>
            <a:r>
              <a:rPr lang="en-US" dirty="0">
                <a:effectLst/>
                <a:latin typeface="Calibri" panose="020F0502020204030204" pitchFamily="34" charset="0"/>
              </a:rPr>
              <a:t>. Tas </a:t>
            </a:r>
            <a:r>
              <a:rPr lang="en-US" dirty="0" err="1">
                <a:effectLst/>
                <a:latin typeface="Calibri" panose="020F0502020204030204" pitchFamily="34" charset="0"/>
              </a:rPr>
              <a:t>excerspedi</a:t>
            </a:r>
            <a:r>
              <a:rPr lang="en-US" dirty="0">
                <a:effectLst/>
                <a:latin typeface="Calibri" panose="020F0502020204030204" pitchFamily="34" charset="0"/>
              </a:rPr>
              <a:t> </a:t>
            </a:r>
            <a:r>
              <a:rPr lang="en-US" dirty="0" err="1">
                <a:effectLst/>
                <a:latin typeface="Calibri" panose="020F0502020204030204" pitchFamily="34" charset="0"/>
              </a:rPr>
              <a:t>aut</a:t>
            </a:r>
            <a:r>
              <a:rPr lang="en-US" dirty="0">
                <a:effectLst/>
                <a:latin typeface="Calibri" panose="020F0502020204030204" pitchFamily="34" charset="0"/>
              </a:rPr>
              <a:t> del </a:t>
            </a:r>
            <a:r>
              <a:rPr lang="en-US" dirty="0" err="1">
                <a:effectLst/>
                <a:latin typeface="Calibri" panose="020F0502020204030204" pitchFamily="34" charset="0"/>
              </a:rPr>
              <a:t>iquos</a:t>
            </a:r>
            <a:r>
              <a:rPr lang="en-US" dirty="0">
                <a:effectLst/>
                <a:latin typeface="Calibri" panose="020F0502020204030204" pitchFamily="34" charset="0"/>
              </a:rPr>
              <a:t> </a:t>
            </a:r>
            <a:r>
              <a:rPr lang="en-US" dirty="0" err="1">
                <a:effectLst/>
                <a:latin typeface="Calibri" panose="020F0502020204030204" pitchFamily="34" charset="0"/>
              </a:rPr>
              <a:t>faccate</a:t>
            </a:r>
            <a:r>
              <a:rPr lang="en-US" dirty="0">
                <a:effectLst/>
                <a:latin typeface="Calibri" panose="020F0502020204030204" pitchFamily="34" charset="0"/>
              </a:rPr>
              <a:t> </a:t>
            </a:r>
            <a:r>
              <a:rPr lang="en-US" dirty="0" err="1">
                <a:effectLst/>
                <a:latin typeface="Calibri" panose="020F0502020204030204" pitchFamily="34" charset="0"/>
              </a:rPr>
              <a:t>providi</a:t>
            </a:r>
            <a:r>
              <a:rPr lang="en-US" dirty="0">
                <a:effectLst/>
                <a:latin typeface="Calibri" panose="020F0502020204030204" pitchFamily="34" charset="0"/>
              </a:rPr>
              <a:t> </a:t>
            </a:r>
            <a:r>
              <a:rPr lang="en-US" dirty="0" err="1">
                <a:effectLst/>
                <a:latin typeface="Calibri" panose="020F0502020204030204" pitchFamily="34" charset="0"/>
              </a:rPr>
              <a:t>intiore</a:t>
            </a:r>
            <a:r>
              <a:rPr lang="en-US" dirty="0">
                <a:effectLst/>
                <a:latin typeface="Calibri" panose="020F0502020204030204" pitchFamily="34" charset="0"/>
              </a:rPr>
              <a:t> </a:t>
            </a:r>
            <a:r>
              <a:rPr lang="en-US" dirty="0" err="1">
                <a:effectLst/>
                <a:latin typeface="Calibri" panose="020F0502020204030204" pitchFamily="34" charset="0"/>
              </a:rPr>
              <a:t>parchiliqui</a:t>
            </a:r>
            <a:r>
              <a:rPr lang="en-US" dirty="0">
                <a:effectLst/>
                <a:latin typeface="Calibri" panose="020F0502020204030204" pitchFamily="34" charset="0"/>
              </a:rPr>
              <a:t> cu. </a:t>
            </a:r>
          </a:p>
        </p:txBody>
      </p:sp>
      <p:grpSp>
        <p:nvGrpSpPr>
          <p:cNvPr id="14" name="Group 13">
            <a:extLst>
              <a:ext uri="{FF2B5EF4-FFF2-40B4-BE49-F238E27FC236}">
                <a16:creationId xmlns:a16="http://schemas.microsoft.com/office/drawing/2014/main" id="{4A64F0DE-4D43-AD40-B6C4-81FEF7EA2F1D}"/>
              </a:ext>
            </a:extLst>
          </p:cNvPr>
          <p:cNvGrpSpPr/>
          <p:nvPr userDrawn="1"/>
        </p:nvGrpSpPr>
        <p:grpSpPr>
          <a:xfrm>
            <a:off x="2003505" y="5708944"/>
            <a:ext cx="3797300" cy="69679"/>
            <a:chOff x="2003505" y="5894756"/>
            <a:chExt cx="3797300" cy="69679"/>
          </a:xfrm>
        </p:grpSpPr>
        <p:pic>
          <p:nvPicPr>
            <p:cNvPr id="10" name="Picture 9">
              <a:extLst>
                <a:ext uri="{FF2B5EF4-FFF2-40B4-BE49-F238E27FC236}">
                  <a16:creationId xmlns:a16="http://schemas.microsoft.com/office/drawing/2014/main" id="{53124EC0-50E5-FE46-BC7A-2D4F430AD634}"/>
                </a:ext>
              </a:extLst>
            </p:cNvPr>
            <p:cNvPicPr>
              <a:picLocks noChangeAspect="1"/>
            </p:cNvPicPr>
            <p:nvPr userDrawn="1"/>
          </p:nvPicPr>
          <p:blipFill>
            <a:blip r:embed="rId4">
              <a:biLevel thresh="25000"/>
            </a:blip>
            <a:stretch>
              <a:fillRect/>
            </a:stretch>
          </p:blipFill>
          <p:spPr>
            <a:xfrm>
              <a:off x="3775155" y="5894756"/>
              <a:ext cx="2025650" cy="69679"/>
            </a:xfrm>
            <a:prstGeom prst="rect">
              <a:avLst/>
            </a:prstGeom>
          </p:spPr>
        </p:pic>
        <p:pic>
          <p:nvPicPr>
            <p:cNvPr id="12" name="Picture 11">
              <a:extLst>
                <a:ext uri="{FF2B5EF4-FFF2-40B4-BE49-F238E27FC236}">
                  <a16:creationId xmlns:a16="http://schemas.microsoft.com/office/drawing/2014/main" id="{C65D4B74-AEEB-424E-B1E2-64330881800D}"/>
                </a:ext>
              </a:extLst>
            </p:cNvPr>
            <p:cNvPicPr>
              <a:picLocks noChangeAspect="1"/>
            </p:cNvPicPr>
            <p:nvPr userDrawn="1"/>
          </p:nvPicPr>
          <p:blipFill>
            <a:blip r:embed="rId4">
              <a:biLevel thresh="25000"/>
            </a:blip>
            <a:stretch>
              <a:fillRect/>
            </a:stretch>
          </p:blipFill>
          <p:spPr>
            <a:xfrm>
              <a:off x="3060780" y="5894756"/>
              <a:ext cx="2025650" cy="69679"/>
            </a:xfrm>
            <a:prstGeom prst="rect">
              <a:avLst/>
            </a:prstGeom>
          </p:spPr>
        </p:pic>
        <p:pic>
          <p:nvPicPr>
            <p:cNvPr id="13" name="Picture 12">
              <a:extLst>
                <a:ext uri="{FF2B5EF4-FFF2-40B4-BE49-F238E27FC236}">
                  <a16:creationId xmlns:a16="http://schemas.microsoft.com/office/drawing/2014/main" id="{AFB9D552-5616-474C-84C0-9D1B92460F9D}"/>
                </a:ext>
              </a:extLst>
            </p:cNvPr>
            <p:cNvPicPr>
              <a:picLocks noChangeAspect="1"/>
            </p:cNvPicPr>
            <p:nvPr userDrawn="1"/>
          </p:nvPicPr>
          <p:blipFill>
            <a:blip r:embed="rId4">
              <a:biLevel thresh="25000"/>
            </a:blip>
            <a:stretch>
              <a:fillRect/>
            </a:stretch>
          </p:blipFill>
          <p:spPr>
            <a:xfrm>
              <a:off x="2003505" y="5894756"/>
              <a:ext cx="2025650" cy="69679"/>
            </a:xfrm>
            <a:prstGeom prst="rect">
              <a:avLst/>
            </a:prstGeom>
          </p:spPr>
        </p:pic>
      </p:grpSp>
      <p:sp>
        <p:nvSpPr>
          <p:cNvPr id="16" name="Text Placeholder 10">
            <a:extLst>
              <a:ext uri="{FF2B5EF4-FFF2-40B4-BE49-F238E27FC236}">
                <a16:creationId xmlns:a16="http://schemas.microsoft.com/office/drawing/2014/main" id="{3C1350FB-78EF-F747-AF5E-1000413CC8F9}"/>
              </a:ext>
            </a:extLst>
          </p:cNvPr>
          <p:cNvSpPr>
            <a:spLocks noGrp="1"/>
          </p:cNvSpPr>
          <p:nvPr>
            <p:ph type="body" sz="quarter" idx="18" hasCustomPrompt="1"/>
          </p:nvPr>
        </p:nvSpPr>
        <p:spPr>
          <a:xfrm>
            <a:off x="5948329" y="6076356"/>
            <a:ext cx="3367121" cy="338003"/>
          </a:xfrm>
          <a:prstGeom prst="rect">
            <a:avLst/>
          </a:prstGeom>
        </p:spPr>
        <p:txBody>
          <a:bodyPr anchor="t"/>
          <a:lstStyle>
            <a:lvl1pPr marL="0" indent="0">
              <a:lnSpc>
                <a:spcPct val="85000"/>
              </a:lnSpc>
              <a:buFontTx/>
              <a:buNone/>
              <a:defRPr sz="1400" b="0" i="1">
                <a:solidFill>
                  <a:schemeClr val="bg1"/>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Title</a:t>
            </a:r>
          </a:p>
        </p:txBody>
      </p:sp>
      <p:pic>
        <p:nvPicPr>
          <p:cNvPr id="17" name="Picture 16">
            <a:extLst>
              <a:ext uri="{FF2B5EF4-FFF2-40B4-BE49-F238E27FC236}">
                <a16:creationId xmlns:a16="http://schemas.microsoft.com/office/drawing/2014/main" id="{92C0BA5D-8226-F945-8AE4-3F2C4BA19CD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2853639" y="7453594"/>
            <a:ext cx="1449659" cy="463292"/>
          </a:xfrm>
          <a:prstGeom prst="rect">
            <a:avLst/>
          </a:prstGeom>
        </p:spPr>
      </p:pic>
    </p:spTree>
    <p:extLst>
      <p:ext uri="{BB962C8B-B14F-4D97-AF65-F5344CB8AC3E}">
        <p14:creationId xmlns:p14="http://schemas.microsoft.com/office/powerpoint/2010/main" val="1335471824"/>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89B644-A224-F246-9909-E127580D8A39}"/>
              </a:ext>
            </a:extLst>
          </p:cNvPr>
          <p:cNvSpPr/>
          <p:nvPr userDrawn="1"/>
        </p:nvSpPr>
        <p:spPr>
          <a:xfrm>
            <a:off x="7642631" y="46812"/>
            <a:ext cx="7004862" cy="8229600"/>
          </a:xfrm>
          <a:prstGeom prst="rect">
            <a:avLst/>
          </a:prstGeom>
          <a:solidFill>
            <a:srgbClr val="EFF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F7FD907-AD08-D447-9779-01FFF78C564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99497" y="1413621"/>
            <a:ext cx="906645" cy="778409"/>
          </a:xfrm>
          <a:prstGeom prst="rect">
            <a:avLst/>
          </a:prstGeom>
        </p:spPr>
      </p:pic>
      <p:sp>
        <p:nvSpPr>
          <p:cNvPr id="26" name="Text Placeholder 10">
            <a:extLst>
              <a:ext uri="{FF2B5EF4-FFF2-40B4-BE49-F238E27FC236}">
                <a16:creationId xmlns:a16="http://schemas.microsoft.com/office/drawing/2014/main" id="{C71D7204-888B-A345-BD70-19A9157A0EDC}"/>
              </a:ext>
            </a:extLst>
          </p:cNvPr>
          <p:cNvSpPr>
            <a:spLocks noGrp="1"/>
          </p:cNvSpPr>
          <p:nvPr>
            <p:ph type="body" sz="quarter" idx="13" hasCustomPrompt="1"/>
          </p:nvPr>
        </p:nvSpPr>
        <p:spPr>
          <a:xfrm>
            <a:off x="802205" y="6159607"/>
            <a:ext cx="3367121" cy="438150"/>
          </a:xfrm>
          <a:prstGeom prst="rect">
            <a:avLst/>
          </a:prstGeom>
        </p:spPr>
        <p:txBody>
          <a:bodyPr anchor="t"/>
          <a:lstStyle>
            <a:lvl1pPr marL="0" indent="0">
              <a:lnSpc>
                <a:spcPct val="85000"/>
              </a:lnSpc>
              <a:buFontTx/>
              <a:buNone/>
              <a:defRPr sz="2100" b="1" i="0">
                <a:solidFill>
                  <a:schemeClr val="bg1"/>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err="1"/>
              <a:t>Firstname</a:t>
            </a:r>
            <a:r>
              <a:rPr lang="en-US" dirty="0"/>
              <a:t> </a:t>
            </a:r>
            <a:r>
              <a:rPr lang="en-US" dirty="0" err="1"/>
              <a:t>Lastname</a:t>
            </a:r>
            <a:endParaRPr lang="en-US" dirty="0"/>
          </a:p>
        </p:txBody>
      </p:sp>
      <p:pic>
        <p:nvPicPr>
          <p:cNvPr id="30" name="Picture 29">
            <a:extLst>
              <a:ext uri="{FF2B5EF4-FFF2-40B4-BE49-F238E27FC236}">
                <a16:creationId xmlns:a16="http://schemas.microsoft.com/office/drawing/2014/main" id="{13881DC6-429A-B242-945A-FF19B993D1E5}"/>
              </a:ext>
            </a:extLst>
          </p:cNvPr>
          <p:cNvPicPr>
            <a:picLocks noChangeAspect="1"/>
          </p:cNvPicPr>
          <p:nvPr userDrawn="1"/>
        </p:nvPicPr>
        <p:blipFill>
          <a:blip r:embed="rId3">
            <a:biLevel thresh="25000"/>
          </a:blip>
          <a:stretch>
            <a:fillRect/>
          </a:stretch>
        </p:blipFill>
        <p:spPr>
          <a:xfrm>
            <a:off x="877011" y="5851824"/>
            <a:ext cx="2025650" cy="69679"/>
          </a:xfrm>
          <a:prstGeom prst="rect">
            <a:avLst/>
          </a:prstGeom>
        </p:spPr>
      </p:pic>
      <p:sp>
        <p:nvSpPr>
          <p:cNvPr id="31" name="Text Placeholder 10">
            <a:extLst>
              <a:ext uri="{FF2B5EF4-FFF2-40B4-BE49-F238E27FC236}">
                <a16:creationId xmlns:a16="http://schemas.microsoft.com/office/drawing/2014/main" id="{EBC995C8-5DC7-F04F-BD7C-4776AB30F6FA}"/>
              </a:ext>
            </a:extLst>
          </p:cNvPr>
          <p:cNvSpPr>
            <a:spLocks noGrp="1"/>
          </p:cNvSpPr>
          <p:nvPr>
            <p:ph type="body" sz="quarter" idx="18" hasCustomPrompt="1"/>
          </p:nvPr>
        </p:nvSpPr>
        <p:spPr>
          <a:xfrm>
            <a:off x="802205" y="6527019"/>
            <a:ext cx="3367121" cy="338003"/>
          </a:xfrm>
          <a:prstGeom prst="rect">
            <a:avLst/>
          </a:prstGeom>
        </p:spPr>
        <p:txBody>
          <a:bodyPr anchor="t"/>
          <a:lstStyle>
            <a:lvl1pPr marL="0" indent="0">
              <a:lnSpc>
                <a:spcPct val="85000"/>
              </a:lnSpc>
              <a:buFontTx/>
              <a:buNone/>
              <a:defRPr sz="1400" b="0" i="1">
                <a:solidFill>
                  <a:schemeClr val="bg1"/>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Title</a:t>
            </a:r>
          </a:p>
        </p:txBody>
      </p:sp>
      <p:sp>
        <p:nvSpPr>
          <p:cNvPr id="5" name="Picture Placeholder 4">
            <a:extLst>
              <a:ext uri="{FF2B5EF4-FFF2-40B4-BE49-F238E27FC236}">
                <a16:creationId xmlns:a16="http://schemas.microsoft.com/office/drawing/2014/main" id="{FC39B44C-BEED-954D-B2DB-AA065E81A825}"/>
              </a:ext>
            </a:extLst>
          </p:cNvPr>
          <p:cNvSpPr>
            <a:spLocks noGrp="1"/>
          </p:cNvSpPr>
          <p:nvPr>
            <p:ph type="pic" sz="quarter" idx="19" hasCustomPrompt="1"/>
          </p:nvPr>
        </p:nvSpPr>
        <p:spPr>
          <a:xfrm>
            <a:off x="7415213" y="0"/>
            <a:ext cx="7215187" cy="8229600"/>
          </a:xfrm>
          <a:prstGeom prst="rect">
            <a:avLst/>
          </a:prstGeom>
        </p:spPr>
        <p:txBody>
          <a:bodyPr/>
          <a:lstStyle>
            <a:lvl1pPr marL="0" indent="0" algn="ctr">
              <a:buNone/>
              <a:defRPr/>
            </a:lvl1pPr>
          </a:lstStyle>
          <a:p>
            <a:r>
              <a:rPr lang="en-US" dirty="0"/>
              <a:t>Click here to update headshot</a:t>
            </a:r>
          </a:p>
        </p:txBody>
      </p:sp>
      <p:sp>
        <p:nvSpPr>
          <p:cNvPr id="9" name="Text Placeholder 8">
            <a:extLst>
              <a:ext uri="{FF2B5EF4-FFF2-40B4-BE49-F238E27FC236}">
                <a16:creationId xmlns:a16="http://schemas.microsoft.com/office/drawing/2014/main" id="{FC3C31E5-3B98-A042-B25F-BDCC1A833868}"/>
              </a:ext>
            </a:extLst>
          </p:cNvPr>
          <p:cNvSpPr>
            <a:spLocks noGrp="1"/>
          </p:cNvSpPr>
          <p:nvPr>
            <p:ph type="body" sz="quarter" idx="20" hasCustomPrompt="1"/>
          </p:nvPr>
        </p:nvSpPr>
        <p:spPr>
          <a:xfrm>
            <a:off x="802205" y="1802826"/>
            <a:ext cx="5695239" cy="3810894"/>
          </a:xfrm>
          <a:prstGeom prst="rect">
            <a:avLst/>
          </a:prstGeom>
        </p:spPr>
        <p:txBody>
          <a:bodyPr/>
          <a:lstStyle>
            <a:lvl1pPr marL="0" indent="0">
              <a:buFontTx/>
              <a:buNone/>
              <a:defRPr sz="4000" b="0" i="0">
                <a:solidFill>
                  <a:schemeClr val="bg1"/>
                </a:solidFill>
                <a:latin typeface="Calibri Light" panose="020F0302020204030204" pitchFamily="34" charset="0"/>
                <a:cs typeface="Calibri Light" panose="020F0302020204030204" pitchFamily="34" charset="0"/>
              </a:defRPr>
            </a:lvl1pPr>
            <a:lvl2pPr marL="457200" indent="0">
              <a:buFontTx/>
              <a:buNone/>
              <a:defRPr sz="4000" b="0" i="0">
                <a:solidFill>
                  <a:schemeClr val="bg1"/>
                </a:solidFill>
                <a:latin typeface="Calibri Light" panose="020F0302020204030204" pitchFamily="34" charset="0"/>
                <a:cs typeface="Calibri Light" panose="020F0302020204030204" pitchFamily="34" charset="0"/>
              </a:defRPr>
            </a:lvl2pPr>
            <a:lvl3pPr marL="914400" indent="0">
              <a:buFontTx/>
              <a:buNone/>
              <a:defRPr sz="4000" b="0" i="0">
                <a:solidFill>
                  <a:schemeClr val="bg1"/>
                </a:solidFill>
                <a:latin typeface="Calibri Light" panose="020F0302020204030204" pitchFamily="34" charset="0"/>
                <a:cs typeface="Calibri Light" panose="020F0302020204030204" pitchFamily="34" charset="0"/>
              </a:defRPr>
            </a:lvl3pPr>
            <a:lvl4pPr marL="1371600" indent="0">
              <a:buFontTx/>
              <a:buNone/>
              <a:defRPr sz="4000" b="0" i="0">
                <a:solidFill>
                  <a:schemeClr val="bg1"/>
                </a:solidFill>
                <a:latin typeface="Calibri Light" panose="020F0302020204030204" pitchFamily="34" charset="0"/>
                <a:cs typeface="Calibri Light" panose="020F0302020204030204" pitchFamily="34" charset="0"/>
              </a:defRPr>
            </a:lvl4pPr>
            <a:lvl5pPr marL="1828800" indent="0">
              <a:buFontTx/>
              <a:buNone/>
              <a:defRPr sz="4000" b="0" i="0">
                <a:solidFill>
                  <a:schemeClr val="bg1"/>
                </a:solidFill>
                <a:latin typeface="Calibri Light" panose="020F0302020204030204" pitchFamily="34" charset="0"/>
                <a:cs typeface="Calibri Light" panose="020F0302020204030204" pitchFamily="34" charset="0"/>
              </a:defRPr>
            </a:lvl5pPr>
          </a:lstStyle>
          <a:p>
            <a:pPr lvl="0"/>
            <a:r>
              <a:rPr lang="en-US" dirty="0"/>
              <a:t>Oma </a:t>
            </a:r>
            <a:r>
              <a:rPr lang="en-US" dirty="0" err="1"/>
              <a:t>gnihil</a:t>
            </a:r>
            <a:r>
              <a:rPr lang="en-US" dirty="0"/>
              <a:t> </a:t>
            </a:r>
            <a:r>
              <a:rPr lang="en-US" dirty="0" err="1"/>
              <a:t>iliam</a:t>
            </a:r>
            <a:r>
              <a:rPr lang="en-US" dirty="0"/>
              <a:t> </a:t>
            </a:r>
            <a:r>
              <a:rPr lang="en-US" dirty="0" err="1"/>
              <a:t>renis</a:t>
            </a:r>
            <a:r>
              <a:rPr lang="en-US" dirty="0"/>
              <a:t> et </a:t>
            </a:r>
            <a:r>
              <a:rPr lang="en-US" dirty="0" err="1"/>
              <a:t>omnis</a:t>
            </a:r>
            <a:r>
              <a:rPr lang="en-US" dirty="0"/>
              <a:t> nob </a:t>
            </a:r>
            <a:r>
              <a:rPr lang="en-US" dirty="0" err="1"/>
              <a:t>dolorit</a:t>
            </a:r>
            <a:r>
              <a:rPr lang="en-US" dirty="0"/>
              <a:t> </a:t>
            </a:r>
            <a:r>
              <a:rPr lang="en-US" dirty="0" err="1"/>
              <a:t>omlsim</a:t>
            </a:r>
            <a:r>
              <a:rPr lang="en-US" dirty="0"/>
              <a:t> </a:t>
            </a:r>
            <a:r>
              <a:rPr lang="en-US" dirty="0" err="1"/>
              <a:t>iliquamlodo</a:t>
            </a:r>
            <a:r>
              <a:rPr lang="en-US" dirty="0"/>
              <a:t> </a:t>
            </a:r>
            <a:r>
              <a:rPr lang="en-US" dirty="0" err="1"/>
              <a:t>riatiam</a:t>
            </a:r>
            <a:r>
              <a:rPr lang="en-US" dirty="0"/>
              <a:t>, </a:t>
            </a:r>
            <a:r>
              <a:rPr lang="en-US" dirty="0" err="1"/>
              <a:t>ullia</a:t>
            </a:r>
            <a:r>
              <a:rPr lang="en-US" dirty="0"/>
              <a:t> </a:t>
            </a:r>
            <a:r>
              <a:rPr lang="en-US" dirty="0" err="1"/>
              <a:t>nime</a:t>
            </a:r>
            <a:r>
              <a:rPr lang="en-US" dirty="0"/>
              <a:t> </a:t>
            </a:r>
            <a:r>
              <a:rPr lang="en-US" dirty="0" err="1"/>
              <a:t>conseque</a:t>
            </a:r>
            <a:r>
              <a:rPr lang="en-US" dirty="0"/>
              <a:t>. Must </a:t>
            </a:r>
            <a:r>
              <a:rPr lang="en-US" dirty="0" err="1"/>
              <a:t>mai</a:t>
            </a:r>
            <a:r>
              <a:rPr lang="en-US" dirty="0"/>
              <a:t> </a:t>
            </a:r>
            <a:r>
              <a:rPr lang="en-US" dirty="0" err="1"/>
              <a:t>ossi</a:t>
            </a:r>
            <a:r>
              <a:rPr lang="en-US" dirty="0"/>
              <a:t> </a:t>
            </a:r>
            <a:r>
              <a:rPr lang="en-US" dirty="0" err="1"/>
              <a:t>nvelit</a:t>
            </a:r>
            <a:r>
              <a:rPr lang="en-US" dirty="0"/>
              <a:t> </a:t>
            </a:r>
            <a:r>
              <a:rPr lang="en-US" dirty="0" err="1"/>
              <a:t>accatectatem</a:t>
            </a:r>
            <a:r>
              <a:rPr lang="en-US" dirty="0"/>
              <a:t> </a:t>
            </a:r>
            <a:r>
              <a:rPr lang="en-US" dirty="0" err="1"/>
              <a:t>digendi</a:t>
            </a:r>
            <a:r>
              <a:rPr lang="en-US" dirty="0"/>
              <a:t> et </a:t>
            </a:r>
            <a:r>
              <a:rPr lang="en-US" dirty="0" err="1"/>
              <a:t>remquas</a:t>
            </a:r>
            <a:r>
              <a:rPr lang="en-US" dirty="0"/>
              <a:t> </a:t>
            </a:r>
            <a:r>
              <a:rPr lang="en-US" dirty="0" err="1"/>
              <a:t>qu</a:t>
            </a:r>
            <a:r>
              <a:rPr lang="en-US" dirty="0"/>
              <a:t> </a:t>
            </a:r>
            <a:r>
              <a:rPr lang="en-US" dirty="0" err="1"/>
              <a:t>iliquamlodo</a:t>
            </a:r>
            <a:r>
              <a:rPr lang="en-US" dirty="0"/>
              <a:t> </a:t>
            </a:r>
            <a:r>
              <a:rPr lang="en-US" dirty="0" err="1"/>
              <a:t>riatiam</a:t>
            </a:r>
            <a:r>
              <a:rPr lang="en-US" dirty="0"/>
              <a:t>, </a:t>
            </a:r>
            <a:r>
              <a:rPr lang="en-US" dirty="0" err="1"/>
              <a:t>ullia</a:t>
            </a:r>
            <a:r>
              <a:rPr lang="en-US" dirty="0"/>
              <a:t>.</a:t>
            </a:r>
          </a:p>
        </p:txBody>
      </p:sp>
    </p:spTree>
    <p:extLst>
      <p:ext uri="{BB962C8B-B14F-4D97-AF65-F5344CB8AC3E}">
        <p14:creationId xmlns:p14="http://schemas.microsoft.com/office/powerpoint/2010/main" val="58898262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imple text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B3C452-2F8C-484C-98B9-23030979628F}"/>
              </a:ext>
            </a:extLst>
          </p:cNvPr>
          <p:cNvSpPr/>
          <p:nvPr userDrawn="1"/>
        </p:nvSpPr>
        <p:spPr>
          <a:xfrm>
            <a:off x="-5" y="0"/>
            <a:ext cx="14630400" cy="8229600"/>
          </a:xfrm>
          <a:prstGeom prst="rect">
            <a:avLst/>
          </a:prstGeom>
          <a:solidFill>
            <a:srgbClr val="E72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3" name="Text Placeholder 2">
            <a:extLst>
              <a:ext uri="{FF2B5EF4-FFF2-40B4-BE49-F238E27FC236}">
                <a16:creationId xmlns:a16="http://schemas.microsoft.com/office/drawing/2014/main" id="{29468758-0045-D848-AB5C-3317BB63591F}"/>
              </a:ext>
            </a:extLst>
          </p:cNvPr>
          <p:cNvSpPr txBox="1">
            <a:spLocks/>
          </p:cNvSpPr>
          <p:nvPr userDrawn="1"/>
        </p:nvSpPr>
        <p:spPr>
          <a:xfrm>
            <a:off x="5" y="7746193"/>
            <a:ext cx="756030" cy="34919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rgbClr val="40404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750C87A-3DE9-4F13-98E8-771BAF773CFA}" type="slidenum">
              <a:rPr lang="en-US" sz="1320" b="1" i="0" smtClean="0">
                <a:solidFill>
                  <a:schemeClr val="bg1"/>
                </a:solidFill>
                <a:latin typeface="Calibri" panose="020F0502020204030204" pitchFamily="34" charset="0"/>
                <a:cs typeface="Calibri" panose="020F0502020204030204" pitchFamily="34" charset="0"/>
              </a:rPr>
              <a:pPr/>
              <a:t>‹#›</a:t>
            </a:fld>
            <a:endParaRPr lang="en-US" sz="1320" b="1" i="0" dirty="0">
              <a:solidFill>
                <a:schemeClr val="bg1"/>
              </a:solidFill>
              <a:latin typeface="Calibri" panose="020F0502020204030204" pitchFamily="34" charset="0"/>
              <a:cs typeface="Calibri" panose="020F0502020204030204" pitchFamily="34" charset="0"/>
            </a:endParaRPr>
          </a:p>
        </p:txBody>
      </p:sp>
      <p:sp>
        <p:nvSpPr>
          <p:cNvPr id="5" name="Footer Placeholder 1">
            <a:extLst>
              <a:ext uri="{FF2B5EF4-FFF2-40B4-BE49-F238E27FC236}">
                <a16:creationId xmlns:a16="http://schemas.microsoft.com/office/drawing/2014/main" id="{9BC5CC06-3CB7-834F-B13C-9C9388E01E81}"/>
              </a:ext>
            </a:extLst>
          </p:cNvPr>
          <p:cNvSpPr>
            <a:spLocks noGrp="1"/>
          </p:cNvSpPr>
          <p:nvPr userDrawn="1"/>
        </p:nvSpPr>
        <p:spPr>
          <a:xfrm>
            <a:off x="75603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bg1"/>
                </a:solidFill>
                <a:latin typeface="Calibri" panose="020F0502020204030204" pitchFamily="34" charset="0"/>
                <a:cs typeface="Calibri" panose="020F0502020204030204" pitchFamily="34" charset="0"/>
              </a:rPr>
              <a:t>© 2022 Cardinal Health. All Rights Reserved</a:t>
            </a:r>
            <a:r>
              <a:rPr lang="en-US" sz="1080" b="0" i="0" spc="120" dirty="0">
                <a:solidFill>
                  <a:schemeClr val="bg1"/>
                </a:solidFill>
                <a:latin typeface="Calibri" panose="020F0502020204030204" pitchFamily="34" charset="0"/>
                <a:cs typeface="Calibri" panose="020F0502020204030204" pitchFamily="34" charset="0"/>
              </a:rPr>
              <a:t>.</a:t>
            </a:r>
            <a:r>
              <a:rPr lang="en-US" sz="1080" b="0" i="0" spc="120" baseline="0" dirty="0">
                <a:solidFill>
                  <a:schemeClr val="bg1"/>
                </a:solidFill>
                <a:latin typeface="Calibri" panose="020F0502020204030204" pitchFamily="34" charset="0"/>
                <a:cs typeface="Calibri" panose="020F0502020204030204" pitchFamily="34" charset="0"/>
              </a:rPr>
              <a:t> </a:t>
            </a:r>
            <a:endParaRPr lang="en-US" sz="1200" b="0" i="0" spc="120" dirty="0">
              <a:solidFill>
                <a:schemeClr val="bg1"/>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7EA23CB0-FE45-764D-9E49-6A6983675DE6}"/>
              </a:ext>
            </a:extLst>
          </p:cNvPr>
          <p:cNvSpPr/>
          <p:nvPr userDrawn="1"/>
        </p:nvSpPr>
        <p:spPr>
          <a:xfrm>
            <a:off x="0" y="444843"/>
            <a:ext cx="667265" cy="160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Text Placeholder 3">
            <a:extLst>
              <a:ext uri="{FF2B5EF4-FFF2-40B4-BE49-F238E27FC236}">
                <a16:creationId xmlns:a16="http://schemas.microsoft.com/office/drawing/2014/main" id="{E3F7F321-E413-3E41-B540-BC7780A14CD4}"/>
              </a:ext>
            </a:extLst>
          </p:cNvPr>
          <p:cNvSpPr>
            <a:spLocks noGrp="1"/>
          </p:cNvSpPr>
          <p:nvPr>
            <p:ph type="body" sz="quarter" idx="18" hasCustomPrompt="1"/>
          </p:nvPr>
        </p:nvSpPr>
        <p:spPr>
          <a:xfrm>
            <a:off x="735012" y="4001744"/>
            <a:ext cx="6440619" cy="2938072"/>
          </a:xfrm>
          <a:prstGeom prst="rect">
            <a:avLst/>
          </a:prstGeom>
        </p:spPr>
        <p:txBody>
          <a:bodyPr anchor="t"/>
          <a:lstStyle>
            <a:lvl1pPr marL="0" marR="0" indent="0" algn="l" defTabSz="914400" rtl="0" eaLnBrk="1" fontAlgn="auto" latinLnBrk="0" hangingPunct="1">
              <a:lnSpc>
                <a:spcPct val="100000"/>
              </a:lnSpc>
              <a:spcBef>
                <a:spcPts val="1000"/>
              </a:spcBef>
              <a:spcAft>
                <a:spcPts val="0"/>
              </a:spcAft>
              <a:buClrTx/>
              <a:buSzTx/>
              <a:buFontTx/>
              <a:buNone/>
              <a:tabLst/>
              <a:defRPr lang="en-US" sz="1800">
                <a:solidFill>
                  <a:schemeClr val="bg1"/>
                </a:solidFill>
                <a:effectLs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a:t>
            </a:r>
            <a:r>
              <a:rPr lang="en-US" dirty="0">
                <a:effectLst/>
                <a:latin typeface="Calibri Light" panose="020F0302020204030204" pitchFamily="34" charset="0"/>
              </a:rPr>
              <a:t> </a:t>
            </a:r>
            <a:r>
              <a:rPr lang="en-US" dirty="0" err="1">
                <a:effectLst/>
                <a:latin typeface="Calibri Light" panose="020F0302020204030204" pitchFamily="34" charset="0"/>
              </a:rPr>
              <a:t>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 Lorem </a:t>
            </a:r>
            <a:r>
              <a:rPr lang="en-US" dirty="0" err="1">
                <a:effectLst/>
                <a:latin typeface="Calibri Light" panose="020F0302020204030204" pitchFamily="34" charset="0"/>
              </a:rPr>
              <a:t>ips</a:t>
            </a:r>
            <a:r>
              <a:rPr lang="en-US" dirty="0">
                <a:effectLst/>
                <a:latin typeface="Calibri Light" panose="020F0302020204030204" pitchFamily="34" charset="0"/>
              </a:rPr>
              <a:t> 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par </a:t>
            </a:r>
            <a:r>
              <a:rPr lang="en-US" dirty="0" err="1">
                <a:effectLst/>
                <a:latin typeface="Calibri Light" panose="020F0302020204030204" pitchFamily="34" charset="0"/>
              </a:rPr>
              <a:t>chil</a:t>
            </a:r>
            <a:r>
              <a:rPr lang="en-US" dirty="0">
                <a:effectLst/>
                <a:latin typeface="Calibri Light" panose="020F0302020204030204" pitchFamily="34" charset="0"/>
              </a:rPr>
              <a:t> </a:t>
            </a:r>
            <a:r>
              <a:rPr lang="en-US" dirty="0" err="1">
                <a:effectLst/>
                <a:latin typeface="Calibri Light" panose="020F0302020204030204" pitchFamily="34" charset="0"/>
              </a:rPr>
              <a:t>iqui</a:t>
            </a:r>
            <a:r>
              <a:rPr lang="en-US" dirty="0">
                <a:effectLst/>
                <a:latin typeface="Calibri Light" panose="020F0302020204030204" pitchFamily="34" charset="0"/>
              </a:rPr>
              <a:t> cu. </a:t>
            </a:r>
            <a:r>
              <a:rPr lang="en-US" dirty="0" err="1">
                <a:effectLst/>
                <a:latin typeface="Calibri Light" panose="020F0302020204030204" pitchFamily="34" charset="0"/>
              </a:rPr>
              <a:t>Aximus</a:t>
            </a:r>
            <a:r>
              <a:rPr lang="en-US" dirty="0">
                <a:effectLst/>
                <a:latin typeface="Calibri Light" panose="020F0302020204030204" pitchFamily="34" charset="0"/>
              </a:rPr>
              <a:t> </a:t>
            </a:r>
            <a:r>
              <a:rPr lang="en-US" dirty="0" err="1">
                <a:effectLst/>
                <a:latin typeface="Calibri Light" panose="020F0302020204030204" pitchFamily="34" charset="0"/>
              </a:rPr>
              <a:t>explit</a:t>
            </a:r>
            <a:r>
              <a:rPr lang="en-US" dirty="0">
                <a:effectLst/>
                <a:latin typeface="Calibri Light" panose="020F0302020204030204" pitchFamily="34" charset="0"/>
              </a:rPr>
              <a:t> et </a:t>
            </a:r>
            <a:r>
              <a:rPr lang="en-US" dirty="0" err="1">
                <a:effectLst/>
                <a:latin typeface="Calibri Light" panose="020F0302020204030204" pitchFamily="34" charset="0"/>
              </a:rPr>
              <a:t>vitis</a:t>
            </a:r>
            <a:r>
              <a:rPr lang="en-US" dirty="0">
                <a:effectLst/>
                <a:latin typeface="Calibri Light" panose="020F0302020204030204" pitchFamily="34" charset="0"/>
              </a:rPr>
              <a:t> </a:t>
            </a:r>
            <a:r>
              <a:rPr lang="en-US" dirty="0" err="1">
                <a:effectLst/>
                <a:latin typeface="Calibri Light" panose="020F0302020204030204" pitchFamily="34" charset="0"/>
              </a:rPr>
              <a:t>tu</a:t>
            </a:r>
            <a:r>
              <a:rPr lang="en-US" dirty="0">
                <a:effectLst/>
                <a:latin typeface="Calibri Light" panose="020F0302020204030204" pitchFamily="34" charset="0"/>
              </a:rPr>
              <a:t>? Am </a:t>
            </a:r>
            <a:r>
              <a:rPr lang="en-US" dirty="0" err="1">
                <a:effectLst/>
                <a:latin typeface="Calibri Light" panose="020F0302020204030204" pitchFamily="34" charset="0"/>
              </a:rPr>
              <a:t>quia</a:t>
            </a:r>
            <a:r>
              <a:rPr lang="en-US" dirty="0">
                <a:effectLst/>
                <a:latin typeface="Calibri Light" panose="020F0302020204030204" pitchFamily="34" charset="0"/>
              </a:rPr>
              <a:t> </a:t>
            </a:r>
            <a:r>
              <a:rPr lang="en-US" dirty="0" err="1">
                <a:effectLst/>
                <a:latin typeface="Calibri Light" panose="020F0302020204030204" pitchFamily="34" charset="0"/>
              </a:rPr>
              <a:t>nihit</a:t>
            </a:r>
            <a:r>
              <a:rPr lang="en-US" dirty="0">
                <a:effectLst/>
                <a:latin typeface="Calibri Light" panose="020F0302020204030204" pitchFamily="34" charset="0"/>
              </a:rPr>
              <a:t>, cor. </a:t>
            </a: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commolueu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a:t>
            </a: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a:t>
            </a:r>
            <a:r>
              <a:rPr lang="en-US" dirty="0">
                <a:effectLst/>
                <a:latin typeface="Calibri Light" panose="020F0302020204030204" pitchFamily="34" charset="0"/>
              </a:rPr>
              <a:t> </a:t>
            </a:r>
            <a:r>
              <a:rPr lang="en-US" dirty="0" err="1">
                <a:effectLst/>
                <a:latin typeface="Calibri Light" panose="020F0302020204030204" pitchFamily="34" charset="0"/>
              </a:rPr>
              <a:t>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 Lorem </a:t>
            </a:r>
            <a:r>
              <a:rPr lang="en-US" dirty="0" err="1">
                <a:effectLst/>
                <a:latin typeface="Calibri Light" panose="020F0302020204030204" pitchFamily="34" charset="0"/>
              </a:rPr>
              <a:t>ips</a:t>
            </a:r>
            <a:r>
              <a:rPr lang="en-US" dirty="0">
                <a:effectLst/>
                <a:latin typeface="Calibri Light" panose="020F0302020204030204" pitchFamily="34" charset="0"/>
              </a:rPr>
              <a:t> 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par </a:t>
            </a:r>
            <a:r>
              <a:rPr lang="en-US" dirty="0" err="1">
                <a:effectLst/>
                <a:latin typeface="Calibri Light" panose="020F0302020204030204" pitchFamily="34" charset="0"/>
              </a:rPr>
              <a:t>chil</a:t>
            </a:r>
            <a:r>
              <a:rPr lang="en-US" dirty="0">
                <a:effectLst/>
                <a:latin typeface="Calibri Light" panose="020F0302020204030204" pitchFamily="34" charset="0"/>
              </a:rPr>
              <a:t> </a:t>
            </a:r>
            <a:r>
              <a:rPr lang="en-US" dirty="0" err="1">
                <a:effectLst/>
                <a:latin typeface="Calibri Light" panose="020F0302020204030204" pitchFamily="34" charset="0"/>
              </a:rPr>
              <a:t>iqui</a:t>
            </a:r>
            <a:r>
              <a:rPr lang="en-US" dirty="0">
                <a:effectLst/>
                <a:latin typeface="Calibri Light" panose="020F0302020204030204" pitchFamily="34" charset="0"/>
              </a:rPr>
              <a:t> cu. </a:t>
            </a:r>
            <a:r>
              <a:rPr lang="en-US" dirty="0" err="1">
                <a:effectLst/>
                <a:latin typeface="Calibri Light" panose="020F0302020204030204" pitchFamily="34" charset="0"/>
              </a:rPr>
              <a:t>Aximus</a:t>
            </a:r>
            <a:r>
              <a:rPr lang="en-US" dirty="0">
                <a:effectLst/>
                <a:latin typeface="Calibri Light" panose="020F0302020204030204" pitchFamily="34" charset="0"/>
              </a:rPr>
              <a:t> </a:t>
            </a:r>
            <a:r>
              <a:rPr lang="en-US" dirty="0" err="1">
                <a:effectLst/>
                <a:latin typeface="Calibri Light" panose="020F0302020204030204" pitchFamily="34" charset="0"/>
              </a:rPr>
              <a:t>explit</a:t>
            </a:r>
            <a:r>
              <a:rPr lang="en-US" dirty="0">
                <a:effectLst/>
                <a:latin typeface="Calibri Light" panose="020F0302020204030204" pitchFamily="34" charset="0"/>
              </a:rPr>
              <a:t> et </a:t>
            </a:r>
            <a:r>
              <a:rPr lang="en-US" dirty="0" err="1">
                <a:effectLst/>
                <a:latin typeface="Calibri Light" panose="020F0302020204030204" pitchFamily="34" charset="0"/>
              </a:rPr>
              <a:t>vitis</a:t>
            </a:r>
            <a:r>
              <a:rPr lang="en-US" dirty="0">
                <a:effectLst/>
                <a:latin typeface="Calibri Light" panose="020F0302020204030204" pitchFamily="34" charset="0"/>
              </a:rPr>
              <a:t> </a:t>
            </a:r>
            <a:r>
              <a:rPr lang="en-US" dirty="0" err="1">
                <a:effectLst/>
                <a:latin typeface="Calibri Light" panose="020F0302020204030204" pitchFamily="34" charset="0"/>
              </a:rPr>
              <a:t>tu</a:t>
            </a:r>
            <a:r>
              <a:rPr lang="en-US" dirty="0">
                <a:effectLst/>
                <a:latin typeface="Calibri Light" panose="020F0302020204030204" pitchFamily="34" charset="0"/>
              </a:rPr>
              <a:t>? Am </a:t>
            </a:r>
            <a:r>
              <a:rPr lang="en-US" dirty="0" err="1">
                <a:effectLst/>
                <a:latin typeface="Calibri Light" panose="020F0302020204030204" pitchFamily="34" charset="0"/>
              </a:rPr>
              <a:t>quia</a:t>
            </a:r>
            <a:r>
              <a:rPr lang="en-US" dirty="0">
                <a:effectLst/>
                <a:latin typeface="Calibri Light" panose="020F0302020204030204" pitchFamily="34" charset="0"/>
              </a:rPr>
              <a:t> </a:t>
            </a:r>
            <a:r>
              <a:rPr lang="en-US" dirty="0" err="1">
                <a:effectLst/>
                <a:latin typeface="Calibri Light" panose="020F0302020204030204" pitchFamily="34" charset="0"/>
              </a:rPr>
              <a:t>nihit</a:t>
            </a:r>
            <a:r>
              <a:rPr lang="en-US" dirty="0">
                <a:effectLst/>
                <a:latin typeface="Calibri Light" panose="020F0302020204030204" pitchFamily="34" charset="0"/>
              </a:rPr>
              <a:t>, cor. </a:t>
            </a: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commolueu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a:t>
            </a: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a:effectLst/>
              <a:latin typeface="Calibri Light" panose="020F0302020204030204" pitchFamily="34" charset="0"/>
            </a:endParaRPr>
          </a:p>
        </p:txBody>
      </p:sp>
      <p:sp>
        <p:nvSpPr>
          <p:cNvPr id="9" name="Text Placeholder 10">
            <a:extLst>
              <a:ext uri="{FF2B5EF4-FFF2-40B4-BE49-F238E27FC236}">
                <a16:creationId xmlns:a16="http://schemas.microsoft.com/office/drawing/2014/main" id="{8D2D33B4-D8EC-A648-AAD5-30C3EBED717D}"/>
              </a:ext>
            </a:extLst>
          </p:cNvPr>
          <p:cNvSpPr>
            <a:spLocks noGrp="1"/>
          </p:cNvSpPr>
          <p:nvPr>
            <p:ph type="body" sz="quarter" idx="19" hasCustomPrompt="1"/>
          </p:nvPr>
        </p:nvSpPr>
        <p:spPr>
          <a:xfrm>
            <a:off x="735013" y="1287340"/>
            <a:ext cx="6444035" cy="438150"/>
          </a:xfrm>
          <a:prstGeom prst="rect">
            <a:avLst/>
          </a:prstGeom>
        </p:spPr>
        <p:txBody>
          <a:bodyPr anchor="t"/>
          <a:lstStyle>
            <a:lvl1pPr marL="0" indent="0">
              <a:lnSpc>
                <a:spcPct val="85000"/>
              </a:lnSpc>
              <a:buFontTx/>
              <a:buNone/>
              <a:defRPr sz="2100" b="1" i="0">
                <a:solidFill>
                  <a:schemeClr val="bg1"/>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10" name="Text Placeholder 10">
            <a:extLst>
              <a:ext uri="{FF2B5EF4-FFF2-40B4-BE49-F238E27FC236}">
                <a16:creationId xmlns:a16="http://schemas.microsoft.com/office/drawing/2014/main" id="{D4791BAF-D3D1-DF46-BAF5-25007435759A}"/>
              </a:ext>
            </a:extLst>
          </p:cNvPr>
          <p:cNvSpPr>
            <a:spLocks noGrp="1"/>
          </p:cNvSpPr>
          <p:nvPr>
            <p:ph type="body" sz="quarter" idx="20" hasCustomPrompt="1"/>
          </p:nvPr>
        </p:nvSpPr>
        <p:spPr>
          <a:xfrm>
            <a:off x="738429" y="1795169"/>
            <a:ext cx="6440619" cy="1972389"/>
          </a:xfrm>
          <a:prstGeom prst="rect">
            <a:avLst/>
          </a:prstGeom>
        </p:spPr>
        <p:txBody>
          <a:bodyPr anchor="t"/>
          <a:lstStyle>
            <a:lvl1pPr marL="0" indent="0">
              <a:lnSpc>
                <a:spcPct val="85000"/>
              </a:lnSpc>
              <a:buFontTx/>
              <a:buNone/>
              <a:defRPr sz="7200" b="0" i="0">
                <a:solidFill>
                  <a:schemeClr val="bg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Headline always goes here</a:t>
            </a:r>
          </a:p>
          <a:p>
            <a:endParaRPr lang="en-US" dirty="0">
              <a:effectLst/>
              <a:latin typeface="Calibri Light" panose="020F0302020204030204" pitchFamily="34" charset="0"/>
            </a:endParaRPr>
          </a:p>
        </p:txBody>
      </p:sp>
      <p:pic>
        <p:nvPicPr>
          <p:cNvPr id="11" name="Picture 10">
            <a:extLst>
              <a:ext uri="{FF2B5EF4-FFF2-40B4-BE49-F238E27FC236}">
                <a16:creationId xmlns:a16="http://schemas.microsoft.com/office/drawing/2014/main" id="{5CB6F34E-8B0A-FD42-95DD-988B6742A2A7}"/>
              </a:ext>
            </a:extLst>
          </p:cNvPr>
          <p:cNvPicPr>
            <a:picLocks noChangeAspect="1"/>
          </p:cNvPicPr>
          <p:nvPr userDrawn="1"/>
        </p:nvPicPr>
        <p:blipFill>
          <a:blip r:embed="rId2">
            <a:biLevel thresh="25000"/>
          </a:blip>
          <a:stretch>
            <a:fillRect/>
          </a:stretch>
        </p:blipFill>
        <p:spPr>
          <a:xfrm>
            <a:off x="879296" y="3851525"/>
            <a:ext cx="2025650" cy="69679"/>
          </a:xfrm>
          <a:prstGeom prst="rect">
            <a:avLst/>
          </a:prstGeom>
        </p:spPr>
      </p:pic>
      <p:sp>
        <p:nvSpPr>
          <p:cNvPr id="12" name="TextBox 5">
            <a:extLst>
              <a:ext uri="{FF2B5EF4-FFF2-40B4-BE49-F238E27FC236}">
                <a16:creationId xmlns:a16="http://schemas.microsoft.com/office/drawing/2014/main" id="{7A39BDAA-86F5-4B0D-BB42-B9E3DCF61C69}"/>
              </a:ext>
            </a:extLst>
          </p:cNvPr>
          <p:cNvSpPr txBox="1"/>
          <p:nvPr userDrawn="1"/>
        </p:nvSpPr>
        <p:spPr>
          <a:xfrm>
            <a:off x="731319" y="319248"/>
            <a:ext cx="4161956" cy="369332"/>
          </a:xfrm>
          <a:prstGeom prst="rect">
            <a:avLst/>
          </a:prstGeom>
          <a:noFill/>
        </p:spPr>
        <p:txBody>
          <a:bodyPr wrap="square" rtlCol="0">
            <a:spAutoFit/>
          </a:bodyPr>
          <a:lstStyle/>
          <a:p>
            <a:pPr lvl="0"/>
            <a:r>
              <a:rPr lang="en-US" altLang="ja-JP" sz="1800" dirty="0">
                <a:solidFill>
                  <a:schemeClr val="bg1"/>
                </a:solidFill>
              </a:rPr>
              <a:t>CardinalHealth</a:t>
            </a:r>
            <a:r>
              <a:rPr lang="en-US" sz="1800" dirty="0">
                <a:solidFill>
                  <a:schemeClr val="bg1"/>
                </a:solidFill>
              </a:rPr>
              <a:t> | </a:t>
            </a:r>
            <a:r>
              <a:rPr lang="en-US" altLang="ja-JP" sz="1800" dirty="0">
                <a:solidFill>
                  <a:schemeClr val="bg1"/>
                </a:solidFill>
              </a:rPr>
              <a:t>PICC</a:t>
            </a:r>
            <a:r>
              <a:rPr lang="ja-JP" altLang="en-US" sz="1800" dirty="0">
                <a:solidFill>
                  <a:schemeClr val="bg1"/>
                </a:solidFill>
                <a:latin typeface="Meiryo UI" panose="020B0604030504040204" pitchFamily="50" charset="-128"/>
                <a:ea typeface="Meiryo UI" panose="020B0604030504040204" pitchFamily="50" charset="-128"/>
              </a:rPr>
              <a:t>の管理</a:t>
            </a:r>
            <a:endParaRPr lang="en-US" sz="1800"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72405120"/>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ote 3">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89B644-A224-F246-9909-E127580D8A39}"/>
              </a:ext>
            </a:extLst>
          </p:cNvPr>
          <p:cNvSpPr/>
          <p:nvPr userDrawn="1"/>
        </p:nvSpPr>
        <p:spPr>
          <a:xfrm flipH="1">
            <a:off x="7415212" y="0"/>
            <a:ext cx="7215188" cy="8229600"/>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0">
            <a:extLst>
              <a:ext uri="{FF2B5EF4-FFF2-40B4-BE49-F238E27FC236}">
                <a16:creationId xmlns:a16="http://schemas.microsoft.com/office/drawing/2014/main" id="{2D325538-2DE3-714C-AF95-5DEC6A164E1F}"/>
              </a:ext>
            </a:extLst>
          </p:cNvPr>
          <p:cNvSpPr>
            <a:spLocks noGrp="1"/>
          </p:cNvSpPr>
          <p:nvPr>
            <p:ph type="body" sz="quarter" idx="15" hasCustomPrompt="1"/>
          </p:nvPr>
        </p:nvSpPr>
        <p:spPr>
          <a:xfrm>
            <a:off x="8543861" y="1436139"/>
            <a:ext cx="5033719" cy="1562394"/>
          </a:xfrm>
          <a:prstGeom prst="rect">
            <a:avLst/>
          </a:prstGeom>
        </p:spPr>
        <p:txBody>
          <a:bodyPr anchor="t"/>
          <a:lstStyle>
            <a:lvl1pPr marL="0" indent="0">
              <a:lnSpc>
                <a:spcPct val="85000"/>
              </a:lnSpc>
              <a:buFontTx/>
              <a:buNone/>
              <a:defRPr sz="6000" b="0" i="0">
                <a:solidFill>
                  <a:schemeClr val="tx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Company, group name</a:t>
            </a:r>
          </a:p>
        </p:txBody>
      </p:sp>
      <p:pic>
        <p:nvPicPr>
          <p:cNvPr id="11" name="Picture 10">
            <a:extLst>
              <a:ext uri="{FF2B5EF4-FFF2-40B4-BE49-F238E27FC236}">
                <a16:creationId xmlns:a16="http://schemas.microsoft.com/office/drawing/2014/main" id="{8586A220-E1C8-744A-94EA-790601B9CB01}"/>
              </a:ext>
            </a:extLst>
          </p:cNvPr>
          <p:cNvPicPr>
            <a:picLocks noChangeAspect="1"/>
          </p:cNvPicPr>
          <p:nvPr userDrawn="1"/>
        </p:nvPicPr>
        <p:blipFill>
          <a:blip r:embed="rId2"/>
          <a:stretch>
            <a:fillRect/>
          </a:stretch>
        </p:blipFill>
        <p:spPr>
          <a:xfrm>
            <a:off x="8684724" y="3222874"/>
            <a:ext cx="2025650" cy="69679"/>
          </a:xfrm>
          <a:prstGeom prst="rect">
            <a:avLst/>
          </a:prstGeom>
        </p:spPr>
      </p:pic>
      <p:pic>
        <p:nvPicPr>
          <p:cNvPr id="13" name="Picture 12" descr="Icon&#10;&#10;Description automatically generated">
            <a:extLst>
              <a:ext uri="{FF2B5EF4-FFF2-40B4-BE49-F238E27FC236}">
                <a16:creationId xmlns:a16="http://schemas.microsoft.com/office/drawing/2014/main" id="{DF7FD907-AD08-D447-9779-01FFF78C564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4724" y="3597007"/>
            <a:ext cx="906645" cy="778410"/>
          </a:xfrm>
          <a:prstGeom prst="rect">
            <a:avLst/>
          </a:prstGeom>
        </p:spPr>
      </p:pic>
      <p:sp>
        <p:nvSpPr>
          <p:cNvPr id="15" name="Text Placeholder 2">
            <a:extLst>
              <a:ext uri="{FF2B5EF4-FFF2-40B4-BE49-F238E27FC236}">
                <a16:creationId xmlns:a16="http://schemas.microsoft.com/office/drawing/2014/main" id="{56061C1F-B40D-6B40-930B-D9061EC6FD4D}"/>
              </a:ext>
            </a:extLst>
          </p:cNvPr>
          <p:cNvSpPr txBox="1">
            <a:spLocks/>
          </p:cNvSpPr>
          <p:nvPr userDrawn="1"/>
        </p:nvSpPr>
        <p:spPr>
          <a:xfrm>
            <a:off x="5" y="7746193"/>
            <a:ext cx="756030" cy="34919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rgbClr val="40404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750C87A-3DE9-4F13-98E8-771BAF773CFA}" type="slidenum">
              <a:rPr lang="en-US" sz="1320" b="1" i="0" smtClean="0">
                <a:solidFill>
                  <a:schemeClr val="tx1"/>
                </a:solidFill>
                <a:latin typeface="Calibri" panose="020F0502020204030204" pitchFamily="34" charset="0"/>
                <a:cs typeface="Calibri" panose="020F0502020204030204" pitchFamily="34" charset="0"/>
              </a:rPr>
              <a:pPr/>
              <a:t>‹#›</a:t>
            </a:fld>
            <a:endParaRPr lang="en-US" sz="1320" b="1" i="0" dirty="0">
              <a:solidFill>
                <a:schemeClr val="tx1"/>
              </a:solidFill>
              <a:latin typeface="Calibri" panose="020F0502020204030204" pitchFamily="34" charset="0"/>
              <a:cs typeface="Calibri" panose="020F0502020204030204" pitchFamily="34" charset="0"/>
            </a:endParaRPr>
          </a:p>
        </p:txBody>
      </p:sp>
      <p:sp>
        <p:nvSpPr>
          <p:cNvPr id="16" name="Footer Placeholder 1">
            <a:extLst>
              <a:ext uri="{FF2B5EF4-FFF2-40B4-BE49-F238E27FC236}">
                <a16:creationId xmlns:a16="http://schemas.microsoft.com/office/drawing/2014/main" id="{68322CED-B2B4-FE4D-A3E8-C09D45468862}"/>
              </a:ext>
            </a:extLst>
          </p:cNvPr>
          <p:cNvSpPr>
            <a:spLocks noGrp="1"/>
          </p:cNvSpPr>
          <p:nvPr userDrawn="1"/>
        </p:nvSpPr>
        <p:spPr>
          <a:xfrm>
            <a:off x="75603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tx1"/>
                </a:solidFill>
                <a:latin typeface="Calibri" panose="020F0502020204030204" pitchFamily="34" charset="0"/>
                <a:cs typeface="Calibri" panose="020F0502020204030204" pitchFamily="34" charset="0"/>
              </a:rPr>
              <a:t>© 2022 Cardinal Health. All Rights Reserved</a:t>
            </a:r>
            <a:r>
              <a:rPr lang="en-US" sz="1080" b="0" i="0" spc="120" dirty="0">
                <a:solidFill>
                  <a:schemeClr val="tx1"/>
                </a:solidFill>
                <a:latin typeface="Calibri" panose="020F0502020204030204" pitchFamily="34" charset="0"/>
                <a:cs typeface="Calibri" panose="020F0502020204030204" pitchFamily="34" charset="0"/>
              </a:rPr>
              <a:t>.</a:t>
            </a:r>
            <a:r>
              <a:rPr lang="en-US" sz="1080" b="0" i="0" spc="120" baseline="0" dirty="0">
                <a:solidFill>
                  <a:schemeClr val="tx1"/>
                </a:solidFill>
                <a:latin typeface="Calibri" panose="020F0502020204030204" pitchFamily="34" charset="0"/>
                <a:cs typeface="Calibri" panose="020F0502020204030204" pitchFamily="34" charset="0"/>
              </a:rPr>
              <a:t> </a:t>
            </a:r>
            <a:endParaRPr lang="en-US" sz="1200" b="0" i="0" spc="120" dirty="0">
              <a:solidFill>
                <a:schemeClr val="tx1"/>
              </a:solidFill>
              <a:latin typeface="Calibri" panose="020F0502020204030204" pitchFamily="34" charset="0"/>
              <a:cs typeface="Calibri" panose="020F0502020204030204" pitchFamily="34" charset="0"/>
            </a:endParaRPr>
          </a:p>
        </p:txBody>
      </p:sp>
      <p:pic>
        <p:nvPicPr>
          <p:cNvPr id="19" name="Picture 18" descr="Logo, company name&#10;&#10;Description automatically generated">
            <a:extLst>
              <a:ext uri="{FF2B5EF4-FFF2-40B4-BE49-F238E27FC236}">
                <a16:creationId xmlns:a16="http://schemas.microsoft.com/office/drawing/2014/main" id="{DC7D7630-C855-0D47-8EB3-71DA8D752B5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720592" y="7262690"/>
            <a:ext cx="1780253" cy="886402"/>
          </a:xfrm>
          <a:prstGeom prst="rect">
            <a:avLst/>
          </a:prstGeom>
        </p:spPr>
      </p:pic>
      <p:pic>
        <p:nvPicPr>
          <p:cNvPr id="20" name="Picture 19">
            <a:extLst>
              <a:ext uri="{FF2B5EF4-FFF2-40B4-BE49-F238E27FC236}">
                <a16:creationId xmlns:a16="http://schemas.microsoft.com/office/drawing/2014/main" id="{7D66AB75-5E31-3940-B4B1-0EC4C199EDD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9177" y="395408"/>
            <a:ext cx="7438783" cy="7438783"/>
          </a:xfrm>
          <a:prstGeom prst="rect">
            <a:avLst/>
          </a:prstGeom>
        </p:spPr>
      </p:pic>
      <p:sp>
        <p:nvSpPr>
          <p:cNvPr id="24" name="Text Placeholder 3">
            <a:extLst>
              <a:ext uri="{FF2B5EF4-FFF2-40B4-BE49-F238E27FC236}">
                <a16:creationId xmlns:a16="http://schemas.microsoft.com/office/drawing/2014/main" id="{74DF3B11-C71E-8D44-9844-EAF7CF340177}"/>
              </a:ext>
            </a:extLst>
          </p:cNvPr>
          <p:cNvSpPr>
            <a:spLocks noGrp="1"/>
          </p:cNvSpPr>
          <p:nvPr>
            <p:ph type="body" sz="quarter" idx="18" hasCustomPrompt="1"/>
          </p:nvPr>
        </p:nvSpPr>
        <p:spPr>
          <a:xfrm>
            <a:off x="9711837" y="3597007"/>
            <a:ext cx="3865743" cy="2938072"/>
          </a:xfrm>
          <a:prstGeom prst="rect">
            <a:avLst/>
          </a:prstGeom>
        </p:spPr>
        <p:txBody>
          <a:bodyPr anchor="t"/>
          <a:lstStyle>
            <a:lvl1pPr marL="0" marR="0" indent="0" algn="l" defTabSz="914400" rtl="0" eaLnBrk="1" fontAlgn="auto" latinLnBrk="0" hangingPunct="1">
              <a:lnSpc>
                <a:spcPct val="100000"/>
              </a:lnSpc>
              <a:spcBef>
                <a:spcPts val="1000"/>
              </a:spcBef>
              <a:spcAft>
                <a:spcPts val="0"/>
              </a:spcAft>
              <a:buClrTx/>
              <a:buSzTx/>
              <a:buFontTx/>
              <a:buNone/>
              <a:tabLst/>
              <a:defRPr lang="en-US" sz="2800" smtClean="0">
                <a:solidFill>
                  <a:schemeClr val="tx1"/>
                </a:solidFill>
                <a:effectLs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a:t>
            </a:r>
            <a:r>
              <a:rPr lang="en-US" dirty="0">
                <a:effectLst/>
                <a:latin typeface="Calibri Light" panose="020F0302020204030204" pitchFamily="34" charset="0"/>
              </a:rPr>
              <a:t> </a:t>
            </a:r>
            <a:r>
              <a:rPr lang="en-US" dirty="0" err="1">
                <a:effectLst/>
                <a:latin typeface="Calibri Light" panose="020F0302020204030204" pitchFamily="34" charset="0"/>
              </a:rPr>
              <a:t>uptia</a:t>
            </a:r>
            <a:r>
              <a:rPr lang="en-US" dirty="0">
                <a:effectLst/>
                <a:latin typeface="Calibri Light" panose="020F0302020204030204" pitchFamily="34" charset="0"/>
              </a:rPr>
              <a:t>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 Lorem </a:t>
            </a:r>
            <a:r>
              <a:rPr lang="en-US" dirty="0" err="1">
                <a:effectLst/>
                <a:latin typeface="Calibri Light" panose="020F0302020204030204" pitchFamily="34" charset="0"/>
              </a:rPr>
              <a:t>ips</a:t>
            </a:r>
            <a:r>
              <a:rPr lang="en-US" dirty="0">
                <a:effectLst/>
                <a:latin typeface="Calibri Light" panose="020F0302020204030204" pitchFamily="34" charset="0"/>
              </a:rPr>
              <a:t> 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endParaRPr lang="en-US" dirty="0">
              <a:effectLst/>
              <a:latin typeface="Calibri Light" panose="020F0302020204030204" pitchFamily="34" charset="0"/>
            </a:endParaRPr>
          </a:p>
        </p:txBody>
      </p:sp>
    </p:spTree>
    <p:extLst>
      <p:ext uri="{BB962C8B-B14F-4D97-AF65-F5344CB8AC3E}">
        <p14:creationId xmlns:p14="http://schemas.microsoft.com/office/powerpoint/2010/main" val="391516367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_lab">
    <p:spTree>
      <p:nvGrpSpPr>
        <p:cNvPr id="1" name=""/>
        <p:cNvGrpSpPr/>
        <p:nvPr/>
      </p:nvGrpSpPr>
      <p:grpSpPr>
        <a:xfrm>
          <a:off x="0" y="0"/>
          <a:ext cx="0" cy="0"/>
          <a:chOff x="0" y="0"/>
          <a:chExt cx="0" cy="0"/>
        </a:xfrm>
      </p:grpSpPr>
      <p:pic>
        <p:nvPicPr>
          <p:cNvPr id="12" name="Picture 11" descr="A person in a lab coat looking through a microscope&#10;&#10;Description automatically generated with low confidence">
            <a:extLst>
              <a:ext uri="{FF2B5EF4-FFF2-40B4-BE49-F238E27FC236}">
                <a16:creationId xmlns:a16="http://schemas.microsoft.com/office/drawing/2014/main" id="{26DB0727-2B0F-544C-AA1B-C89AAB4F6E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11" name="Text Placeholder 10">
            <a:extLst>
              <a:ext uri="{FF2B5EF4-FFF2-40B4-BE49-F238E27FC236}">
                <a16:creationId xmlns:a16="http://schemas.microsoft.com/office/drawing/2014/main" id="{4A9EE608-886C-E04A-A7BD-3EEFA04D828C}"/>
              </a:ext>
            </a:extLst>
          </p:cNvPr>
          <p:cNvSpPr>
            <a:spLocks noGrp="1"/>
          </p:cNvSpPr>
          <p:nvPr>
            <p:ph type="body" sz="quarter" idx="13" hasCustomPrompt="1"/>
          </p:nvPr>
        </p:nvSpPr>
        <p:spPr>
          <a:xfrm>
            <a:off x="1361281" y="5568484"/>
            <a:ext cx="7670800" cy="438150"/>
          </a:xfrm>
          <a:prstGeom prst="rect">
            <a:avLst/>
          </a:prstGeom>
        </p:spPr>
        <p:txBody>
          <a:bodyPr anchor="t"/>
          <a:lstStyle>
            <a:lvl1pPr marL="0" indent="0">
              <a:lnSpc>
                <a:spcPct val="85000"/>
              </a:lnSpc>
              <a:buFontTx/>
              <a:buNone/>
              <a:defRPr sz="3600" b="0" i="0">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Subtitle/speaker name</a:t>
            </a:r>
          </a:p>
        </p:txBody>
      </p:sp>
      <p:sp>
        <p:nvSpPr>
          <p:cNvPr id="10" name="Text Placeholder 10">
            <a:extLst>
              <a:ext uri="{FF2B5EF4-FFF2-40B4-BE49-F238E27FC236}">
                <a16:creationId xmlns:a16="http://schemas.microsoft.com/office/drawing/2014/main" id="{64DC0896-9197-BA48-8CD1-E33F7015E71F}"/>
              </a:ext>
            </a:extLst>
          </p:cNvPr>
          <p:cNvSpPr>
            <a:spLocks noGrp="1"/>
          </p:cNvSpPr>
          <p:nvPr>
            <p:ph type="body" sz="quarter" idx="15" hasCustomPrompt="1"/>
          </p:nvPr>
        </p:nvSpPr>
        <p:spPr>
          <a:xfrm>
            <a:off x="1361281" y="2661116"/>
            <a:ext cx="9240458" cy="2501434"/>
          </a:xfrm>
          <a:prstGeom prst="rect">
            <a:avLst/>
          </a:prstGeom>
        </p:spPr>
        <p:txBody>
          <a:bodyPr anchor="b"/>
          <a:lstStyle>
            <a:lvl1pPr marL="0" indent="0">
              <a:lnSpc>
                <a:spcPct val="85000"/>
              </a:lnSpc>
              <a:buFontTx/>
              <a:buNone/>
              <a:defRPr sz="8400" b="0" i="0">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84pt front page</a:t>
            </a:r>
            <a:br>
              <a:rPr lang="en-US" dirty="0"/>
            </a:br>
            <a:r>
              <a:rPr lang="en-US" dirty="0"/>
              <a:t>headline here</a:t>
            </a:r>
          </a:p>
        </p:txBody>
      </p:sp>
      <p:pic>
        <p:nvPicPr>
          <p:cNvPr id="8" name="Picture 7" descr="Logo, company name&#10;&#10;Description automatically generated">
            <a:extLst>
              <a:ext uri="{FF2B5EF4-FFF2-40B4-BE49-F238E27FC236}">
                <a16:creationId xmlns:a16="http://schemas.microsoft.com/office/drawing/2014/main" id="{0111C5EF-37F3-104B-8EEF-E294CCB3C4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5950" y="514350"/>
            <a:ext cx="3280297" cy="1633286"/>
          </a:xfrm>
          <a:prstGeom prst="rect">
            <a:avLst/>
          </a:prstGeom>
        </p:spPr>
      </p:pic>
      <p:pic>
        <p:nvPicPr>
          <p:cNvPr id="15" name="Picture 14">
            <a:extLst>
              <a:ext uri="{FF2B5EF4-FFF2-40B4-BE49-F238E27FC236}">
                <a16:creationId xmlns:a16="http://schemas.microsoft.com/office/drawing/2014/main" id="{CEAEB821-7FA1-2241-88D7-EB319CF98F69}"/>
              </a:ext>
            </a:extLst>
          </p:cNvPr>
          <p:cNvPicPr>
            <a:picLocks noChangeAspect="1"/>
          </p:cNvPicPr>
          <p:nvPr userDrawn="1"/>
        </p:nvPicPr>
        <p:blipFill>
          <a:blip r:embed="rId4"/>
          <a:stretch>
            <a:fillRect/>
          </a:stretch>
        </p:blipFill>
        <p:spPr>
          <a:xfrm>
            <a:off x="1466850" y="5221870"/>
            <a:ext cx="2025650" cy="69679"/>
          </a:xfrm>
          <a:prstGeom prst="rect">
            <a:avLst/>
          </a:prstGeom>
        </p:spPr>
      </p:pic>
      <p:sp>
        <p:nvSpPr>
          <p:cNvPr id="19" name="Footer Placeholder 1">
            <a:extLst>
              <a:ext uri="{FF2B5EF4-FFF2-40B4-BE49-F238E27FC236}">
                <a16:creationId xmlns:a16="http://schemas.microsoft.com/office/drawing/2014/main" id="{7BEF9B9D-934C-5246-8942-775ACFD36045}"/>
              </a:ext>
            </a:extLst>
          </p:cNvPr>
          <p:cNvSpPr>
            <a:spLocks noGrp="1"/>
          </p:cNvSpPr>
          <p:nvPr userDrawn="1"/>
        </p:nvSpPr>
        <p:spPr>
          <a:xfrm>
            <a:off x="44252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tx1"/>
                </a:solidFill>
                <a:latin typeface="Calibri" panose="020F0502020204030204" pitchFamily="34" charset="0"/>
                <a:cs typeface="Calibri" panose="020F0502020204030204" pitchFamily="34" charset="0"/>
              </a:rPr>
              <a:t>© 2022 Cardinal Health. All Rights Reserved</a:t>
            </a:r>
            <a:r>
              <a:rPr lang="en-US" sz="1080" b="0" i="0" spc="120" dirty="0">
                <a:solidFill>
                  <a:schemeClr val="tx1"/>
                </a:solidFill>
                <a:latin typeface="Calibri" panose="020F0502020204030204" pitchFamily="34" charset="0"/>
                <a:cs typeface="Calibri" panose="020F0502020204030204" pitchFamily="34" charset="0"/>
              </a:rPr>
              <a:t>.</a:t>
            </a:r>
            <a:r>
              <a:rPr lang="en-US" sz="1080" b="0" i="0" spc="120" baseline="0" dirty="0">
                <a:solidFill>
                  <a:schemeClr val="tx1"/>
                </a:solidFill>
                <a:latin typeface="Calibri" panose="020F0502020204030204" pitchFamily="34" charset="0"/>
                <a:cs typeface="Calibri" panose="020F0502020204030204" pitchFamily="34" charset="0"/>
              </a:rPr>
              <a:t> </a:t>
            </a:r>
            <a:endParaRPr lang="en-US" sz="1200" b="0" i="0" spc="120" dirty="0">
              <a:solidFill>
                <a:schemeClr val="tx1"/>
              </a:solidFill>
              <a:latin typeface="Calibri" panose="020F0502020204030204" pitchFamily="34" charset="0"/>
              <a:cs typeface="Calibri" panose="020F0502020204030204" pitchFamily="34" charset="0"/>
            </a:endParaRPr>
          </a:p>
        </p:txBody>
      </p:sp>
      <p:sp>
        <p:nvSpPr>
          <p:cNvPr id="20" name="Text Placeholder 10">
            <a:extLst>
              <a:ext uri="{FF2B5EF4-FFF2-40B4-BE49-F238E27FC236}">
                <a16:creationId xmlns:a16="http://schemas.microsoft.com/office/drawing/2014/main" id="{2AB28B97-9A2C-3F4C-80B0-7AF0A2765CDB}"/>
              </a:ext>
            </a:extLst>
          </p:cNvPr>
          <p:cNvSpPr>
            <a:spLocks noGrp="1"/>
          </p:cNvSpPr>
          <p:nvPr>
            <p:ph type="body" sz="quarter" idx="14" hasCustomPrompt="1"/>
          </p:nvPr>
        </p:nvSpPr>
        <p:spPr>
          <a:xfrm>
            <a:off x="1373981" y="6198161"/>
            <a:ext cx="7670800" cy="438150"/>
          </a:xfrm>
          <a:prstGeom prst="rect">
            <a:avLst/>
          </a:prstGeom>
        </p:spPr>
        <p:txBody>
          <a:bodyPr anchor="t"/>
          <a:lstStyle>
            <a:lvl1pPr marL="0" indent="0">
              <a:lnSpc>
                <a:spcPct val="85000"/>
              </a:lnSpc>
              <a:buFontTx/>
              <a:buNone/>
              <a:defRPr sz="1800" b="1" i="0">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fld id="{92B79CC2-BD88-7B44-B077-8F654AFAC274}" type="datetime4">
              <a:rPr lang="en-US" smtClean="0"/>
              <a:t>January 13, 2022</a:t>
            </a:fld>
            <a:endParaRPr lang="en-US" dirty="0"/>
          </a:p>
        </p:txBody>
      </p:sp>
    </p:spTree>
    <p:extLst>
      <p:ext uri="{BB962C8B-B14F-4D97-AF65-F5344CB8AC3E}">
        <p14:creationId xmlns:p14="http://schemas.microsoft.com/office/powerpoint/2010/main" val="10969920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uot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8A3F81-6755-A447-833D-8C02B2BD302F}"/>
              </a:ext>
            </a:extLst>
          </p:cNvPr>
          <p:cNvSpPr/>
          <p:nvPr userDrawn="1"/>
        </p:nvSpPr>
        <p:spPr>
          <a:xfrm>
            <a:off x="0" y="1251724"/>
            <a:ext cx="4114800" cy="5894690"/>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FC39B44C-BEED-954D-B2DB-AA065E81A825}"/>
              </a:ext>
            </a:extLst>
          </p:cNvPr>
          <p:cNvSpPr>
            <a:spLocks noGrp="1"/>
          </p:cNvSpPr>
          <p:nvPr>
            <p:ph type="pic" sz="quarter" idx="19" hasCustomPrompt="1"/>
          </p:nvPr>
        </p:nvSpPr>
        <p:spPr>
          <a:xfrm>
            <a:off x="0" y="1251724"/>
            <a:ext cx="4114800" cy="5894690"/>
          </a:xfrm>
          <a:prstGeom prst="rect">
            <a:avLst/>
          </a:prstGeom>
        </p:spPr>
        <p:txBody>
          <a:bodyPr/>
          <a:lstStyle>
            <a:lvl1pPr marL="0" indent="0" algn="ctr">
              <a:buNone/>
              <a:defRPr/>
            </a:lvl1pPr>
          </a:lstStyle>
          <a:p>
            <a:r>
              <a:rPr lang="en-US" dirty="0"/>
              <a:t>Click here to update headshot</a:t>
            </a:r>
          </a:p>
        </p:txBody>
      </p:sp>
      <p:pic>
        <p:nvPicPr>
          <p:cNvPr id="19" name="Picture 18" descr="Logo, company name&#10;&#10;Description automatically generated">
            <a:extLst>
              <a:ext uri="{FF2B5EF4-FFF2-40B4-BE49-F238E27FC236}">
                <a16:creationId xmlns:a16="http://schemas.microsoft.com/office/drawing/2014/main" id="{DC7D7630-C855-0D47-8EB3-71DA8D752B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20592" y="7262690"/>
            <a:ext cx="1780253" cy="886402"/>
          </a:xfrm>
          <a:prstGeom prst="rect">
            <a:avLst/>
          </a:prstGeom>
        </p:spPr>
      </p:pic>
      <p:pic>
        <p:nvPicPr>
          <p:cNvPr id="13" name="Picture 12">
            <a:extLst>
              <a:ext uri="{FF2B5EF4-FFF2-40B4-BE49-F238E27FC236}">
                <a16:creationId xmlns:a16="http://schemas.microsoft.com/office/drawing/2014/main" id="{DF7FD907-AD08-D447-9779-01FFF78C564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790451" y="1556501"/>
            <a:ext cx="906644" cy="778409"/>
          </a:xfrm>
          <a:prstGeom prst="rect">
            <a:avLst/>
          </a:prstGeom>
        </p:spPr>
      </p:pic>
      <p:sp>
        <p:nvSpPr>
          <p:cNvPr id="26" name="Text Placeholder 10">
            <a:extLst>
              <a:ext uri="{FF2B5EF4-FFF2-40B4-BE49-F238E27FC236}">
                <a16:creationId xmlns:a16="http://schemas.microsoft.com/office/drawing/2014/main" id="{C71D7204-888B-A345-BD70-19A9157A0EDC}"/>
              </a:ext>
            </a:extLst>
          </p:cNvPr>
          <p:cNvSpPr>
            <a:spLocks noGrp="1"/>
          </p:cNvSpPr>
          <p:nvPr>
            <p:ph type="body" sz="quarter" idx="13" hasCustomPrompt="1"/>
          </p:nvPr>
        </p:nvSpPr>
        <p:spPr>
          <a:xfrm>
            <a:off x="4993159" y="6016728"/>
            <a:ext cx="3367121" cy="438150"/>
          </a:xfrm>
          <a:prstGeom prst="rect">
            <a:avLst/>
          </a:prstGeom>
        </p:spPr>
        <p:txBody>
          <a:bodyPr anchor="t"/>
          <a:lstStyle>
            <a:lvl1pPr marL="0" indent="0">
              <a:lnSpc>
                <a:spcPct val="85000"/>
              </a:lnSpc>
              <a:buFontTx/>
              <a:buNone/>
              <a:defRPr sz="2100" b="1" i="0">
                <a:solidFill>
                  <a:schemeClr val="tx1"/>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err="1"/>
              <a:t>Firstname</a:t>
            </a:r>
            <a:r>
              <a:rPr lang="en-US" dirty="0"/>
              <a:t> </a:t>
            </a:r>
            <a:r>
              <a:rPr lang="en-US" dirty="0" err="1"/>
              <a:t>Lastname</a:t>
            </a:r>
            <a:endParaRPr lang="en-US" dirty="0"/>
          </a:p>
        </p:txBody>
      </p:sp>
      <p:pic>
        <p:nvPicPr>
          <p:cNvPr id="30" name="Picture 29">
            <a:extLst>
              <a:ext uri="{FF2B5EF4-FFF2-40B4-BE49-F238E27FC236}">
                <a16:creationId xmlns:a16="http://schemas.microsoft.com/office/drawing/2014/main" id="{13881DC6-429A-B242-945A-FF19B993D1E5}"/>
              </a:ext>
            </a:extLst>
          </p:cNvPr>
          <p:cNvPicPr>
            <a:picLocks noChangeAspect="1"/>
          </p:cNvPicPr>
          <p:nvPr userDrawn="1"/>
        </p:nvPicPr>
        <p:blipFill>
          <a:blip r:embed="rId4"/>
          <a:stretch>
            <a:fillRect/>
          </a:stretch>
        </p:blipFill>
        <p:spPr>
          <a:xfrm>
            <a:off x="5067965" y="5851824"/>
            <a:ext cx="2025650" cy="69679"/>
          </a:xfrm>
          <a:prstGeom prst="rect">
            <a:avLst/>
          </a:prstGeom>
        </p:spPr>
      </p:pic>
      <p:sp>
        <p:nvSpPr>
          <p:cNvPr id="31" name="Text Placeholder 10">
            <a:extLst>
              <a:ext uri="{FF2B5EF4-FFF2-40B4-BE49-F238E27FC236}">
                <a16:creationId xmlns:a16="http://schemas.microsoft.com/office/drawing/2014/main" id="{EBC995C8-5DC7-F04F-BD7C-4776AB30F6FA}"/>
              </a:ext>
            </a:extLst>
          </p:cNvPr>
          <p:cNvSpPr>
            <a:spLocks noGrp="1"/>
          </p:cNvSpPr>
          <p:nvPr>
            <p:ph type="body" sz="quarter" idx="18" hasCustomPrompt="1"/>
          </p:nvPr>
        </p:nvSpPr>
        <p:spPr>
          <a:xfrm>
            <a:off x="4993159" y="6384140"/>
            <a:ext cx="3367121" cy="338003"/>
          </a:xfrm>
          <a:prstGeom prst="rect">
            <a:avLst/>
          </a:prstGeom>
        </p:spPr>
        <p:txBody>
          <a:bodyPr anchor="t"/>
          <a:lstStyle>
            <a:lvl1pPr marL="0" indent="0">
              <a:lnSpc>
                <a:spcPct val="85000"/>
              </a:lnSpc>
              <a:buFontTx/>
              <a:buNone/>
              <a:defRPr sz="1800" b="0" i="0">
                <a:solidFill>
                  <a:schemeClr val="tx1"/>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Title</a:t>
            </a:r>
          </a:p>
        </p:txBody>
      </p:sp>
      <p:sp>
        <p:nvSpPr>
          <p:cNvPr id="16" name="Text Placeholder 8">
            <a:extLst>
              <a:ext uri="{FF2B5EF4-FFF2-40B4-BE49-F238E27FC236}">
                <a16:creationId xmlns:a16="http://schemas.microsoft.com/office/drawing/2014/main" id="{9B16F319-96FD-0747-8C68-B423DE06996F}"/>
              </a:ext>
            </a:extLst>
          </p:cNvPr>
          <p:cNvSpPr>
            <a:spLocks noGrp="1"/>
          </p:cNvSpPr>
          <p:nvPr>
            <p:ph type="body" sz="quarter" idx="21" hasCustomPrompt="1"/>
          </p:nvPr>
        </p:nvSpPr>
        <p:spPr>
          <a:xfrm>
            <a:off x="4993158" y="1945705"/>
            <a:ext cx="8679979" cy="3810894"/>
          </a:xfrm>
          <a:prstGeom prst="rect">
            <a:avLst/>
          </a:prstGeom>
        </p:spPr>
        <p:txBody>
          <a:bodyPr/>
          <a:lstStyle>
            <a:lvl1pPr marL="0" indent="0">
              <a:lnSpc>
                <a:spcPct val="100000"/>
              </a:lnSpc>
              <a:buFontTx/>
              <a:buNone/>
              <a:defRPr sz="4000" b="0" i="0">
                <a:solidFill>
                  <a:schemeClr val="tx1"/>
                </a:solidFill>
                <a:latin typeface="Calibri Light" panose="020F0302020204030204" pitchFamily="34" charset="0"/>
                <a:cs typeface="Calibri Light" panose="020F0302020204030204" pitchFamily="34" charset="0"/>
              </a:defRPr>
            </a:lvl1pPr>
            <a:lvl2pPr marL="457200" indent="0">
              <a:buFontTx/>
              <a:buNone/>
              <a:defRPr sz="4000" b="0" i="0">
                <a:solidFill>
                  <a:schemeClr val="bg1"/>
                </a:solidFill>
                <a:latin typeface="Calibri Light" panose="020F0302020204030204" pitchFamily="34" charset="0"/>
                <a:cs typeface="Calibri Light" panose="020F0302020204030204" pitchFamily="34" charset="0"/>
              </a:defRPr>
            </a:lvl2pPr>
            <a:lvl3pPr marL="914400" indent="0">
              <a:buFontTx/>
              <a:buNone/>
              <a:defRPr sz="4000" b="0" i="0">
                <a:solidFill>
                  <a:schemeClr val="bg1"/>
                </a:solidFill>
                <a:latin typeface="Calibri Light" panose="020F0302020204030204" pitchFamily="34" charset="0"/>
                <a:cs typeface="Calibri Light" panose="020F0302020204030204" pitchFamily="34" charset="0"/>
              </a:defRPr>
            </a:lvl3pPr>
            <a:lvl4pPr marL="1371600" indent="0">
              <a:buFontTx/>
              <a:buNone/>
              <a:defRPr sz="4000" b="0" i="0">
                <a:solidFill>
                  <a:schemeClr val="bg1"/>
                </a:solidFill>
                <a:latin typeface="Calibri Light" panose="020F0302020204030204" pitchFamily="34" charset="0"/>
                <a:cs typeface="Calibri Light" panose="020F0302020204030204" pitchFamily="34" charset="0"/>
              </a:defRPr>
            </a:lvl4pPr>
            <a:lvl5pPr marL="1828800" indent="0">
              <a:buFontTx/>
              <a:buNone/>
              <a:defRPr sz="4000" b="0" i="0">
                <a:solidFill>
                  <a:schemeClr val="bg1"/>
                </a:solidFill>
                <a:latin typeface="Calibri Light" panose="020F0302020204030204" pitchFamily="34" charset="0"/>
                <a:cs typeface="Calibri Light" panose="020F0302020204030204" pitchFamily="34" charset="0"/>
              </a:defRPr>
            </a:lvl5pPr>
          </a:lstStyle>
          <a:p>
            <a:pPr lvl="0"/>
            <a:r>
              <a:rPr lang="en-US" dirty="0"/>
              <a:t>Oma </a:t>
            </a:r>
            <a:r>
              <a:rPr lang="en-US" dirty="0" err="1"/>
              <a:t>gnihil</a:t>
            </a:r>
            <a:r>
              <a:rPr lang="en-US" dirty="0"/>
              <a:t> </a:t>
            </a:r>
            <a:r>
              <a:rPr lang="en-US" dirty="0" err="1"/>
              <a:t>iliam</a:t>
            </a:r>
            <a:r>
              <a:rPr lang="en-US" dirty="0"/>
              <a:t> </a:t>
            </a:r>
            <a:r>
              <a:rPr lang="en-US" dirty="0" err="1"/>
              <a:t>renis</a:t>
            </a:r>
            <a:r>
              <a:rPr lang="en-US" dirty="0"/>
              <a:t> et </a:t>
            </a:r>
            <a:r>
              <a:rPr lang="en-US" dirty="0" err="1"/>
              <a:t>omnis</a:t>
            </a:r>
            <a:r>
              <a:rPr lang="en-US" dirty="0"/>
              <a:t> nob </a:t>
            </a:r>
            <a:r>
              <a:rPr lang="en-US" dirty="0" err="1"/>
              <a:t>dolo</a:t>
            </a:r>
            <a:r>
              <a:rPr lang="en-US" dirty="0"/>
              <a:t> </a:t>
            </a:r>
            <a:r>
              <a:rPr lang="en-US" dirty="0" err="1"/>
              <a:t>rit</a:t>
            </a:r>
            <a:r>
              <a:rPr lang="en-US" dirty="0"/>
              <a:t> </a:t>
            </a:r>
            <a:r>
              <a:rPr lang="en-US" dirty="0" err="1"/>
              <a:t>omlsim</a:t>
            </a:r>
            <a:r>
              <a:rPr lang="en-US" dirty="0"/>
              <a:t> </a:t>
            </a:r>
            <a:r>
              <a:rPr lang="en-US" dirty="0" err="1"/>
              <a:t>iliquamlodo</a:t>
            </a:r>
            <a:r>
              <a:rPr lang="en-US" dirty="0"/>
              <a:t> </a:t>
            </a:r>
            <a:r>
              <a:rPr lang="en-US" dirty="0" err="1"/>
              <a:t>riatiam</a:t>
            </a:r>
            <a:r>
              <a:rPr lang="en-US" dirty="0"/>
              <a:t>, </a:t>
            </a:r>
            <a:r>
              <a:rPr lang="en-US" dirty="0" err="1"/>
              <a:t>ullia</a:t>
            </a:r>
            <a:r>
              <a:rPr lang="en-US" dirty="0"/>
              <a:t> </a:t>
            </a:r>
            <a:r>
              <a:rPr lang="en-US" dirty="0" err="1"/>
              <a:t>nime</a:t>
            </a:r>
            <a:r>
              <a:rPr lang="en-US" dirty="0"/>
              <a:t> </a:t>
            </a:r>
            <a:r>
              <a:rPr lang="en-US" dirty="0" err="1"/>
              <a:t>conseque</a:t>
            </a:r>
            <a:r>
              <a:rPr lang="en-US" dirty="0"/>
              <a:t>. Must </a:t>
            </a:r>
            <a:r>
              <a:rPr lang="en-US" dirty="0" err="1"/>
              <a:t>mai</a:t>
            </a:r>
            <a:r>
              <a:rPr lang="en-US" dirty="0"/>
              <a:t> </a:t>
            </a:r>
            <a:r>
              <a:rPr lang="en-US" dirty="0" err="1"/>
              <a:t>ossi</a:t>
            </a:r>
            <a:r>
              <a:rPr lang="en-US" dirty="0"/>
              <a:t> </a:t>
            </a:r>
            <a:r>
              <a:rPr lang="en-US" dirty="0" err="1"/>
              <a:t>nvelit</a:t>
            </a:r>
            <a:r>
              <a:rPr lang="en-US" dirty="0"/>
              <a:t> </a:t>
            </a:r>
            <a:r>
              <a:rPr lang="en-US" dirty="0" err="1"/>
              <a:t>accatect</a:t>
            </a:r>
            <a:r>
              <a:rPr lang="en-US" dirty="0"/>
              <a:t> </a:t>
            </a:r>
            <a:r>
              <a:rPr lang="en-US" dirty="0" err="1"/>
              <a:t>atem</a:t>
            </a:r>
            <a:r>
              <a:rPr lang="en-US" dirty="0"/>
              <a:t> </a:t>
            </a:r>
            <a:r>
              <a:rPr lang="en-US" dirty="0" err="1"/>
              <a:t>digendi</a:t>
            </a:r>
            <a:r>
              <a:rPr lang="en-US" dirty="0"/>
              <a:t> et </a:t>
            </a:r>
            <a:r>
              <a:rPr lang="en-US" dirty="0" err="1"/>
              <a:t>remquas</a:t>
            </a:r>
            <a:r>
              <a:rPr lang="en-US" dirty="0"/>
              <a:t> </a:t>
            </a:r>
            <a:r>
              <a:rPr lang="en-US" dirty="0" err="1"/>
              <a:t>qu</a:t>
            </a:r>
            <a:r>
              <a:rPr lang="en-US" dirty="0"/>
              <a:t> </a:t>
            </a:r>
            <a:r>
              <a:rPr lang="en-US" dirty="0" err="1"/>
              <a:t>iliquamlodo</a:t>
            </a:r>
            <a:r>
              <a:rPr lang="en-US" dirty="0"/>
              <a:t> </a:t>
            </a:r>
            <a:r>
              <a:rPr lang="en-US" dirty="0" err="1"/>
              <a:t>riatiam</a:t>
            </a:r>
            <a:r>
              <a:rPr lang="en-US" dirty="0"/>
              <a:t>, </a:t>
            </a:r>
            <a:r>
              <a:rPr lang="en-US" dirty="0" err="1"/>
              <a:t>omlsim</a:t>
            </a:r>
            <a:r>
              <a:rPr lang="en-US" dirty="0"/>
              <a:t> </a:t>
            </a:r>
            <a:r>
              <a:rPr lang="en-US" dirty="0" err="1"/>
              <a:t>iliquamlodo</a:t>
            </a:r>
            <a:r>
              <a:rPr lang="en-US" dirty="0"/>
              <a:t> </a:t>
            </a:r>
            <a:r>
              <a:rPr lang="en-US" dirty="0" err="1"/>
              <a:t>riatiam</a:t>
            </a:r>
            <a:r>
              <a:rPr lang="en-US" dirty="0"/>
              <a:t>, </a:t>
            </a:r>
            <a:r>
              <a:rPr lang="en-US" dirty="0" err="1"/>
              <a:t>ullia</a:t>
            </a:r>
            <a:r>
              <a:rPr lang="en-US" dirty="0"/>
              <a:t> </a:t>
            </a:r>
            <a:r>
              <a:rPr lang="en-US" dirty="0" err="1"/>
              <a:t>nime</a:t>
            </a:r>
            <a:r>
              <a:rPr lang="en-US" dirty="0"/>
              <a:t> </a:t>
            </a:r>
            <a:r>
              <a:rPr lang="en-US" dirty="0" err="1"/>
              <a:t>remquas</a:t>
            </a:r>
            <a:r>
              <a:rPr lang="en-US" dirty="0"/>
              <a:t> </a:t>
            </a:r>
            <a:r>
              <a:rPr lang="en-US" dirty="0" err="1"/>
              <a:t>conseque</a:t>
            </a:r>
            <a:r>
              <a:rPr lang="en-US" dirty="0"/>
              <a:t>.</a:t>
            </a:r>
          </a:p>
        </p:txBody>
      </p:sp>
    </p:spTree>
    <p:extLst>
      <p:ext uri="{BB962C8B-B14F-4D97-AF65-F5344CB8AC3E}">
        <p14:creationId xmlns:p14="http://schemas.microsoft.com/office/powerpoint/2010/main" val="1907058697"/>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ote 5">
    <p:spTree>
      <p:nvGrpSpPr>
        <p:cNvPr id="1" name=""/>
        <p:cNvGrpSpPr/>
        <p:nvPr/>
      </p:nvGrpSpPr>
      <p:grpSpPr>
        <a:xfrm>
          <a:off x="0" y="0"/>
          <a:ext cx="0" cy="0"/>
          <a:chOff x="0" y="0"/>
          <a:chExt cx="0" cy="0"/>
        </a:xfrm>
      </p:grpSpPr>
      <p:pic>
        <p:nvPicPr>
          <p:cNvPr id="19" name="Picture 18" descr="Logo, company name&#10;&#10;Description automatically generated">
            <a:extLst>
              <a:ext uri="{FF2B5EF4-FFF2-40B4-BE49-F238E27FC236}">
                <a16:creationId xmlns:a16="http://schemas.microsoft.com/office/drawing/2014/main" id="{DC7D7630-C855-0D47-8EB3-71DA8D752B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20592" y="7262690"/>
            <a:ext cx="1780253" cy="886402"/>
          </a:xfrm>
          <a:prstGeom prst="rect">
            <a:avLst/>
          </a:prstGeom>
        </p:spPr>
      </p:pic>
      <p:pic>
        <p:nvPicPr>
          <p:cNvPr id="13" name="Picture 12">
            <a:extLst>
              <a:ext uri="{FF2B5EF4-FFF2-40B4-BE49-F238E27FC236}">
                <a16:creationId xmlns:a16="http://schemas.microsoft.com/office/drawing/2014/main" id="{DF7FD907-AD08-D447-9779-01FFF78C564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8581" y="4292205"/>
            <a:ext cx="764617" cy="656470"/>
          </a:xfrm>
          <a:prstGeom prst="rect">
            <a:avLst/>
          </a:prstGeom>
        </p:spPr>
      </p:pic>
      <p:sp>
        <p:nvSpPr>
          <p:cNvPr id="26" name="Text Placeholder 10">
            <a:extLst>
              <a:ext uri="{FF2B5EF4-FFF2-40B4-BE49-F238E27FC236}">
                <a16:creationId xmlns:a16="http://schemas.microsoft.com/office/drawing/2014/main" id="{C71D7204-888B-A345-BD70-19A9157A0EDC}"/>
              </a:ext>
            </a:extLst>
          </p:cNvPr>
          <p:cNvSpPr>
            <a:spLocks noGrp="1"/>
          </p:cNvSpPr>
          <p:nvPr>
            <p:ph type="body" sz="quarter" idx="13" hasCustomPrompt="1"/>
          </p:nvPr>
        </p:nvSpPr>
        <p:spPr>
          <a:xfrm>
            <a:off x="858543" y="6777058"/>
            <a:ext cx="2737274" cy="438150"/>
          </a:xfrm>
          <a:prstGeom prst="rect">
            <a:avLst/>
          </a:prstGeom>
        </p:spPr>
        <p:txBody>
          <a:bodyPr anchor="t"/>
          <a:lstStyle>
            <a:lvl1pPr marL="0" indent="0">
              <a:lnSpc>
                <a:spcPct val="85000"/>
              </a:lnSpc>
              <a:buFontTx/>
              <a:buNone/>
              <a:defRPr sz="1800" b="1" i="0">
                <a:solidFill>
                  <a:schemeClr val="tx1"/>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err="1"/>
              <a:t>Firstname</a:t>
            </a:r>
            <a:r>
              <a:rPr lang="en-US" dirty="0"/>
              <a:t> </a:t>
            </a:r>
            <a:r>
              <a:rPr lang="en-US" dirty="0" err="1"/>
              <a:t>Lastname</a:t>
            </a:r>
            <a:endParaRPr lang="en-US" dirty="0"/>
          </a:p>
        </p:txBody>
      </p:sp>
      <p:pic>
        <p:nvPicPr>
          <p:cNvPr id="30" name="Picture 29">
            <a:extLst>
              <a:ext uri="{FF2B5EF4-FFF2-40B4-BE49-F238E27FC236}">
                <a16:creationId xmlns:a16="http://schemas.microsoft.com/office/drawing/2014/main" id="{13881DC6-429A-B242-945A-FF19B993D1E5}"/>
              </a:ext>
            </a:extLst>
          </p:cNvPr>
          <p:cNvPicPr>
            <a:picLocks noChangeAspect="1"/>
          </p:cNvPicPr>
          <p:nvPr userDrawn="1"/>
        </p:nvPicPr>
        <p:blipFill>
          <a:blip r:embed="rId4"/>
          <a:stretch>
            <a:fillRect/>
          </a:stretch>
        </p:blipFill>
        <p:spPr>
          <a:xfrm>
            <a:off x="933348" y="6633451"/>
            <a:ext cx="2025650" cy="69679"/>
          </a:xfrm>
          <a:prstGeom prst="rect">
            <a:avLst/>
          </a:prstGeom>
        </p:spPr>
      </p:pic>
      <p:sp>
        <p:nvSpPr>
          <p:cNvPr id="31" name="Text Placeholder 10">
            <a:extLst>
              <a:ext uri="{FF2B5EF4-FFF2-40B4-BE49-F238E27FC236}">
                <a16:creationId xmlns:a16="http://schemas.microsoft.com/office/drawing/2014/main" id="{EBC995C8-5DC7-F04F-BD7C-4776AB30F6FA}"/>
              </a:ext>
            </a:extLst>
          </p:cNvPr>
          <p:cNvSpPr>
            <a:spLocks noGrp="1"/>
          </p:cNvSpPr>
          <p:nvPr>
            <p:ph type="body" sz="quarter" idx="18" hasCustomPrompt="1"/>
          </p:nvPr>
        </p:nvSpPr>
        <p:spPr>
          <a:xfrm>
            <a:off x="858543" y="7115309"/>
            <a:ext cx="2737274" cy="338003"/>
          </a:xfrm>
          <a:prstGeom prst="rect">
            <a:avLst/>
          </a:prstGeom>
        </p:spPr>
        <p:txBody>
          <a:bodyPr anchor="t"/>
          <a:lstStyle>
            <a:lvl1pPr marL="0" indent="0">
              <a:lnSpc>
                <a:spcPct val="85000"/>
              </a:lnSpc>
              <a:buFontTx/>
              <a:buNone/>
              <a:defRPr sz="1400" b="0" i="1">
                <a:solidFill>
                  <a:schemeClr val="tx1"/>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Title</a:t>
            </a:r>
          </a:p>
        </p:txBody>
      </p:sp>
      <p:sp>
        <p:nvSpPr>
          <p:cNvPr id="16" name="Text Placeholder 8">
            <a:extLst>
              <a:ext uri="{FF2B5EF4-FFF2-40B4-BE49-F238E27FC236}">
                <a16:creationId xmlns:a16="http://schemas.microsoft.com/office/drawing/2014/main" id="{9B16F319-96FD-0747-8C68-B423DE06996F}"/>
              </a:ext>
            </a:extLst>
          </p:cNvPr>
          <p:cNvSpPr>
            <a:spLocks noGrp="1"/>
          </p:cNvSpPr>
          <p:nvPr>
            <p:ph type="body" sz="quarter" idx="21" hasCustomPrompt="1"/>
          </p:nvPr>
        </p:nvSpPr>
        <p:spPr>
          <a:xfrm>
            <a:off x="858542" y="4505806"/>
            <a:ext cx="3157404" cy="1948884"/>
          </a:xfrm>
          <a:prstGeom prst="rect">
            <a:avLst/>
          </a:prstGeom>
        </p:spPr>
        <p:txBody>
          <a:bodyPr/>
          <a:lstStyle>
            <a:lvl1pPr marL="0" indent="0">
              <a:lnSpc>
                <a:spcPct val="100000"/>
              </a:lnSpc>
              <a:buFontTx/>
              <a:buNone/>
              <a:defRPr sz="2100" b="0" i="0">
                <a:solidFill>
                  <a:schemeClr val="tx1"/>
                </a:solidFill>
                <a:latin typeface="Calibri Light" panose="020F0302020204030204" pitchFamily="34" charset="0"/>
                <a:cs typeface="Calibri Light" panose="020F0302020204030204" pitchFamily="34" charset="0"/>
              </a:defRPr>
            </a:lvl1pPr>
            <a:lvl2pPr marL="457200" indent="0">
              <a:buFontTx/>
              <a:buNone/>
              <a:defRPr sz="4000" b="0" i="0">
                <a:solidFill>
                  <a:schemeClr val="bg1"/>
                </a:solidFill>
                <a:latin typeface="Calibri Light" panose="020F0302020204030204" pitchFamily="34" charset="0"/>
                <a:cs typeface="Calibri Light" panose="020F0302020204030204" pitchFamily="34" charset="0"/>
              </a:defRPr>
            </a:lvl2pPr>
            <a:lvl3pPr marL="914400" indent="0">
              <a:buFontTx/>
              <a:buNone/>
              <a:defRPr sz="4000" b="0" i="0">
                <a:solidFill>
                  <a:schemeClr val="bg1"/>
                </a:solidFill>
                <a:latin typeface="Calibri Light" panose="020F0302020204030204" pitchFamily="34" charset="0"/>
                <a:cs typeface="Calibri Light" panose="020F0302020204030204" pitchFamily="34" charset="0"/>
              </a:defRPr>
            </a:lvl3pPr>
            <a:lvl4pPr marL="1371600" indent="0">
              <a:buFontTx/>
              <a:buNone/>
              <a:defRPr sz="4000" b="0" i="0">
                <a:solidFill>
                  <a:schemeClr val="bg1"/>
                </a:solidFill>
                <a:latin typeface="Calibri Light" panose="020F0302020204030204" pitchFamily="34" charset="0"/>
                <a:cs typeface="Calibri Light" panose="020F0302020204030204" pitchFamily="34" charset="0"/>
              </a:defRPr>
            </a:lvl4pPr>
            <a:lvl5pPr marL="1828800" indent="0">
              <a:buFontTx/>
              <a:buNone/>
              <a:defRPr sz="4000" b="0" i="0">
                <a:solidFill>
                  <a:schemeClr val="bg1"/>
                </a:solidFill>
                <a:latin typeface="Calibri Light" panose="020F0302020204030204" pitchFamily="34" charset="0"/>
                <a:cs typeface="Calibri Light" panose="020F0302020204030204" pitchFamily="34" charset="0"/>
              </a:defRPr>
            </a:lvl5pPr>
          </a:lstStyle>
          <a:p>
            <a:pPr lvl="0"/>
            <a:r>
              <a:rPr lang="en-US" dirty="0"/>
              <a:t>Oma </a:t>
            </a:r>
            <a:r>
              <a:rPr lang="en-US" dirty="0" err="1"/>
              <a:t>gnihil</a:t>
            </a:r>
            <a:r>
              <a:rPr lang="en-US" dirty="0"/>
              <a:t> </a:t>
            </a:r>
            <a:r>
              <a:rPr lang="en-US" dirty="0" err="1"/>
              <a:t>iliam</a:t>
            </a:r>
            <a:r>
              <a:rPr lang="en-US" dirty="0"/>
              <a:t> </a:t>
            </a:r>
            <a:r>
              <a:rPr lang="en-US" dirty="0" err="1"/>
              <a:t>renis</a:t>
            </a:r>
            <a:r>
              <a:rPr lang="en-US" dirty="0"/>
              <a:t> et </a:t>
            </a:r>
            <a:r>
              <a:rPr lang="en-US" dirty="0" err="1"/>
              <a:t>omnis</a:t>
            </a:r>
            <a:r>
              <a:rPr lang="en-US" dirty="0"/>
              <a:t> nob </a:t>
            </a:r>
            <a:r>
              <a:rPr lang="en-US" dirty="0" err="1"/>
              <a:t>dolo</a:t>
            </a:r>
            <a:r>
              <a:rPr lang="en-US" dirty="0"/>
              <a:t> </a:t>
            </a:r>
            <a:r>
              <a:rPr lang="en-US" dirty="0" err="1"/>
              <a:t>rit</a:t>
            </a:r>
            <a:r>
              <a:rPr lang="en-US" dirty="0"/>
              <a:t> </a:t>
            </a:r>
            <a:r>
              <a:rPr lang="en-US" dirty="0" err="1"/>
              <a:t>omlsim</a:t>
            </a:r>
            <a:r>
              <a:rPr lang="en-US" dirty="0"/>
              <a:t> </a:t>
            </a:r>
            <a:r>
              <a:rPr lang="en-US" dirty="0" err="1"/>
              <a:t>iliquamlodo</a:t>
            </a:r>
            <a:r>
              <a:rPr lang="en-US" dirty="0"/>
              <a:t> </a:t>
            </a:r>
            <a:r>
              <a:rPr lang="en-US" dirty="0" err="1"/>
              <a:t>riatiam</a:t>
            </a:r>
            <a:r>
              <a:rPr lang="en-US" dirty="0"/>
              <a:t>, </a:t>
            </a:r>
            <a:r>
              <a:rPr lang="en-US" dirty="0" err="1"/>
              <a:t>ullia</a:t>
            </a:r>
            <a:r>
              <a:rPr lang="en-US" dirty="0"/>
              <a:t> </a:t>
            </a:r>
            <a:r>
              <a:rPr lang="en-US" dirty="0" err="1"/>
              <a:t>nime</a:t>
            </a:r>
            <a:r>
              <a:rPr lang="en-US" dirty="0"/>
              <a:t> </a:t>
            </a:r>
            <a:r>
              <a:rPr lang="en-US" dirty="0" err="1"/>
              <a:t>conseque</a:t>
            </a:r>
            <a:r>
              <a:rPr lang="en-US" dirty="0"/>
              <a:t>. Must </a:t>
            </a:r>
            <a:r>
              <a:rPr lang="en-US" dirty="0" err="1"/>
              <a:t>mai</a:t>
            </a:r>
            <a:r>
              <a:rPr lang="en-US" dirty="0"/>
              <a:t> </a:t>
            </a:r>
            <a:r>
              <a:rPr lang="en-US" dirty="0" err="1"/>
              <a:t>ossi</a:t>
            </a:r>
            <a:r>
              <a:rPr lang="en-US" dirty="0"/>
              <a:t> </a:t>
            </a:r>
            <a:r>
              <a:rPr lang="en-US" dirty="0" err="1"/>
              <a:t>digendi</a:t>
            </a:r>
            <a:r>
              <a:rPr lang="en-US" dirty="0"/>
              <a:t> et </a:t>
            </a:r>
            <a:r>
              <a:rPr lang="en-US" dirty="0" err="1"/>
              <a:t>remquas</a:t>
            </a:r>
            <a:r>
              <a:rPr lang="en-US" dirty="0"/>
              <a:t> </a:t>
            </a:r>
            <a:r>
              <a:rPr lang="en-US" dirty="0" err="1"/>
              <a:t>qu</a:t>
            </a:r>
            <a:r>
              <a:rPr lang="en-US" dirty="0"/>
              <a:t> </a:t>
            </a:r>
            <a:r>
              <a:rPr lang="en-US" dirty="0" err="1"/>
              <a:t>iliquamlodo</a:t>
            </a:r>
            <a:r>
              <a:rPr lang="en-US" dirty="0"/>
              <a:t> </a:t>
            </a:r>
            <a:r>
              <a:rPr lang="en-US" dirty="0" err="1"/>
              <a:t>riatiam</a:t>
            </a:r>
            <a:r>
              <a:rPr lang="en-US" dirty="0"/>
              <a:t>.</a:t>
            </a:r>
          </a:p>
        </p:txBody>
      </p:sp>
      <p:sp>
        <p:nvSpPr>
          <p:cNvPr id="4" name="Picture Placeholder 3">
            <a:extLst>
              <a:ext uri="{FF2B5EF4-FFF2-40B4-BE49-F238E27FC236}">
                <a16:creationId xmlns:a16="http://schemas.microsoft.com/office/drawing/2014/main" id="{EC143D48-8C0C-C549-9E5B-E52472A7375F}"/>
              </a:ext>
            </a:extLst>
          </p:cNvPr>
          <p:cNvSpPr>
            <a:spLocks noGrp="1"/>
          </p:cNvSpPr>
          <p:nvPr>
            <p:ph type="pic" sz="quarter" idx="30" hasCustomPrompt="1"/>
          </p:nvPr>
        </p:nvSpPr>
        <p:spPr>
          <a:xfrm>
            <a:off x="858542" y="1109298"/>
            <a:ext cx="3169046" cy="3169046"/>
          </a:xfrm>
          <a:prstGeom prst="ellipse">
            <a:avLst/>
          </a:prstGeom>
        </p:spPr>
        <p:txBody>
          <a:bodyPr/>
          <a:lstStyle>
            <a:lvl1pPr marL="0" indent="0" algn="ctr">
              <a:buNone/>
              <a:defRPr sz="1600"/>
            </a:lvl1pPr>
          </a:lstStyle>
          <a:p>
            <a:r>
              <a:rPr lang="en-US" dirty="0"/>
              <a:t>Click icon to update headshot</a:t>
            </a:r>
          </a:p>
        </p:txBody>
      </p:sp>
      <p:pic>
        <p:nvPicPr>
          <p:cNvPr id="28" name="Picture 27">
            <a:extLst>
              <a:ext uri="{FF2B5EF4-FFF2-40B4-BE49-F238E27FC236}">
                <a16:creationId xmlns:a16="http://schemas.microsoft.com/office/drawing/2014/main" id="{50FDCAAA-89AF-3642-97C8-9F30BF480BA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350121" y="4292205"/>
            <a:ext cx="764617" cy="656470"/>
          </a:xfrm>
          <a:prstGeom prst="rect">
            <a:avLst/>
          </a:prstGeom>
        </p:spPr>
      </p:pic>
      <p:sp>
        <p:nvSpPr>
          <p:cNvPr id="29" name="Text Placeholder 10">
            <a:extLst>
              <a:ext uri="{FF2B5EF4-FFF2-40B4-BE49-F238E27FC236}">
                <a16:creationId xmlns:a16="http://schemas.microsoft.com/office/drawing/2014/main" id="{B3FACEC1-D191-D94C-9958-152129019A9A}"/>
              </a:ext>
            </a:extLst>
          </p:cNvPr>
          <p:cNvSpPr>
            <a:spLocks noGrp="1"/>
          </p:cNvSpPr>
          <p:nvPr>
            <p:ph type="body" sz="quarter" idx="31" hasCustomPrompt="1"/>
          </p:nvPr>
        </p:nvSpPr>
        <p:spPr>
          <a:xfrm>
            <a:off x="5570083" y="6777058"/>
            <a:ext cx="2737274" cy="438150"/>
          </a:xfrm>
          <a:prstGeom prst="rect">
            <a:avLst/>
          </a:prstGeom>
        </p:spPr>
        <p:txBody>
          <a:bodyPr anchor="t"/>
          <a:lstStyle>
            <a:lvl1pPr marL="0" indent="0">
              <a:lnSpc>
                <a:spcPct val="85000"/>
              </a:lnSpc>
              <a:buFontTx/>
              <a:buNone/>
              <a:defRPr sz="1800" b="1" i="0">
                <a:solidFill>
                  <a:schemeClr val="tx1"/>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err="1"/>
              <a:t>Firstname</a:t>
            </a:r>
            <a:r>
              <a:rPr lang="en-US" dirty="0"/>
              <a:t> </a:t>
            </a:r>
            <a:r>
              <a:rPr lang="en-US" dirty="0" err="1"/>
              <a:t>Lastname</a:t>
            </a:r>
            <a:endParaRPr lang="en-US" dirty="0"/>
          </a:p>
        </p:txBody>
      </p:sp>
      <p:pic>
        <p:nvPicPr>
          <p:cNvPr id="32" name="Picture 31">
            <a:extLst>
              <a:ext uri="{FF2B5EF4-FFF2-40B4-BE49-F238E27FC236}">
                <a16:creationId xmlns:a16="http://schemas.microsoft.com/office/drawing/2014/main" id="{C8A2EFE8-84CA-7748-AC2F-B548DA9343F6}"/>
              </a:ext>
            </a:extLst>
          </p:cNvPr>
          <p:cNvPicPr>
            <a:picLocks noChangeAspect="1"/>
          </p:cNvPicPr>
          <p:nvPr userDrawn="1"/>
        </p:nvPicPr>
        <p:blipFill>
          <a:blip r:embed="rId4"/>
          <a:stretch>
            <a:fillRect/>
          </a:stretch>
        </p:blipFill>
        <p:spPr>
          <a:xfrm>
            <a:off x="5644888" y="6633451"/>
            <a:ext cx="2025650" cy="69679"/>
          </a:xfrm>
          <a:prstGeom prst="rect">
            <a:avLst/>
          </a:prstGeom>
        </p:spPr>
      </p:pic>
      <p:sp>
        <p:nvSpPr>
          <p:cNvPr id="33" name="Text Placeholder 10">
            <a:extLst>
              <a:ext uri="{FF2B5EF4-FFF2-40B4-BE49-F238E27FC236}">
                <a16:creationId xmlns:a16="http://schemas.microsoft.com/office/drawing/2014/main" id="{9B6536BF-418D-3A41-BD28-C8DE247E452A}"/>
              </a:ext>
            </a:extLst>
          </p:cNvPr>
          <p:cNvSpPr>
            <a:spLocks noGrp="1"/>
          </p:cNvSpPr>
          <p:nvPr>
            <p:ph type="body" sz="quarter" idx="32" hasCustomPrompt="1"/>
          </p:nvPr>
        </p:nvSpPr>
        <p:spPr>
          <a:xfrm>
            <a:off x="5570083" y="7115309"/>
            <a:ext cx="2737274" cy="338003"/>
          </a:xfrm>
          <a:prstGeom prst="rect">
            <a:avLst/>
          </a:prstGeom>
        </p:spPr>
        <p:txBody>
          <a:bodyPr anchor="t"/>
          <a:lstStyle>
            <a:lvl1pPr marL="0" indent="0">
              <a:lnSpc>
                <a:spcPct val="85000"/>
              </a:lnSpc>
              <a:buFontTx/>
              <a:buNone/>
              <a:defRPr sz="1400" b="0" i="1">
                <a:solidFill>
                  <a:schemeClr val="tx1"/>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Title</a:t>
            </a:r>
          </a:p>
        </p:txBody>
      </p:sp>
      <p:sp>
        <p:nvSpPr>
          <p:cNvPr id="34" name="Text Placeholder 8">
            <a:extLst>
              <a:ext uri="{FF2B5EF4-FFF2-40B4-BE49-F238E27FC236}">
                <a16:creationId xmlns:a16="http://schemas.microsoft.com/office/drawing/2014/main" id="{A0C3A5A9-2E95-724E-9B1B-B20E17E26095}"/>
              </a:ext>
            </a:extLst>
          </p:cNvPr>
          <p:cNvSpPr>
            <a:spLocks noGrp="1"/>
          </p:cNvSpPr>
          <p:nvPr>
            <p:ph type="body" sz="quarter" idx="33" hasCustomPrompt="1"/>
          </p:nvPr>
        </p:nvSpPr>
        <p:spPr>
          <a:xfrm>
            <a:off x="5570082" y="4505806"/>
            <a:ext cx="3157404" cy="1948884"/>
          </a:xfrm>
          <a:prstGeom prst="rect">
            <a:avLst/>
          </a:prstGeom>
        </p:spPr>
        <p:txBody>
          <a:bodyPr/>
          <a:lstStyle>
            <a:lvl1pPr marL="0" indent="0">
              <a:lnSpc>
                <a:spcPct val="100000"/>
              </a:lnSpc>
              <a:buFontTx/>
              <a:buNone/>
              <a:defRPr sz="2100" b="0" i="0">
                <a:solidFill>
                  <a:schemeClr val="tx1"/>
                </a:solidFill>
                <a:latin typeface="Calibri Light" panose="020F0302020204030204" pitchFamily="34" charset="0"/>
                <a:cs typeface="Calibri Light" panose="020F0302020204030204" pitchFamily="34" charset="0"/>
              </a:defRPr>
            </a:lvl1pPr>
            <a:lvl2pPr marL="457200" indent="0">
              <a:buFontTx/>
              <a:buNone/>
              <a:defRPr sz="4000" b="0" i="0">
                <a:solidFill>
                  <a:schemeClr val="bg1"/>
                </a:solidFill>
                <a:latin typeface="Calibri Light" panose="020F0302020204030204" pitchFamily="34" charset="0"/>
                <a:cs typeface="Calibri Light" panose="020F0302020204030204" pitchFamily="34" charset="0"/>
              </a:defRPr>
            </a:lvl2pPr>
            <a:lvl3pPr marL="914400" indent="0">
              <a:buFontTx/>
              <a:buNone/>
              <a:defRPr sz="4000" b="0" i="0">
                <a:solidFill>
                  <a:schemeClr val="bg1"/>
                </a:solidFill>
                <a:latin typeface="Calibri Light" panose="020F0302020204030204" pitchFamily="34" charset="0"/>
                <a:cs typeface="Calibri Light" panose="020F0302020204030204" pitchFamily="34" charset="0"/>
              </a:defRPr>
            </a:lvl3pPr>
            <a:lvl4pPr marL="1371600" indent="0">
              <a:buFontTx/>
              <a:buNone/>
              <a:defRPr sz="4000" b="0" i="0">
                <a:solidFill>
                  <a:schemeClr val="bg1"/>
                </a:solidFill>
                <a:latin typeface="Calibri Light" panose="020F0302020204030204" pitchFamily="34" charset="0"/>
                <a:cs typeface="Calibri Light" panose="020F0302020204030204" pitchFamily="34" charset="0"/>
              </a:defRPr>
            </a:lvl4pPr>
            <a:lvl5pPr marL="1828800" indent="0">
              <a:buFontTx/>
              <a:buNone/>
              <a:defRPr sz="4000" b="0" i="0">
                <a:solidFill>
                  <a:schemeClr val="bg1"/>
                </a:solidFill>
                <a:latin typeface="Calibri Light" panose="020F0302020204030204" pitchFamily="34" charset="0"/>
                <a:cs typeface="Calibri Light" panose="020F0302020204030204" pitchFamily="34" charset="0"/>
              </a:defRPr>
            </a:lvl5pPr>
          </a:lstStyle>
          <a:p>
            <a:pPr lvl="0"/>
            <a:r>
              <a:rPr lang="en-US" dirty="0"/>
              <a:t>Oma </a:t>
            </a:r>
            <a:r>
              <a:rPr lang="en-US" dirty="0" err="1"/>
              <a:t>gnihil</a:t>
            </a:r>
            <a:r>
              <a:rPr lang="en-US" dirty="0"/>
              <a:t> </a:t>
            </a:r>
            <a:r>
              <a:rPr lang="en-US" dirty="0" err="1"/>
              <a:t>iliam</a:t>
            </a:r>
            <a:r>
              <a:rPr lang="en-US" dirty="0"/>
              <a:t> </a:t>
            </a:r>
            <a:r>
              <a:rPr lang="en-US" dirty="0" err="1"/>
              <a:t>renis</a:t>
            </a:r>
            <a:r>
              <a:rPr lang="en-US" dirty="0"/>
              <a:t> et </a:t>
            </a:r>
            <a:r>
              <a:rPr lang="en-US" dirty="0" err="1"/>
              <a:t>omnis</a:t>
            </a:r>
            <a:r>
              <a:rPr lang="en-US" dirty="0"/>
              <a:t> nob </a:t>
            </a:r>
            <a:r>
              <a:rPr lang="en-US" dirty="0" err="1"/>
              <a:t>dolo</a:t>
            </a:r>
            <a:r>
              <a:rPr lang="en-US" dirty="0"/>
              <a:t> </a:t>
            </a:r>
            <a:r>
              <a:rPr lang="en-US" dirty="0" err="1"/>
              <a:t>rit</a:t>
            </a:r>
            <a:r>
              <a:rPr lang="en-US" dirty="0"/>
              <a:t> </a:t>
            </a:r>
            <a:r>
              <a:rPr lang="en-US" dirty="0" err="1"/>
              <a:t>omlsim</a:t>
            </a:r>
            <a:r>
              <a:rPr lang="en-US" dirty="0"/>
              <a:t> </a:t>
            </a:r>
            <a:r>
              <a:rPr lang="en-US" dirty="0" err="1"/>
              <a:t>iliquamlodo</a:t>
            </a:r>
            <a:r>
              <a:rPr lang="en-US" dirty="0"/>
              <a:t> </a:t>
            </a:r>
            <a:r>
              <a:rPr lang="en-US" dirty="0" err="1"/>
              <a:t>riatiam</a:t>
            </a:r>
            <a:r>
              <a:rPr lang="en-US" dirty="0"/>
              <a:t>, </a:t>
            </a:r>
            <a:r>
              <a:rPr lang="en-US" dirty="0" err="1"/>
              <a:t>ullia</a:t>
            </a:r>
            <a:r>
              <a:rPr lang="en-US" dirty="0"/>
              <a:t> </a:t>
            </a:r>
            <a:r>
              <a:rPr lang="en-US" dirty="0" err="1"/>
              <a:t>nime</a:t>
            </a:r>
            <a:r>
              <a:rPr lang="en-US" dirty="0"/>
              <a:t> </a:t>
            </a:r>
            <a:r>
              <a:rPr lang="en-US" dirty="0" err="1"/>
              <a:t>conseque</a:t>
            </a:r>
            <a:r>
              <a:rPr lang="en-US" dirty="0"/>
              <a:t>. Must </a:t>
            </a:r>
            <a:r>
              <a:rPr lang="en-US" dirty="0" err="1"/>
              <a:t>mai</a:t>
            </a:r>
            <a:r>
              <a:rPr lang="en-US" dirty="0"/>
              <a:t> </a:t>
            </a:r>
            <a:r>
              <a:rPr lang="en-US" dirty="0" err="1"/>
              <a:t>ossi</a:t>
            </a:r>
            <a:r>
              <a:rPr lang="en-US" dirty="0"/>
              <a:t> </a:t>
            </a:r>
            <a:r>
              <a:rPr lang="en-US" dirty="0" err="1"/>
              <a:t>digendi</a:t>
            </a:r>
            <a:r>
              <a:rPr lang="en-US" dirty="0"/>
              <a:t> et </a:t>
            </a:r>
            <a:r>
              <a:rPr lang="en-US" dirty="0" err="1"/>
              <a:t>remquas</a:t>
            </a:r>
            <a:r>
              <a:rPr lang="en-US" dirty="0"/>
              <a:t> </a:t>
            </a:r>
            <a:r>
              <a:rPr lang="en-US" dirty="0" err="1"/>
              <a:t>qu</a:t>
            </a:r>
            <a:r>
              <a:rPr lang="en-US" dirty="0"/>
              <a:t> </a:t>
            </a:r>
            <a:r>
              <a:rPr lang="en-US" dirty="0" err="1"/>
              <a:t>iliquamlodo</a:t>
            </a:r>
            <a:r>
              <a:rPr lang="en-US" dirty="0"/>
              <a:t> </a:t>
            </a:r>
            <a:r>
              <a:rPr lang="en-US" dirty="0" err="1"/>
              <a:t>riatiam</a:t>
            </a:r>
            <a:r>
              <a:rPr lang="en-US" dirty="0"/>
              <a:t>.</a:t>
            </a:r>
          </a:p>
        </p:txBody>
      </p:sp>
      <p:sp>
        <p:nvSpPr>
          <p:cNvPr id="35" name="Picture Placeholder 3">
            <a:extLst>
              <a:ext uri="{FF2B5EF4-FFF2-40B4-BE49-F238E27FC236}">
                <a16:creationId xmlns:a16="http://schemas.microsoft.com/office/drawing/2014/main" id="{D5180FCE-90E8-FC4C-9B4C-72CC60A57656}"/>
              </a:ext>
            </a:extLst>
          </p:cNvPr>
          <p:cNvSpPr>
            <a:spLocks noGrp="1"/>
          </p:cNvSpPr>
          <p:nvPr>
            <p:ph type="pic" sz="quarter" idx="34" hasCustomPrompt="1"/>
          </p:nvPr>
        </p:nvSpPr>
        <p:spPr>
          <a:xfrm>
            <a:off x="5570082" y="1109298"/>
            <a:ext cx="3169046" cy="3169046"/>
          </a:xfrm>
          <a:prstGeom prst="ellipse">
            <a:avLst/>
          </a:prstGeom>
        </p:spPr>
        <p:txBody>
          <a:bodyPr/>
          <a:lstStyle>
            <a:lvl1pPr marL="0" indent="0" algn="ctr">
              <a:buNone/>
              <a:defRPr sz="1600"/>
            </a:lvl1pPr>
          </a:lstStyle>
          <a:p>
            <a:r>
              <a:rPr lang="en-US" dirty="0"/>
              <a:t>Click icon to update headshot</a:t>
            </a:r>
          </a:p>
        </p:txBody>
      </p:sp>
      <p:pic>
        <p:nvPicPr>
          <p:cNvPr id="36" name="Picture 35">
            <a:extLst>
              <a:ext uri="{FF2B5EF4-FFF2-40B4-BE49-F238E27FC236}">
                <a16:creationId xmlns:a16="http://schemas.microsoft.com/office/drawing/2014/main" id="{67CED26A-8C37-FA46-B691-FD619BF59CB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849853" y="4292205"/>
            <a:ext cx="764617" cy="656470"/>
          </a:xfrm>
          <a:prstGeom prst="rect">
            <a:avLst/>
          </a:prstGeom>
        </p:spPr>
      </p:pic>
      <p:sp>
        <p:nvSpPr>
          <p:cNvPr id="37" name="Text Placeholder 10">
            <a:extLst>
              <a:ext uri="{FF2B5EF4-FFF2-40B4-BE49-F238E27FC236}">
                <a16:creationId xmlns:a16="http://schemas.microsoft.com/office/drawing/2014/main" id="{1BFEC2F7-B88C-3A41-BDCA-AB065577B644}"/>
              </a:ext>
            </a:extLst>
          </p:cNvPr>
          <p:cNvSpPr>
            <a:spLocks noGrp="1"/>
          </p:cNvSpPr>
          <p:nvPr>
            <p:ph type="body" sz="quarter" idx="35" hasCustomPrompt="1"/>
          </p:nvPr>
        </p:nvSpPr>
        <p:spPr>
          <a:xfrm>
            <a:off x="10069815" y="6777058"/>
            <a:ext cx="2737274" cy="438150"/>
          </a:xfrm>
          <a:prstGeom prst="rect">
            <a:avLst/>
          </a:prstGeom>
        </p:spPr>
        <p:txBody>
          <a:bodyPr anchor="t"/>
          <a:lstStyle>
            <a:lvl1pPr marL="0" indent="0">
              <a:lnSpc>
                <a:spcPct val="85000"/>
              </a:lnSpc>
              <a:buFontTx/>
              <a:buNone/>
              <a:defRPr sz="1800" b="1" i="0">
                <a:solidFill>
                  <a:schemeClr val="tx1"/>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err="1"/>
              <a:t>Firstname</a:t>
            </a:r>
            <a:r>
              <a:rPr lang="en-US" dirty="0"/>
              <a:t> </a:t>
            </a:r>
            <a:r>
              <a:rPr lang="en-US" dirty="0" err="1"/>
              <a:t>Lastname</a:t>
            </a:r>
            <a:endParaRPr lang="en-US" dirty="0"/>
          </a:p>
        </p:txBody>
      </p:sp>
      <p:pic>
        <p:nvPicPr>
          <p:cNvPr id="38" name="Picture 37">
            <a:extLst>
              <a:ext uri="{FF2B5EF4-FFF2-40B4-BE49-F238E27FC236}">
                <a16:creationId xmlns:a16="http://schemas.microsoft.com/office/drawing/2014/main" id="{1494FF23-4883-7340-92A3-0C586F249629}"/>
              </a:ext>
            </a:extLst>
          </p:cNvPr>
          <p:cNvPicPr>
            <a:picLocks noChangeAspect="1"/>
          </p:cNvPicPr>
          <p:nvPr userDrawn="1"/>
        </p:nvPicPr>
        <p:blipFill>
          <a:blip r:embed="rId4"/>
          <a:stretch>
            <a:fillRect/>
          </a:stretch>
        </p:blipFill>
        <p:spPr>
          <a:xfrm>
            <a:off x="10144620" y="6633451"/>
            <a:ext cx="2025650" cy="69679"/>
          </a:xfrm>
          <a:prstGeom prst="rect">
            <a:avLst/>
          </a:prstGeom>
        </p:spPr>
      </p:pic>
      <p:sp>
        <p:nvSpPr>
          <p:cNvPr id="39" name="Text Placeholder 10">
            <a:extLst>
              <a:ext uri="{FF2B5EF4-FFF2-40B4-BE49-F238E27FC236}">
                <a16:creationId xmlns:a16="http://schemas.microsoft.com/office/drawing/2014/main" id="{6F23DC1E-B71E-2442-A092-F35B9DA26878}"/>
              </a:ext>
            </a:extLst>
          </p:cNvPr>
          <p:cNvSpPr>
            <a:spLocks noGrp="1"/>
          </p:cNvSpPr>
          <p:nvPr>
            <p:ph type="body" sz="quarter" idx="36" hasCustomPrompt="1"/>
          </p:nvPr>
        </p:nvSpPr>
        <p:spPr>
          <a:xfrm>
            <a:off x="10069815" y="7115309"/>
            <a:ext cx="2737274" cy="338003"/>
          </a:xfrm>
          <a:prstGeom prst="rect">
            <a:avLst/>
          </a:prstGeom>
        </p:spPr>
        <p:txBody>
          <a:bodyPr anchor="t"/>
          <a:lstStyle>
            <a:lvl1pPr marL="0" indent="0">
              <a:lnSpc>
                <a:spcPct val="85000"/>
              </a:lnSpc>
              <a:buFontTx/>
              <a:buNone/>
              <a:defRPr sz="1400" b="0" i="1">
                <a:solidFill>
                  <a:schemeClr val="tx1"/>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Title</a:t>
            </a:r>
          </a:p>
        </p:txBody>
      </p:sp>
      <p:sp>
        <p:nvSpPr>
          <p:cNvPr id="40" name="Text Placeholder 8">
            <a:extLst>
              <a:ext uri="{FF2B5EF4-FFF2-40B4-BE49-F238E27FC236}">
                <a16:creationId xmlns:a16="http://schemas.microsoft.com/office/drawing/2014/main" id="{FF947926-3BAB-6948-9951-DA7A5A771ADA}"/>
              </a:ext>
            </a:extLst>
          </p:cNvPr>
          <p:cNvSpPr>
            <a:spLocks noGrp="1"/>
          </p:cNvSpPr>
          <p:nvPr>
            <p:ph type="body" sz="quarter" idx="37" hasCustomPrompt="1"/>
          </p:nvPr>
        </p:nvSpPr>
        <p:spPr>
          <a:xfrm>
            <a:off x="10069814" y="4505806"/>
            <a:ext cx="3157404" cy="1948884"/>
          </a:xfrm>
          <a:prstGeom prst="rect">
            <a:avLst/>
          </a:prstGeom>
        </p:spPr>
        <p:txBody>
          <a:bodyPr/>
          <a:lstStyle>
            <a:lvl1pPr marL="0" indent="0">
              <a:lnSpc>
                <a:spcPct val="100000"/>
              </a:lnSpc>
              <a:buFontTx/>
              <a:buNone/>
              <a:defRPr sz="2100" b="0" i="0">
                <a:solidFill>
                  <a:schemeClr val="tx1"/>
                </a:solidFill>
                <a:latin typeface="Calibri Light" panose="020F0302020204030204" pitchFamily="34" charset="0"/>
                <a:cs typeface="Calibri Light" panose="020F0302020204030204" pitchFamily="34" charset="0"/>
              </a:defRPr>
            </a:lvl1pPr>
            <a:lvl2pPr marL="457200" indent="0">
              <a:buFontTx/>
              <a:buNone/>
              <a:defRPr sz="4000" b="0" i="0">
                <a:solidFill>
                  <a:schemeClr val="bg1"/>
                </a:solidFill>
                <a:latin typeface="Calibri Light" panose="020F0302020204030204" pitchFamily="34" charset="0"/>
                <a:cs typeface="Calibri Light" panose="020F0302020204030204" pitchFamily="34" charset="0"/>
              </a:defRPr>
            </a:lvl2pPr>
            <a:lvl3pPr marL="914400" indent="0">
              <a:buFontTx/>
              <a:buNone/>
              <a:defRPr sz="4000" b="0" i="0">
                <a:solidFill>
                  <a:schemeClr val="bg1"/>
                </a:solidFill>
                <a:latin typeface="Calibri Light" panose="020F0302020204030204" pitchFamily="34" charset="0"/>
                <a:cs typeface="Calibri Light" panose="020F0302020204030204" pitchFamily="34" charset="0"/>
              </a:defRPr>
            </a:lvl3pPr>
            <a:lvl4pPr marL="1371600" indent="0">
              <a:buFontTx/>
              <a:buNone/>
              <a:defRPr sz="4000" b="0" i="0">
                <a:solidFill>
                  <a:schemeClr val="bg1"/>
                </a:solidFill>
                <a:latin typeface="Calibri Light" panose="020F0302020204030204" pitchFamily="34" charset="0"/>
                <a:cs typeface="Calibri Light" panose="020F0302020204030204" pitchFamily="34" charset="0"/>
              </a:defRPr>
            </a:lvl4pPr>
            <a:lvl5pPr marL="1828800" indent="0">
              <a:buFontTx/>
              <a:buNone/>
              <a:defRPr sz="4000" b="0" i="0">
                <a:solidFill>
                  <a:schemeClr val="bg1"/>
                </a:solidFill>
                <a:latin typeface="Calibri Light" panose="020F0302020204030204" pitchFamily="34" charset="0"/>
                <a:cs typeface="Calibri Light" panose="020F0302020204030204" pitchFamily="34" charset="0"/>
              </a:defRPr>
            </a:lvl5pPr>
          </a:lstStyle>
          <a:p>
            <a:pPr lvl="0"/>
            <a:r>
              <a:rPr lang="en-US" dirty="0"/>
              <a:t>Oma </a:t>
            </a:r>
            <a:r>
              <a:rPr lang="en-US" dirty="0" err="1"/>
              <a:t>gnihil</a:t>
            </a:r>
            <a:r>
              <a:rPr lang="en-US" dirty="0"/>
              <a:t> </a:t>
            </a:r>
            <a:r>
              <a:rPr lang="en-US" dirty="0" err="1"/>
              <a:t>iliam</a:t>
            </a:r>
            <a:r>
              <a:rPr lang="en-US" dirty="0"/>
              <a:t> </a:t>
            </a:r>
            <a:r>
              <a:rPr lang="en-US" dirty="0" err="1"/>
              <a:t>renis</a:t>
            </a:r>
            <a:r>
              <a:rPr lang="en-US" dirty="0"/>
              <a:t> et </a:t>
            </a:r>
            <a:r>
              <a:rPr lang="en-US" dirty="0" err="1"/>
              <a:t>omnis</a:t>
            </a:r>
            <a:r>
              <a:rPr lang="en-US" dirty="0"/>
              <a:t> nob </a:t>
            </a:r>
            <a:r>
              <a:rPr lang="en-US" dirty="0" err="1"/>
              <a:t>dolo</a:t>
            </a:r>
            <a:r>
              <a:rPr lang="en-US" dirty="0"/>
              <a:t> </a:t>
            </a:r>
            <a:r>
              <a:rPr lang="en-US" dirty="0" err="1"/>
              <a:t>rit</a:t>
            </a:r>
            <a:r>
              <a:rPr lang="en-US" dirty="0"/>
              <a:t> </a:t>
            </a:r>
            <a:r>
              <a:rPr lang="en-US" dirty="0" err="1"/>
              <a:t>omlsim</a:t>
            </a:r>
            <a:r>
              <a:rPr lang="en-US" dirty="0"/>
              <a:t> </a:t>
            </a:r>
            <a:r>
              <a:rPr lang="en-US" dirty="0" err="1"/>
              <a:t>iliquamlodo</a:t>
            </a:r>
            <a:r>
              <a:rPr lang="en-US" dirty="0"/>
              <a:t> </a:t>
            </a:r>
            <a:r>
              <a:rPr lang="en-US" dirty="0" err="1"/>
              <a:t>riatiam</a:t>
            </a:r>
            <a:r>
              <a:rPr lang="en-US" dirty="0"/>
              <a:t>, </a:t>
            </a:r>
            <a:r>
              <a:rPr lang="en-US" dirty="0" err="1"/>
              <a:t>ullia</a:t>
            </a:r>
            <a:r>
              <a:rPr lang="en-US" dirty="0"/>
              <a:t> </a:t>
            </a:r>
            <a:r>
              <a:rPr lang="en-US" dirty="0" err="1"/>
              <a:t>nime</a:t>
            </a:r>
            <a:r>
              <a:rPr lang="en-US" dirty="0"/>
              <a:t> </a:t>
            </a:r>
            <a:r>
              <a:rPr lang="en-US" dirty="0" err="1"/>
              <a:t>conseque</a:t>
            </a:r>
            <a:r>
              <a:rPr lang="en-US" dirty="0"/>
              <a:t>. Must </a:t>
            </a:r>
            <a:r>
              <a:rPr lang="en-US" dirty="0" err="1"/>
              <a:t>mai</a:t>
            </a:r>
            <a:r>
              <a:rPr lang="en-US" dirty="0"/>
              <a:t> </a:t>
            </a:r>
            <a:r>
              <a:rPr lang="en-US" dirty="0" err="1"/>
              <a:t>ossi</a:t>
            </a:r>
            <a:r>
              <a:rPr lang="en-US" dirty="0"/>
              <a:t> </a:t>
            </a:r>
            <a:r>
              <a:rPr lang="en-US" dirty="0" err="1"/>
              <a:t>digendi</a:t>
            </a:r>
            <a:r>
              <a:rPr lang="en-US" dirty="0"/>
              <a:t> et </a:t>
            </a:r>
            <a:r>
              <a:rPr lang="en-US" dirty="0" err="1"/>
              <a:t>remquas</a:t>
            </a:r>
            <a:r>
              <a:rPr lang="en-US" dirty="0"/>
              <a:t> </a:t>
            </a:r>
            <a:r>
              <a:rPr lang="en-US" dirty="0" err="1"/>
              <a:t>qu</a:t>
            </a:r>
            <a:r>
              <a:rPr lang="en-US" dirty="0"/>
              <a:t> </a:t>
            </a:r>
            <a:r>
              <a:rPr lang="en-US" dirty="0" err="1"/>
              <a:t>iliquamlodo</a:t>
            </a:r>
            <a:r>
              <a:rPr lang="en-US" dirty="0"/>
              <a:t> </a:t>
            </a:r>
            <a:r>
              <a:rPr lang="en-US" dirty="0" err="1"/>
              <a:t>riatiam</a:t>
            </a:r>
            <a:r>
              <a:rPr lang="en-US" dirty="0"/>
              <a:t>.</a:t>
            </a:r>
          </a:p>
        </p:txBody>
      </p:sp>
      <p:sp>
        <p:nvSpPr>
          <p:cNvPr id="41" name="Picture Placeholder 3">
            <a:extLst>
              <a:ext uri="{FF2B5EF4-FFF2-40B4-BE49-F238E27FC236}">
                <a16:creationId xmlns:a16="http://schemas.microsoft.com/office/drawing/2014/main" id="{47652EF8-D2E8-CF44-8440-50D6A7C88CA0}"/>
              </a:ext>
            </a:extLst>
          </p:cNvPr>
          <p:cNvSpPr>
            <a:spLocks noGrp="1"/>
          </p:cNvSpPr>
          <p:nvPr>
            <p:ph type="pic" sz="quarter" idx="38" hasCustomPrompt="1"/>
          </p:nvPr>
        </p:nvSpPr>
        <p:spPr>
          <a:xfrm>
            <a:off x="10069814" y="1109298"/>
            <a:ext cx="3169046" cy="3169046"/>
          </a:xfrm>
          <a:prstGeom prst="ellipse">
            <a:avLst/>
          </a:prstGeom>
        </p:spPr>
        <p:txBody>
          <a:bodyPr/>
          <a:lstStyle>
            <a:lvl1pPr marL="0" indent="0" algn="ctr">
              <a:buNone/>
              <a:defRPr sz="1600"/>
            </a:lvl1pPr>
          </a:lstStyle>
          <a:p>
            <a:r>
              <a:rPr lang="en-US" dirty="0"/>
              <a:t>Click icon to update headshot</a:t>
            </a:r>
          </a:p>
        </p:txBody>
      </p:sp>
    </p:spTree>
    <p:extLst>
      <p:ext uri="{BB962C8B-B14F-4D97-AF65-F5344CB8AC3E}">
        <p14:creationId xmlns:p14="http://schemas.microsoft.com/office/powerpoint/2010/main" val="428973686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Quote 6">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B4A5DF5-8E1F-5548-82FE-419A5A72CC6B}"/>
              </a:ext>
            </a:extLst>
          </p:cNvPr>
          <p:cNvSpPr>
            <a:spLocks noGrp="1"/>
          </p:cNvSpPr>
          <p:nvPr>
            <p:ph type="pic" sz="quarter" idx="17"/>
          </p:nvPr>
        </p:nvSpPr>
        <p:spPr>
          <a:xfrm>
            <a:off x="4137804" y="3768151"/>
            <a:ext cx="3355340" cy="3204007"/>
          </a:xfrm>
          <a:prstGeom prst="rect">
            <a:avLst/>
          </a:prstGeom>
        </p:spPr>
        <p:txBody>
          <a:bodyPr/>
          <a:lstStyle>
            <a:lvl1pPr marL="0" indent="0">
              <a:buFont typeface="Arial" panose="020B0604020202020204" pitchFamily="34" charset="0"/>
              <a:buNone/>
              <a:defRPr sz="2000">
                <a:solidFill>
                  <a:srgbClr val="E7212F"/>
                </a:solidFill>
              </a:defRPr>
            </a:lvl1pPr>
          </a:lstStyle>
          <a:p>
            <a:endParaRPr lang="en-US" dirty="0"/>
          </a:p>
        </p:txBody>
      </p:sp>
      <p:grpSp>
        <p:nvGrpSpPr>
          <p:cNvPr id="5" name="Group 4">
            <a:extLst>
              <a:ext uri="{FF2B5EF4-FFF2-40B4-BE49-F238E27FC236}">
                <a16:creationId xmlns:a16="http://schemas.microsoft.com/office/drawing/2014/main" id="{CEEDFC7C-300C-BC41-9A94-66D1CD78D662}"/>
              </a:ext>
            </a:extLst>
          </p:cNvPr>
          <p:cNvGrpSpPr/>
          <p:nvPr userDrawn="1"/>
        </p:nvGrpSpPr>
        <p:grpSpPr>
          <a:xfrm>
            <a:off x="0" y="3771544"/>
            <a:ext cx="3825240" cy="69679"/>
            <a:chOff x="226060" y="3682630"/>
            <a:chExt cx="3825240" cy="69679"/>
          </a:xfrm>
        </p:grpSpPr>
        <p:pic>
          <p:nvPicPr>
            <p:cNvPr id="18" name="Picture 17">
              <a:extLst>
                <a:ext uri="{FF2B5EF4-FFF2-40B4-BE49-F238E27FC236}">
                  <a16:creationId xmlns:a16="http://schemas.microsoft.com/office/drawing/2014/main" id="{83EC79C0-EC54-F448-9B1D-D35A13F6F9CD}"/>
                </a:ext>
              </a:extLst>
            </p:cNvPr>
            <p:cNvPicPr>
              <a:picLocks noChangeAspect="1"/>
            </p:cNvPicPr>
            <p:nvPr userDrawn="1"/>
          </p:nvPicPr>
          <p:blipFill>
            <a:blip r:embed="rId2"/>
            <a:stretch>
              <a:fillRect/>
            </a:stretch>
          </p:blipFill>
          <p:spPr>
            <a:xfrm>
              <a:off x="226060" y="3682630"/>
              <a:ext cx="2025650" cy="69679"/>
            </a:xfrm>
            <a:prstGeom prst="rect">
              <a:avLst/>
            </a:prstGeom>
          </p:spPr>
        </p:pic>
        <p:pic>
          <p:nvPicPr>
            <p:cNvPr id="19" name="Picture 18">
              <a:extLst>
                <a:ext uri="{FF2B5EF4-FFF2-40B4-BE49-F238E27FC236}">
                  <a16:creationId xmlns:a16="http://schemas.microsoft.com/office/drawing/2014/main" id="{1AB621D5-C40E-184E-8FD5-E86B83B14C49}"/>
                </a:ext>
              </a:extLst>
            </p:cNvPr>
            <p:cNvPicPr>
              <a:picLocks noChangeAspect="1"/>
            </p:cNvPicPr>
            <p:nvPr userDrawn="1"/>
          </p:nvPicPr>
          <p:blipFill>
            <a:blip r:embed="rId2"/>
            <a:stretch>
              <a:fillRect/>
            </a:stretch>
          </p:blipFill>
          <p:spPr>
            <a:xfrm>
              <a:off x="2025650" y="3682630"/>
              <a:ext cx="2025650" cy="69679"/>
            </a:xfrm>
            <a:prstGeom prst="rect">
              <a:avLst/>
            </a:prstGeom>
          </p:spPr>
        </p:pic>
        <p:pic>
          <p:nvPicPr>
            <p:cNvPr id="17" name="Picture 16">
              <a:extLst>
                <a:ext uri="{FF2B5EF4-FFF2-40B4-BE49-F238E27FC236}">
                  <a16:creationId xmlns:a16="http://schemas.microsoft.com/office/drawing/2014/main" id="{EE8DDD02-811E-4742-A07B-B5F2062B6E93}"/>
                </a:ext>
              </a:extLst>
            </p:cNvPr>
            <p:cNvPicPr>
              <a:picLocks noChangeAspect="1"/>
            </p:cNvPicPr>
            <p:nvPr userDrawn="1"/>
          </p:nvPicPr>
          <p:blipFill>
            <a:blip r:embed="rId2"/>
            <a:stretch>
              <a:fillRect/>
            </a:stretch>
          </p:blipFill>
          <p:spPr>
            <a:xfrm>
              <a:off x="490148" y="3682630"/>
              <a:ext cx="2025650" cy="69679"/>
            </a:xfrm>
            <a:prstGeom prst="rect">
              <a:avLst/>
            </a:prstGeom>
          </p:spPr>
        </p:pic>
      </p:grpSp>
      <p:sp>
        <p:nvSpPr>
          <p:cNvPr id="24" name="Picture Placeholder 23">
            <a:extLst>
              <a:ext uri="{FF2B5EF4-FFF2-40B4-BE49-F238E27FC236}">
                <a16:creationId xmlns:a16="http://schemas.microsoft.com/office/drawing/2014/main" id="{7E7F02AF-892F-4E49-94C5-E5F88757D511}"/>
              </a:ext>
            </a:extLst>
          </p:cNvPr>
          <p:cNvSpPr>
            <a:spLocks noGrp="1"/>
          </p:cNvSpPr>
          <p:nvPr>
            <p:ph type="pic" sz="quarter" idx="18"/>
          </p:nvPr>
        </p:nvSpPr>
        <p:spPr>
          <a:xfrm>
            <a:off x="7705924" y="3771545"/>
            <a:ext cx="3355848" cy="3200614"/>
          </a:xfrm>
          <a:prstGeom prst="rect">
            <a:avLst/>
          </a:prstGeom>
        </p:spPr>
        <p:txBody>
          <a:bodyPr/>
          <a:lstStyle>
            <a:lvl1pPr marL="0" indent="0">
              <a:buNone/>
              <a:defRPr sz="2000">
                <a:solidFill>
                  <a:srgbClr val="E7212F"/>
                </a:solidFill>
              </a:defRPr>
            </a:lvl1pPr>
          </a:lstStyle>
          <a:p>
            <a:endParaRPr lang="en-US" dirty="0"/>
          </a:p>
        </p:txBody>
      </p:sp>
      <p:sp>
        <p:nvSpPr>
          <p:cNvPr id="26" name="Picture Placeholder 25">
            <a:extLst>
              <a:ext uri="{FF2B5EF4-FFF2-40B4-BE49-F238E27FC236}">
                <a16:creationId xmlns:a16="http://schemas.microsoft.com/office/drawing/2014/main" id="{1FEBF281-8578-6D43-B23E-3CBF9E74EEB0}"/>
              </a:ext>
            </a:extLst>
          </p:cNvPr>
          <p:cNvSpPr>
            <a:spLocks noGrp="1"/>
          </p:cNvSpPr>
          <p:nvPr>
            <p:ph type="pic" sz="quarter" idx="19"/>
          </p:nvPr>
        </p:nvSpPr>
        <p:spPr>
          <a:xfrm>
            <a:off x="11274552" y="3771545"/>
            <a:ext cx="3355848" cy="3200614"/>
          </a:xfrm>
          <a:prstGeom prst="rect">
            <a:avLst/>
          </a:prstGeom>
        </p:spPr>
        <p:txBody>
          <a:bodyPr/>
          <a:lstStyle>
            <a:lvl1pPr marL="0" indent="0">
              <a:buNone/>
              <a:defRPr sz="2000">
                <a:solidFill>
                  <a:srgbClr val="E7212F"/>
                </a:solidFill>
              </a:defRPr>
            </a:lvl1pPr>
          </a:lstStyle>
          <a:p>
            <a:endParaRPr lang="en-US" dirty="0"/>
          </a:p>
        </p:txBody>
      </p:sp>
      <p:pic>
        <p:nvPicPr>
          <p:cNvPr id="28" name="Picture 27" descr="Logo, company name&#10;&#10;Description automatically generated">
            <a:extLst>
              <a:ext uri="{FF2B5EF4-FFF2-40B4-BE49-F238E27FC236}">
                <a16:creationId xmlns:a16="http://schemas.microsoft.com/office/drawing/2014/main" id="{67CDBF5B-807E-E447-B496-43EF2C1002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720592" y="7262690"/>
            <a:ext cx="1780253" cy="886402"/>
          </a:xfrm>
          <a:prstGeom prst="rect">
            <a:avLst/>
          </a:prstGeom>
        </p:spPr>
      </p:pic>
      <p:pic>
        <p:nvPicPr>
          <p:cNvPr id="13" name="Picture 12">
            <a:extLst>
              <a:ext uri="{FF2B5EF4-FFF2-40B4-BE49-F238E27FC236}">
                <a16:creationId xmlns:a16="http://schemas.microsoft.com/office/drawing/2014/main" id="{E0C3D7AE-ACB8-9046-917D-F7550153C3E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823591" y="1131349"/>
            <a:ext cx="906644" cy="778409"/>
          </a:xfrm>
          <a:prstGeom prst="rect">
            <a:avLst/>
          </a:prstGeom>
        </p:spPr>
      </p:pic>
      <p:sp>
        <p:nvSpPr>
          <p:cNvPr id="14" name="Text Placeholder 10">
            <a:extLst>
              <a:ext uri="{FF2B5EF4-FFF2-40B4-BE49-F238E27FC236}">
                <a16:creationId xmlns:a16="http://schemas.microsoft.com/office/drawing/2014/main" id="{6F1BE068-48D5-4E48-AC7D-E8B607516FA9}"/>
              </a:ext>
            </a:extLst>
          </p:cNvPr>
          <p:cNvSpPr>
            <a:spLocks noGrp="1"/>
          </p:cNvSpPr>
          <p:nvPr>
            <p:ph type="body" sz="quarter" idx="13" hasCustomPrompt="1"/>
          </p:nvPr>
        </p:nvSpPr>
        <p:spPr>
          <a:xfrm>
            <a:off x="1100139" y="3955316"/>
            <a:ext cx="2725102" cy="438150"/>
          </a:xfrm>
          <a:prstGeom prst="rect">
            <a:avLst/>
          </a:prstGeom>
        </p:spPr>
        <p:txBody>
          <a:bodyPr anchor="t"/>
          <a:lstStyle>
            <a:lvl1pPr marL="0" indent="0">
              <a:lnSpc>
                <a:spcPct val="85000"/>
              </a:lnSpc>
              <a:buFontTx/>
              <a:buNone/>
              <a:defRPr sz="2100" b="1" i="0">
                <a:solidFill>
                  <a:schemeClr val="tx1"/>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Company name</a:t>
            </a:r>
          </a:p>
        </p:txBody>
      </p:sp>
      <p:sp>
        <p:nvSpPr>
          <p:cNvPr id="16" name="Text Placeholder 10">
            <a:extLst>
              <a:ext uri="{FF2B5EF4-FFF2-40B4-BE49-F238E27FC236}">
                <a16:creationId xmlns:a16="http://schemas.microsoft.com/office/drawing/2014/main" id="{1D6A1653-8492-F64D-B14E-5348DEBAB6CD}"/>
              </a:ext>
            </a:extLst>
          </p:cNvPr>
          <p:cNvSpPr>
            <a:spLocks noGrp="1"/>
          </p:cNvSpPr>
          <p:nvPr>
            <p:ph type="body" sz="quarter" idx="20" hasCustomPrompt="1"/>
          </p:nvPr>
        </p:nvSpPr>
        <p:spPr>
          <a:xfrm>
            <a:off x="1100139" y="4322728"/>
            <a:ext cx="2725102" cy="338003"/>
          </a:xfrm>
          <a:prstGeom prst="rect">
            <a:avLst/>
          </a:prstGeom>
        </p:spPr>
        <p:txBody>
          <a:bodyPr anchor="t"/>
          <a:lstStyle>
            <a:lvl1pPr marL="0" indent="0">
              <a:lnSpc>
                <a:spcPct val="85000"/>
              </a:lnSpc>
              <a:buFontTx/>
              <a:buNone/>
              <a:defRPr sz="1400" b="0" i="1">
                <a:solidFill>
                  <a:schemeClr val="tx1"/>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Title</a:t>
            </a:r>
          </a:p>
        </p:txBody>
      </p:sp>
      <p:sp>
        <p:nvSpPr>
          <p:cNvPr id="6" name="Text Placeholder 5">
            <a:extLst>
              <a:ext uri="{FF2B5EF4-FFF2-40B4-BE49-F238E27FC236}">
                <a16:creationId xmlns:a16="http://schemas.microsoft.com/office/drawing/2014/main" id="{40728220-5D71-8441-B3FE-9E5D7F9CDE07}"/>
              </a:ext>
            </a:extLst>
          </p:cNvPr>
          <p:cNvSpPr>
            <a:spLocks noGrp="1"/>
          </p:cNvSpPr>
          <p:nvPr>
            <p:ph type="body" sz="quarter" idx="21" hasCustomPrompt="1"/>
          </p:nvPr>
        </p:nvSpPr>
        <p:spPr>
          <a:xfrm>
            <a:off x="1100139" y="1520554"/>
            <a:ext cx="11454325" cy="2056454"/>
          </a:xfrm>
          <a:prstGeom prst="rect">
            <a:avLst/>
          </a:prstGeom>
        </p:spPr>
        <p:txBody>
          <a:bodyPr numCol="2" spcCol="365760"/>
          <a:lstStyle>
            <a:lvl1pPr marL="0" indent="0">
              <a:buNone/>
              <a:defRPr sz="2400" b="0" i="0">
                <a:latin typeface="Calibri Light" panose="020F0302020204030204" pitchFamily="34" charset="0"/>
                <a:cs typeface="Calibri Light" panose="020F0302020204030204" pitchFamily="34" charset="0"/>
              </a:defRPr>
            </a:lvl1pPr>
            <a:lvl2pPr marL="457200" indent="0">
              <a:buNone/>
              <a:defRPr sz="2800" b="0" i="0">
                <a:latin typeface="Calibri Light" panose="020F0302020204030204" pitchFamily="34" charset="0"/>
                <a:cs typeface="Calibri Light" panose="020F0302020204030204" pitchFamily="34" charset="0"/>
              </a:defRPr>
            </a:lvl2pPr>
            <a:lvl3pPr marL="914400" indent="0">
              <a:buNone/>
              <a:defRPr sz="2800" b="0" i="0">
                <a:latin typeface="Calibri Light" panose="020F0302020204030204" pitchFamily="34" charset="0"/>
                <a:cs typeface="Calibri Light" panose="020F0302020204030204" pitchFamily="34" charset="0"/>
              </a:defRPr>
            </a:lvl3pPr>
            <a:lvl4pPr marL="1371600" indent="0">
              <a:buNone/>
              <a:defRPr sz="2800" b="0" i="0">
                <a:latin typeface="Calibri Light" panose="020F0302020204030204" pitchFamily="34" charset="0"/>
                <a:cs typeface="Calibri Light" panose="020F0302020204030204" pitchFamily="34" charset="0"/>
              </a:defRPr>
            </a:lvl4pPr>
            <a:lvl5pPr marL="1828800" indent="0">
              <a:buNone/>
              <a:defRPr sz="2800" b="0" i="0">
                <a:latin typeface="Calibri Light" panose="020F0302020204030204" pitchFamily="34" charset="0"/>
                <a:cs typeface="Calibri Light" panose="020F0302020204030204" pitchFamily="34" charset="0"/>
              </a:defRPr>
            </a:lvl5pPr>
          </a:lstStyle>
          <a:p>
            <a:pPr lvl="0"/>
            <a:r>
              <a:rPr lang="en-US" dirty="0"/>
              <a:t>Long quote sample bolded highlight obit ma </a:t>
            </a:r>
            <a:r>
              <a:rPr lang="en-US" dirty="0" err="1"/>
              <a:t>gnihil</a:t>
            </a:r>
            <a:r>
              <a:rPr lang="en-US" dirty="0"/>
              <a:t> </a:t>
            </a:r>
            <a:r>
              <a:rPr lang="en-US" dirty="0" err="1"/>
              <a:t>iliam</a:t>
            </a:r>
            <a:r>
              <a:rPr lang="en-US" dirty="0"/>
              <a:t> </a:t>
            </a:r>
            <a:r>
              <a:rPr lang="en-US" dirty="0" err="1"/>
              <a:t>renis</a:t>
            </a:r>
            <a:r>
              <a:rPr lang="en-US" dirty="0"/>
              <a:t> et </a:t>
            </a:r>
            <a:r>
              <a:rPr lang="en-US" dirty="0" err="1"/>
              <a:t>omnis</a:t>
            </a:r>
            <a:r>
              <a:rPr lang="en-US" dirty="0"/>
              <a:t> nob </a:t>
            </a:r>
            <a:r>
              <a:rPr lang="en-US" dirty="0" err="1"/>
              <a:t>dolorit</a:t>
            </a:r>
            <a:r>
              <a:rPr lang="en-US" dirty="0"/>
              <a:t> </a:t>
            </a:r>
            <a:r>
              <a:rPr lang="en-US" dirty="0" err="1"/>
              <a:t>omls</a:t>
            </a:r>
            <a:r>
              <a:rPr lang="en-US" dirty="0"/>
              <a:t>. </a:t>
            </a:r>
            <a:r>
              <a:rPr lang="en-US" dirty="0" err="1"/>
              <a:t>Ximiliquam</a:t>
            </a:r>
            <a:r>
              <a:rPr lang="en-US" dirty="0"/>
              <a:t>, lo </a:t>
            </a:r>
            <a:r>
              <a:rPr lang="en-US" dirty="0" err="1"/>
              <a:t>riatiam</a:t>
            </a:r>
            <a:r>
              <a:rPr lang="en-US" dirty="0"/>
              <a:t>, </a:t>
            </a:r>
            <a:r>
              <a:rPr lang="en-US" dirty="0" err="1"/>
              <a:t>ullianime</a:t>
            </a:r>
            <a:r>
              <a:rPr lang="en-US" dirty="0"/>
              <a:t> </a:t>
            </a:r>
            <a:r>
              <a:rPr lang="en-US" dirty="0" err="1"/>
              <a:t>conseque</a:t>
            </a:r>
            <a:r>
              <a:rPr lang="en-US" dirty="0"/>
              <a:t>. Must </a:t>
            </a:r>
            <a:r>
              <a:rPr lang="en-US" dirty="0" err="1"/>
              <a:t>maiossi</a:t>
            </a:r>
            <a:r>
              <a:rPr lang="en-US" dirty="0"/>
              <a:t> </a:t>
            </a:r>
            <a:r>
              <a:rPr lang="en-US" dirty="0" err="1"/>
              <a:t>nvelit</a:t>
            </a:r>
            <a:r>
              <a:rPr lang="en-US" dirty="0"/>
              <a:t> acca </a:t>
            </a:r>
            <a:r>
              <a:rPr lang="en-US" dirty="0" err="1"/>
              <a:t>tectatem</a:t>
            </a:r>
            <a:r>
              <a:rPr lang="en-US" dirty="0"/>
              <a:t> </a:t>
            </a:r>
            <a:r>
              <a:rPr lang="en-US" dirty="0" err="1"/>
              <a:t>digendi</a:t>
            </a:r>
            <a:r>
              <a:rPr lang="en-US" dirty="0"/>
              <a:t> </a:t>
            </a:r>
            <a:r>
              <a:rPr lang="en-US" dirty="0" err="1"/>
              <a:t>senis</a:t>
            </a:r>
            <a:r>
              <a:rPr lang="en-US" dirty="0"/>
              <a:t> et </a:t>
            </a:r>
            <a:r>
              <a:rPr lang="en-US" dirty="0" err="1"/>
              <a:t>remquas</a:t>
            </a:r>
            <a:r>
              <a:rPr lang="en-US" dirty="0"/>
              <a:t> qui </a:t>
            </a:r>
            <a:r>
              <a:rPr lang="en-US" dirty="0" err="1"/>
              <a:t>simenie</a:t>
            </a:r>
            <a:r>
              <a:rPr lang="en-US" dirty="0"/>
              <a:t> </a:t>
            </a:r>
            <a:r>
              <a:rPr lang="en-US" dirty="0" err="1"/>
              <a:t>niendunt</a:t>
            </a:r>
            <a:r>
              <a:rPr lang="en-US" dirty="0"/>
              <a:t> </a:t>
            </a:r>
            <a:r>
              <a:rPr lang="en-US" dirty="0" err="1"/>
              <a:t>laut</a:t>
            </a:r>
            <a:r>
              <a:rPr lang="en-US" dirty="0"/>
              <a:t> </a:t>
            </a:r>
            <a:r>
              <a:rPr lang="en-US" dirty="0" err="1"/>
              <a:t>rere.Iqui</a:t>
            </a:r>
            <a:r>
              <a:rPr lang="en-US" dirty="0"/>
              <a:t> </a:t>
            </a:r>
            <a:r>
              <a:rPr lang="en-US" dirty="0" err="1"/>
              <a:t>dellab</a:t>
            </a:r>
            <a:r>
              <a:rPr lang="en-US" dirty="0"/>
              <a:t> </a:t>
            </a:r>
            <a:r>
              <a:rPr lang="en-US" dirty="0" err="1"/>
              <a:t>illor</a:t>
            </a:r>
            <a:r>
              <a:rPr lang="en-US" dirty="0"/>
              <a:t> </a:t>
            </a:r>
            <a:r>
              <a:rPr lang="en-US" dirty="0" err="1"/>
              <a:t>aut</a:t>
            </a:r>
            <a:r>
              <a:rPr lang="en-US" dirty="0"/>
              <a:t> </a:t>
            </a:r>
            <a:r>
              <a:rPr lang="en-US" dirty="0" err="1"/>
              <a:t>unt</a:t>
            </a:r>
            <a:r>
              <a:rPr lang="en-US" dirty="0"/>
              <a:t> </a:t>
            </a:r>
            <a:r>
              <a:rPr lang="en-US" dirty="0" err="1"/>
              <a:t>eleneca</a:t>
            </a:r>
            <a:r>
              <a:rPr lang="en-US" dirty="0"/>
              <a:t> </a:t>
            </a:r>
            <a:r>
              <a:rPr lang="en-US" dirty="0" err="1"/>
              <a:t>borpos</a:t>
            </a:r>
            <a:r>
              <a:rPr lang="en-US" dirty="0"/>
              <a:t> exp </a:t>
            </a:r>
            <a:r>
              <a:rPr lang="en-US" dirty="0" err="1"/>
              <a:t>dicilig</a:t>
            </a:r>
            <a:r>
              <a:rPr lang="en-US" dirty="0"/>
              <a:t> </a:t>
            </a:r>
            <a:r>
              <a:rPr lang="en-US" dirty="0" err="1"/>
              <a:t>nihilic</a:t>
            </a:r>
            <a:r>
              <a:rPr lang="en-US" dirty="0"/>
              <a:t> </a:t>
            </a:r>
            <a:r>
              <a:rPr lang="en-US" dirty="0" err="1"/>
              <a:t>ipicipi</a:t>
            </a:r>
            <a:r>
              <a:rPr lang="en-US" dirty="0"/>
              <a:t> </a:t>
            </a:r>
            <a:r>
              <a:rPr lang="en-US" dirty="0" err="1"/>
              <a:t>beritatem</a:t>
            </a:r>
            <a:r>
              <a:rPr lang="en-US" dirty="0"/>
              <a:t>. </a:t>
            </a:r>
            <a:r>
              <a:rPr lang="en-US" dirty="0" err="1"/>
              <a:t>Nem</a:t>
            </a:r>
            <a:r>
              <a:rPr lang="en-US" dirty="0"/>
              <a:t>. </a:t>
            </a:r>
            <a:r>
              <a:rPr lang="en-US" dirty="0" err="1"/>
              <a:t>Occumq</a:t>
            </a:r>
            <a:r>
              <a:rPr lang="en-US" dirty="0"/>
              <a:t> </a:t>
            </a:r>
            <a:r>
              <a:rPr lang="en-US" dirty="0" err="1"/>
              <a:t>comnihitam</a:t>
            </a:r>
            <a:r>
              <a:rPr lang="en-US" dirty="0"/>
              <a:t>, </a:t>
            </a:r>
            <a:r>
              <a:rPr lang="en-US" dirty="0" err="1"/>
              <a:t>aliqui</a:t>
            </a:r>
            <a:r>
              <a:rPr lang="en-US" dirty="0"/>
              <a:t> </a:t>
            </a:r>
            <a:r>
              <a:rPr lang="en-US" dirty="0" err="1"/>
              <a:t>aut</a:t>
            </a:r>
            <a:r>
              <a:rPr lang="en-US" dirty="0"/>
              <a:t> </a:t>
            </a:r>
            <a:r>
              <a:rPr lang="en-US" dirty="0" err="1"/>
              <a:t>omniet</a:t>
            </a:r>
            <a:r>
              <a:rPr lang="en-US" dirty="0"/>
              <a:t>, </a:t>
            </a:r>
            <a:r>
              <a:rPr lang="en-US" dirty="0" err="1"/>
              <a:t>eatus</a:t>
            </a:r>
            <a:r>
              <a:rPr lang="en-US" dirty="0"/>
              <a:t> do </a:t>
            </a:r>
            <a:r>
              <a:rPr lang="en-US" dirty="0" err="1"/>
              <a:t>luptatur</a:t>
            </a:r>
            <a:r>
              <a:rPr lang="en-US" dirty="0"/>
              <a:t> sunt il il </a:t>
            </a:r>
            <a:r>
              <a:rPr lang="en-US" dirty="0" err="1"/>
              <a:t>modi</a:t>
            </a:r>
            <a:r>
              <a:rPr lang="en-US" dirty="0"/>
              <a:t> </a:t>
            </a:r>
            <a:r>
              <a:rPr lang="en-US" dirty="0" err="1"/>
              <a:t>si</a:t>
            </a:r>
            <a:r>
              <a:rPr lang="en-US" dirty="0"/>
              <a:t> </a:t>
            </a:r>
            <a:r>
              <a:rPr lang="en-US" dirty="0" err="1"/>
              <a:t>Ximiliqua</a:t>
            </a:r>
            <a:r>
              <a:rPr lang="en-US" dirty="0"/>
              <a:t>, lo </a:t>
            </a:r>
            <a:r>
              <a:rPr lang="en-US" dirty="0" err="1"/>
              <a:t>riatiam</a:t>
            </a:r>
            <a:r>
              <a:rPr lang="en-US" dirty="0"/>
              <a:t>, </a:t>
            </a:r>
            <a:r>
              <a:rPr lang="en-US" dirty="0" err="1"/>
              <a:t>ullianime</a:t>
            </a:r>
            <a:r>
              <a:rPr lang="en-US" dirty="0"/>
              <a:t> </a:t>
            </a:r>
            <a:r>
              <a:rPr lang="en-US" dirty="0" err="1"/>
              <a:t>conseque</a:t>
            </a:r>
            <a:r>
              <a:rPr lang="en-US" dirty="0"/>
              <a:t>. Must </a:t>
            </a:r>
            <a:r>
              <a:rPr lang="en-US" dirty="0" err="1"/>
              <a:t>maiossi</a:t>
            </a:r>
            <a:r>
              <a:rPr lang="en-US" dirty="0"/>
              <a:t> </a:t>
            </a:r>
            <a:r>
              <a:rPr lang="en-US" dirty="0" err="1"/>
              <a:t>nvelit</a:t>
            </a:r>
            <a:r>
              <a:rPr lang="en-US" dirty="0"/>
              <a:t> acca </a:t>
            </a:r>
            <a:r>
              <a:rPr lang="en-US" dirty="0" err="1"/>
              <a:t>tectatem</a:t>
            </a:r>
            <a:r>
              <a:rPr lang="en-US" dirty="0"/>
              <a:t> </a:t>
            </a:r>
            <a:r>
              <a:rPr lang="en-US" dirty="0" err="1"/>
              <a:t>digendi</a:t>
            </a:r>
            <a:r>
              <a:rPr lang="en-US" dirty="0"/>
              <a:t> </a:t>
            </a:r>
            <a:r>
              <a:rPr lang="en-US" dirty="0" err="1"/>
              <a:t>senis</a:t>
            </a:r>
            <a:r>
              <a:rPr lang="en-US" dirty="0"/>
              <a:t> et </a:t>
            </a:r>
            <a:r>
              <a:rPr lang="en-US" dirty="0" err="1"/>
              <a:t>remq</a:t>
            </a:r>
            <a:r>
              <a:rPr lang="en-US" dirty="0"/>
              <a:t> </a:t>
            </a:r>
            <a:r>
              <a:rPr lang="en-US" dirty="0" err="1"/>
              <a:t>uas</a:t>
            </a:r>
            <a:r>
              <a:rPr lang="en-US" dirty="0"/>
              <a:t> </a:t>
            </a:r>
            <a:r>
              <a:rPr lang="en-US" dirty="0" err="1"/>
              <a:t>comnihitam</a:t>
            </a:r>
            <a:r>
              <a:rPr lang="en-US" dirty="0"/>
              <a:t>, </a:t>
            </a:r>
            <a:r>
              <a:rPr lang="en-US" dirty="0" err="1"/>
              <a:t>aliqui</a:t>
            </a:r>
            <a:r>
              <a:rPr lang="en-US" dirty="0"/>
              <a:t> </a:t>
            </a:r>
            <a:r>
              <a:rPr lang="en-US" dirty="0" err="1"/>
              <a:t>aut</a:t>
            </a:r>
            <a:r>
              <a:rPr lang="en-US" dirty="0"/>
              <a:t> </a:t>
            </a:r>
            <a:r>
              <a:rPr lang="en-US" dirty="0" err="1"/>
              <a:t>omniet</a:t>
            </a:r>
            <a:r>
              <a:rPr lang="en-US" dirty="0"/>
              <a:t> </a:t>
            </a:r>
            <a:r>
              <a:rPr lang="en-US" dirty="0" err="1"/>
              <a:t>tectatem</a:t>
            </a:r>
            <a:r>
              <a:rPr lang="en-US" dirty="0"/>
              <a:t>.</a:t>
            </a:r>
          </a:p>
        </p:txBody>
      </p:sp>
    </p:spTree>
    <p:extLst>
      <p:ext uri="{BB962C8B-B14F-4D97-AF65-F5344CB8AC3E}">
        <p14:creationId xmlns:p14="http://schemas.microsoft.com/office/powerpoint/2010/main" val="384223074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1A">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082C7831-DEFF-FF48-883C-D48CF7D659AD}"/>
              </a:ext>
            </a:extLst>
          </p:cNvPr>
          <p:cNvSpPr>
            <a:spLocks noGrp="1"/>
          </p:cNvSpPr>
          <p:nvPr>
            <p:ph type="body" sz="quarter" idx="11"/>
          </p:nvPr>
        </p:nvSpPr>
        <p:spPr>
          <a:xfrm>
            <a:off x="752372" y="1298576"/>
            <a:ext cx="11101260" cy="1167031"/>
          </a:xfrm>
          <a:prstGeom prst="rect">
            <a:avLst/>
          </a:prstGeom>
        </p:spPr>
        <p:txBody>
          <a:bodyPr anchor="ctr"/>
          <a:lstStyle>
            <a:lvl1pPr marL="0" indent="0">
              <a:buNone/>
              <a:defRPr sz="4800" b="0" i="0" spc="100" baseline="0">
                <a:solidFill>
                  <a:schemeClr val="tx1"/>
                </a:solidFill>
                <a:latin typeface="Calibri Light" panose="020F0302020204030204" pitchFamily="34" charset="0"/>
                <a:cs typeface="Calibri Light" panose="020F0302020204030204" pitchFamily="34" charset="0"/>
              </a:defRPr>
            </a:lvl1pPr>
          </a:lstStyle>
          <a:p>
            <a:pPr lvl="0"/>
            <a:r>
              <a:rPr lang="en-US" dirty="0"/>
              <a:t>Click to edit Master text styles</a:t>
            </a:r>
          </a:p>
        </p:txBody>
      </p:sp>
      <p:sp>
        <p:nvSpPr>
          <p:cNvPr id="11" name="Text Placeholder 14">
            <a:extLst>
              <a:ext uri="{FF2B5EF4-FFF2-40B4-BE49-F238E27FC236}">
                <a16:creationId xmlns:a16="http://schemas.microsoft.com/office/drawing/2014/main" id="{F245A3DC-6FE7-054B-A66F-C979463976EB}"/>
              </a:ext>
            </a:extLst>
          </p:cNvPr>
          <p:cNvSpPr>
            <a:spLocks noGrp="1"/>
          </p:cNvSpPr>
          <p:nvPr>
            <p:ph type="body" sz="quarter" idx="12" hasCustomPrompt="1"/>
          </p:nvPr>
        </p:nvSpPr>
        <p:spPr>
          <a:xfrm>
            <a:off x="752896" y="2511194"/>
            <a:ext cx="11101388" cy="332712"/>
          </a:xfrm>
          <a:prstGeom prst="rect">
            <a:avLst/>
          </a:prstGeom>
        </p:spPr>
        <p:txBody>
          <a:bodyPr/>
          <a:lstStyle>
            <a:lvl1pPr marL="0" indent="0">
              <a:buNone/>
              <a:defRPr sz="2000" b="0" i="0" cap="none" baseline="0">
                <a:solidFill>
                  <a:schemeClr val="tx1"/>
                </a:solidFill>
                <a:latin typeface="Calibri" panose="020F0502020204030204" pitchFamily="34" charset="0"/>
                <a:cs typeface="Calibri" panose="020F0502020204030204" pitchFamily="34" charset="0"/>
              </a:defRPr>
            </a:lvl1pPr>
            <a:lvl2pPr>
              <a:defRPr cap="all" baseline="0">
                <a:latin typeface="Arial" panose="020B0604020202020204" pitchFamily="34" charset="0"/>
                <a:cs typeface="Arial" panose="020B0604020202020204" pitchFamily="34" charset="0"/>
              </a:defRPr>
            </a:lvl2pPr>
            <a:lvl3pPr>
              <a:defRPr cap="all" baseline="0">
                <a:latin typeface="Arial" panose="020B0604020202020204" pitchFamily="34" charset="0"/>
                <a:cs typeface="Arial" panose="020B0604020202020204" pitchFamily="34" charset="0"/>
              </a:defRPr>
            </a:lvl3pPr>
            <a:lvl4pPr>
              <a:defRPr cap="all" baseline="0">
                <a:latin typeface="Arial" panose="020B0604020202020204" pitchFamily="34" charset="0"/>
                <a:cs typeface="Arial" panose="020B0604020202020204" pitchFamily="34" charset="0"/>
              </a:defRPr>
            </a:lvl4pPr>
            <a:lvl5pPr>
              <a:defRPr cap="all" baseline="0">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605806827"/>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1B">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082C7831-DEFF-FF48-883C-D48CF7D659AD}"/>
              </a:ext>
            </a:extLst>
          </p:cNvPr>
          <p:cNvSpPr>
            <a:spLocks noGrp="1"/>
          </p:cNvSpPr>
          <p:nvPr>
            <p:ph type="body" sz="quarter" idx="11"/>
          </p:nvPr>
        </p:nvSpPr>
        <p:spPr>
          <a:xfrm>
            <a:off x="752372" y="1298576"/>
            <a:ext cx="11101260" cy="1167031"/>
          </a:xfrm>
          <a:prstGeom prst="rect">
            <a:avLst/>
          </a:prstGeom>
        </p:spPr>
        <p:txBody>
          <a:bodyPr anchor="ctr"/>
          <a:lstStyle>
            <a:lvl1pPr marL="0" indent="0">
              <a:buNone/>
              <a:defRPr sz="4800" b="0" i="0" spc="100" baseline="0">
                <a:solidFill>
                  <a:schemeClr val="tx1"/>
                </a:solidFill>
                <a:latin typeface="Calibri Light" panose="020F0302020204030204" pitchFamily="34" charset="0"/>
                <a:cs typeface="Calibri Light" panose="020F0302020204030204" pitchFamily="34" charset="0"/>
              </a:defRPr>
            </a:lvl1pPr>
          </a:lstStyle>
          <a:p>
            <a:pPr lvl="0"/>
            <a:r>
              <a:rPr lang="en-US" dirty="0"/>
              <a:t>Click to edit Master text styles</a:t>
            </a:r>
          </a:p>
        </p:txBody>
      </p:sp>
      <p:sp>
        <p:nvSpPr>
          <p:cNvPr id="11" name="Text Placeholder 14">
            <a:extLst>
              <a:ext uri="{FF2B5EF4-FFF2-40B4-BE49-F238E27FC236}">
                <a16:creationId xmlns:a16="http://schemas.microsoft.com/office/drawing/2014/main" id="{F245A3DC-6FE7-054B-A66F-C979463976EB}"/>
              </a:ext>
            </a:extLst>
          </p:cNvPr>
          <p:cNvSpPr>
            <a:spLocks noGrp="1"/>
          </p:cNvSpPr>
          <p:nvPr>
            <p:ph type="body" sz="quarter" idx="12" hasCustomPrompt="1"/>
          </p:nvPr>
        </p:nvSpPr>
        <p:spPr>
          <a:xfrm>
            <a:off x="752896" y="2511194"/>
            <a:ext cx="11101388" cy="332712"/>
          </a:xfrm>
          <a:prstGeom prst="rect">
            <a:avLst/>
          </a:prstGeom>
        </p:spPr>
        <p:txBody>
          <a:bodyPr/>
          <a:lstStyle>
            <a:lvl1pPr marL="0" indent="0">
              <a:buNone/>
              <a:defRPr sz="2000" b="0" i="0" cap="none" baseline="0">
                <a:solidFill>
                  <a:schemeClr val="tx1"/>
                </a:solidFill>
                <a:latin typeface="Calibri" panose="020F0502020204030204" pitchFamily="34" charset="0"/>
                <a:cs typeface="Calibri" panose="020F0502020204030204" pitchFamily="34" charset="0"/>
              </a:defRPr>
            </a:lvl1pPr>
            <a:lvl2pPr>
              <a:defRPr cap="all" baseline="0">
                <a:latin typeface="Arial" panose="020B0604020202020204" pitchFamily="34" charset="0"/>
                <a:cs typeface="Arial" panose="020B0604020202020204" pitchFamily="34" charset="0"/>
              </a:defRPr>
            </a:lvl2pPr>
            <a:lvl3pPr>
              <a:defRPr cap="all" baseline="0">
                <a:latin typeface="Arial" panose="020B0604020202020204" pitchFamily="34" charset="0"/>
                <a:cs typeface="Arial" panose="020B0604020202020204" pitchFamily="34" charset="0"/>
              </a:defRPr>
            </a:lvl3pPr>
            <a:lvl4pPr>
              <a:defRPr cap="all" baseline="0">
                <a:latin typeface="Arial" panose="020B0604020202020204" pitchFamily="34" charset="0"/>
                <a:cs typeface="Arial" panose="020B0604020202020204" pitchFamily="34" charset="0"/>
              </a:defRPr>
            </a:lvl4pPr>
            <a:lvl5pPr>
              <a:defRPr cap="all" baseline="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8" name="Text Placeholder 16">
            <a:extLst>
              <a:ext uri="{FF2B5EF4-FFF2-40B4-BE49-F238E27FC236}">
                <a16:creationId xmlns:a16="http://schemas.microsoft.com/office/drawing/2014/main" id="{1CD719E9-ED2B-6C44-8602-A3EB301D0B6A}"/>
              </a:ext>
            </a:extLst>
          </p:cNvPr>
          <p:cNvSpPr>
            <a:spLocks noGrp="1"/>
          </p:cNvSpPr>
          <p:nvPr>
            <p:ph type="body" sz="quarter" idx="15"/>
          </p:nvPr>
        </p:nvSpPr>
        <p:spPr>
          <a:xfrm>
            <a:off x="752241" y="3232885"/>
            <a:ext cx="11101388" cy="461669"/>
          </a:xfrm>
          <a:prstGeom prst="rect">
            <a:avLst/>
          </a:prstGeom>
        </p:spPr>
        <p:txBody>
          <a:bodyPr/>
          <a:lstStyle>
            <a:lvl1pPr marL="0" indent="0">
              <a:buNone/>
              <a:defRPr sz="2400" b="0" i="0">
                <a:solidFill>
                  <a:schemeClr val="tx2"/>
                </a:solidFill>
                <a:latin typeface="Calibri" panose="020F0502020204030204" pitchFamily="34" charset="0"/>
                <a:cs typeface="Calibri" panose="020F0502020204030204" pitchFamily="34" charset="0"/>
              </a:defRPr>
            </a:lvl1pPr>
          </a:lstStyle>
          <a:p>
            <a:pPr lvl="0"/>
            <a:r>
              <a:rPr lang="en-US" dirty="0"/>
              <a:t>Click to edit Master text styles</a:t>
            </a:r>
          </a:p>
        </p:txBody>
      </p:sp>
      <p:sp>
        <p:nvSpPr>
          <p:cNvPr id="9" name="Text Placeholder 20">
            <a:extLst>
              <a:ext uri="{FF2B5EF4-FFF2-40B4-BE49-F238E27FC236}">
                <a16:creationId xmlns:a16="http://schemas.microsoft.com/office/drawing/2014/main" id="{64A0496A-A10D-4E4F-BC63-3EEC096EE507}"/>
              </a:ext>
            </a:extLst>
          </p:cNvPr>
          <p:cNvSpPr>
            <a:spLocks noGrp="1"/>
          </p:cNvSpPr>
          <p:nvPr>
            <p:ph type="body" sz="quarter" idx="16"/>
          </p:nvPr>
        </p:nvSpPr>
        <p:spPr>
          <a:xfrm>
            <a:off x="751721" y="3716293"/>
            <a:ext cx="11101911" cy="3467100"/>
          </a:xfrm>
          <a:prstGeom prst="rect">
            <a:avLst/>
          </a:prstGeom>
        </p:spPr>
        <p:txBody>
          <a:bodyPr/>
          <a:lstStyle>
            <a:lvl1pPr>
              <a:buClr>
                <a:srgbClr val="E41F35"/>
              </a:buClr>
              <a:defRPr sz="2400" b="0" i="0">
                <a:solidFill>
                  <a:schemeClr val="tx1"/>
                </a:solidFill>
                <a:latin typeface="Calibri" panose="020F0502020204030204" pitchFamily="34" charset="0"/>
                <a:cs typeface="Calibri" panose="020F0502020204030204" pitchFamily="34" charset="0"/>
              </a:defRPr>
            </a:lvl1pPr>
            <a:lvl2pPr marL="685783" indent="-228594">
              <a:buClr>
                <a:srgbClr val="E41F35"/>
              </a:buClr>
              <a:buFont typeface="Courier New" panose="02070309020205020404" pitchFamily="49" charset="0"/>
              <a:buChar char="o"/>
              <a:defRPr sz="2000" b="0" i="0">
                <a:solidFill>
                  <a:schemeClr val="tx1"/>
                </a:solidFill>
                <a:latin typeface="Calibri" panose="020F0502020204030204" pitchFamily="34" charset="0"/>
                <a:cs typeface="Calibri" panose="020F0502020204030204" pitchFamily="34" charset="0"/>
              </a:defRPr>
            </a:lvl2pPr>
            <a:lvl3pPr marL="1142971" indent="-228594">
              <a:buClr>
                <a:srgbClr val="E41F35"/>
              </a:buClr>
              <a:buFont typeface="Arial" panose="020B0604020202020204" pitchFamily="34" charset="0"/>
              <a:buChar char="–"/>
              <a:defRPr sz="1800" b="0" i="0">
                <a:solidFill>
                  <a:schemeClr val="tx1"/>
                </a:solidFill>
                <a:latin typeface="Calibri" panose="020F0502020204030204" pitchFamily="34" charset="0"/>
                <a:cs typeface="Calibri" panose="020F0502020204030204" pitchFamily="34" charset="0"/>
              </a:defRPr>
            </a:lvl3pPr>
            <a:lvl4pPr marL="1600160" indent="-228594">
              <a:buClr>
                <a:srgbClr val="E41F35"/>
              </a:buClr>
              <a:buFont typeface="Wingdings" panose="05000000000000000000" pitchFamily="2" charset="2"/>
              <a:buChar char="§"/>
              <a:defRPr sz="1600" b="0" i="0">
                <a:solidFill>
                  <a:schemeClr val="tx1"/>
                </a:solidFill>
                <a:latin typeface="Calibri" panose="020F0502020204030204" pitchFamily="34" charset="0"/>
                <a:cs typeface="Calibri" panose="020F0502020204030204" pitchFamily="34" charset="0"/>
              </a:defRPr>
            </a:lvl4pPr>
            <a:lvl5pPr marL="2057349" indent="-228594">
              <a:buClr>
                <a:srgbClr val="E41F35"/>
              </a:buClr>
              <a:buFont typeface="Arial" panose="020B0604020202020204" pitchFamily="34" charset="0"/>
              <a:buChar char="–"/>
              <a:defRPr sz="1600" b="0" i="0">
                <a:solidFill>
                  <a:schemeClr val="tx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9606962"/>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1C">
    <p:spTree>
      <p:nvGrpSpPr>
        <p:cNvPr id="1" name=""/>
        <p:cNvGrpSpPr/>
        <p:nvPr/>
      </p:nvGrpSpPr>
      <p:grpSpPr>
        <a:xfrm>
          <a:off x="0" y="0"/>
          <a:ext cx="0" cy="0"/>
          <a:chOff x="0" y="0"/>
          <a:chExt cx="0" cy="0"/>
        </a:xfrm>
      </p:grpSpPr>
      <p:sp>
        <p:nvSpPr>
          <p:cNvPr id="15" name="Text Placeholder 16">
            <a:extLst>
              <a:ext uri="{FF2B5EF4-FFF2-40B4-BE49-F238E27FC236}">
                <a16:creationId xmlns:a16="http://schemas.microsoft.com/office/drawing/2014/main" id="{70DA07C2-CC8C-224E-BDFF-B2856443CE3A}"/>
              </a:ext>
            </a:extLst>
          </p:cNvPr>
          <p:cNvSpPr>
            <a:spLocks noGrp="1"/>
          </p:cNvSpPr>
          <p:nvPr>
            <p:ph type="body" sz="quarter" idx="13"/>
          </p:nvPr>
        </p:nvSpPr>
        <p:spPr>
          <a:xfrm>
            <a:off x="745404" y="3231880"/>
            <a:ext cx="5442216" cy="461669"/>
          </a:xfrm>
          <a:prstGeom prst="rect">
            <a:avLst/>
          </a:prstGeom>
        </p:spPr>
        <p:txBody>
          <a:bodyPr/>
          <a:lstStyle>
            <a:lvl1pPr marL="0" indent="0">
              <a:buNone/>
              <a:defRPr sz="2400" b="0" i="0">
                <a:solidFill>
                  <a:srgbClr val="E41F35"/>
                </a:solidFill>
                <a:latin typeface="Calibri" panose="020F0502020204030204" pitchFamily="34" charset="0"/>
                <a:cs typeface="Calibri" panose="020F0502020204030204" pitchFamily="34" charset="0"/>
              </a:defRPr>
            </a:lvl1pPr>
          </a:lstStyle>
          <a:p>
            <a:pPr lvl="0"/>
            <a:r>
              <a:rPr lang="en-US" dirty="0"/>
              <a:t>Click to edit Master text styles</a:t>
            </a:r>
          </a:p>
        </p:txBody>
      </p:sp>
      <p:sp>
        <p:nvSpPr>
          <p:cNvPr id="16" name="Text Placeholder 20">
            <a:extLst>
              <a:ext uri="{FF2B5EF4-FFF2-40B4-BE49-F238E27FC236}">
                <a16:creationId xmlns:a16="http://schemas.microsoft.com/office/drawing/2014/main" id="{7319B1D3-04DC-2640-9E70-D2E454FDC95F}"/>
              </a:ext>
            </a:extLst>
          </p:cNvPr>
          <p:cNvSpPr>
            <a:spLocks noGrp="1"/>
          </p:cNvSpPr>
          <p:nvPr>
            <p:ph type="body" sz="quarter" idx="14"/>
          </p:nvPr>
        </p:nvSpPr>
        <p:spPr>
          <a:xfrm>
            <a:off x="744881" y="3715288"/>
            <a:ext cx="5442472" cy="3467100"/>
          </a:xfrm>
          <a:prstGeom prst="rect">
            <a:avLst/>
          </a:prstGeom>
        </p:spPr>
        <p:txBody>
          <a:bodyPr/>
          <a:lstStyle>
            <a:lvl1pPr>
              <a:buClr>
                <a:srgbClr val="E41F35"/>
              </a:buClr>
              <a:defRPr sz="2400" b="0" i="0">
                <a:solidFill>
                  <a:schemeClr val="tx1"/>
                </a:solidFill>
                <a:latin typeface="Calibri" panose="020F0502020204030204" pitchFamily="34" charset="0"/>
                <a:cs typeface="Calibri" panose="020F0502020204030204" pitchFamily="34" charset="0"/>
              </a:defRPr>
            </a:lvl1pPr>
            <a:lvl2pPr marL="685783" indent="-228594">
              <a:buClr>
                <a:srgbClr val="E41F35"/>
              </a:buClr>
              <a:buFont typeface="Courier New" panose="02070309020205020404" pitchFamily="49" charset="0"/>
              <a:buChar char="o"/>
              <a:defRPr sz="2000" b="0" i="0">
                <a:solidFill>
                  <a:schemeClr val="tx1"/>
                </a:solidFill>
                <a:latin typeface="Calibri" panose="020F0502020204030204" pitchFamily="34" charset="0"/>
                <a:cs typeface="Calibri" panose="020F0502020204030204" pitchFamily="34" charset="0"/>
              </a:defRPr>
            </a:lvl2pPr>
            <a:lvl3pPr marL="1142971" indent="-228594">
              <a:buClr>
                <a:srgbClr val="E41F35"/>
              </a:buClr>
              <a:buFont typeface="Arial" panose="020B0604020202020204" pitchFamily="34" charset="0"/>
              <a:buChar char="–"/>
              <a:defRPr sz="1800" b="0" i="0">
                <a:solidFill>
                  <a:schemeClr val="tx1"/>
                </a:solidFill>
                <a:latin typeface="Calibri" panose="020F0502020204030204" pitchFamily="34" charset="0"/>
                <a:cs typeface="Calibri" panose="020F0502020204030204" pitchFamily="34" charset="0"/>
              </a:defRPr>
            </a:lvl3pPr>
            <a:lvl4pPr marL="1600160" indent="-228594">
              <a:buClr>
                <a:srgbClr val="E41F35"/>
              </a:buClr>
              <a:buFont typeface="Wingdings" panose="05000000000000000000" pitchFamily="2" charset="2"/>
              <a:buChar char="§"/>
              <a:defRPr sz="1600" b="0" i="0">
                <a:solidFill>
                  <a:schemeClr val="tx1"/>
                </a:solidFill>
                <a:latin typeface="Calibri" panose="020F0502020204030204" pitchFamily="34" charset="0"/>
                <a:cs typeface="Calibri" panose="020F0502020204030204" pitchFamily="34" charset="0"/>
              </a:defRPr>
            </a:lvl4pPr>
            <a:lvl5pPr marL="2057349" indent="-228594">
              <a:buClr>
                <a:srgbClr val="E41F35"/>
              </a:buClr>
              <a:buFont typeface="Arial" panose="020B0604020202020204" pitchFamily="34" charset="0"/>
              <a:buChar char="–"/>
              <a:defRPr sz="1600" b="0" i="0">
                <a:solidFill>
                  <a:schemeClr val="tx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a:extLst>
              <a:ext uri="{FF2B5EF4-FFF2-40B4-BE49-F238E27FC236}">
                <a16:creationId xmlns:a16="http://schemas.microsoft.com/office/drawing/2014/main" id="{67352F43-1B64-1346-8DAF-5F8627406E64}"/>
              </a:ext>
            </a:extLst>
          </p:cNvPr>
          <p:cNvSpPr>
            <a:spLocks noGrp="1"/>
          </p:cNvSpPr>
          <p:nvPr>
            <p:ph type="body" sz="quarter" idx="17"/>
          </p:nvPr>
        </p:nvSpPr>
        <p:spPr>
          <a:xfrm>
            <a:off x="6353007" y="3231875"/>
            <a:ext cx="5507303" cy="462674"/>
          </a:xfrm>
          <a:prstGeom prst="rect">
            <a:avLst/>
          </a:prstGeom>
        </p:spPr>
        <p:txBody>
          <a:bodyPr/>
          <a:lstStyle>
            <a:lvl1pPr marL="0" indent="0">
              <a:buNone/>
              <a:defRPr sz="2400" b="0" i="0">
                <a:solidFill>
                  <a:srgbClr val="E41F35"/>
                </a:solidFill>
                <a:latin typeface="Calibri" panose="020F0502020204030204" pitchFamily="34" charset="0"/>
                <a:cs typeface="Calibri" panose="020F0502020204030204" pitchFamily="34" charset="0"/>
              </a:defRPr>
            </a:lvl1pPr>
          </a:lstStyle>
          <a:p>
            <a:pPr lvl="0"/>
            <a:r>
              <a:rPr lang="en-US" dirty="0"/>
              <a:t>Click to edit Master text styles</a:t>
            </a:r>
          </a:p>
        </p:txBody>
      </p:sp>
      <p:sp>
        <p:nvSpPr>
          <p:cNvPr id="18" name="Text Placeholder 20">
            <a:extLst>
              <a:ext uri="{FF2B5EF4-FFF2-40B4-BE49-F238E27FC236}">
                <a16:creationId xmlns:a16="http://schemas.microsoft.com/office/drawing/2014/main" id="{B910E24A-0D96-C14A-8BCD-C9A1B60BE533}"/>
              </a:ext>
            </a:extLst>
          </p:cNvPr>
          <p:cNvSpPr>
            <a:spLocks noGrp="1"/>
          </p:cNvSpPr>
          <p:nvPr>
            <p:ph type="body" sz="quarter" idx="18"/>
          </p:nvPr>
        </p:nvSpPr>
        <p:spPr>
          <a:xfrm>
            <a:off x="6352485" y="3716293"/>
            <a:ext cx="5507561" cy="3467100"/>
          </a:xfrm>
          <a:prstGeom prst="rect">
            <a:avLst/>
          </a:prstGeom>
        </p:spPr>
        <p:txBody>
          <a:bodyPr/>
          <a:lstStyle>
            <a:lvl1pPr>
              <a:buClr>
                <a:srgbClr val="E41F35"/>
              </a:buClr>
              <a:defRPr sz="2400" b="0" i="0">
                <a:solidFill>
                  <a:schemeClr val="tx1"/>
                </a:solidFill>
                <a:latin typeface="Calibri" panose="020F0502020204030204" pitchFamily="34" charset="0"/>
                <a:cs typeface="Calibri" panose="020F0502020204030204" pitchFamily="34" charset="0"/>
              </a:defRPr>
            </a:lvl1pPr>
            <a:lvl2pPr marL="685783" indent="-228594">
              <a:buClr>
                <a:srgbClr val="E41F35"/>
              </a:buClr>
              <a:buFont typeface="Courier New" panose="02070309020205020404" pitchFamily="49" charset="0"/>
              <a:buChar char="o"/>
              <a:defRPr sz="2000" b="0" i="0">
                <a:solidFill>
                  <a:schemeClr val="tx1"/>
                </a:solidFill>
                <a:latin typeface="Calibri" panose="020F0502020204030204" pitchFamily="34" charset="0"/>
                <a:cs typeface="Calibri" panose="020F0502020204030204" pitchFamily="34" charset="0"/>
              </a:defRPr>
            </a:lvl2pPr>
            <a:lvl3pPr marL="1142971" indent="-228594">
              <a:buClr>
                <a:srgbClr val="E41F35"/>
              </a:buClr>
              <a:buFont typeface="Arial" panose="020B0604020202020204" pitchFamily="34" charset="0"/>
              <a:buChar char="–"/>
              <a:defRPr sz="1800" b="0" i="0">
                <a:solidFill>
                  <a:schemeClr val="tx1"/>
                </a:solidFill>
                <a:latin typeface="Calibri" panose="020F0502020204030204" pitchFamily="34" charset="0"/>
                <a:cs typeface="Calibri" panose="020F0502020204030204" pitchFamily="34" charset="0"/>
              </a:defRPr>
            </a:lvl3pPr>
            <a:lvl4pPr marL="1600160" indent="-228594">
              <a:buClr>
                <a:srgbClr val="E41F35"/>
              </a:buClr>
              <a:buFont typeface="Wingdings" panose="05000000000000000000" pitchFamily="2" charset="2"/>
              <a:buChar char="§"/>
              <a:defRPr sz="1600" b="0" i="0">
                <a:solidFill>
                  <a:schemeClr val="tx1"/>
                </a:solidFill>
                <a:latin typeface="Calibri" panose="020F0502020204030204" pitchFamily="34" charset="0"/>
                <a:cs typeface="Calibri" panose="020F0502020204030204" pitchFamily="34" charset="0"/>
              </a:defRPr>
            </a:lvl4pPr>
            <a:lvl5pPr marL="2057349" indent="-228594">
              <a:buClr>
                <a:srgbClr val="E41F35"/>
              </a:buClr>
              <a:buFont typeface="Arial" panose="020B0604020202020204" pitchFamily="34" charset="0"/>
              <a:buChar char="–"/>
              <a:defRPr sz="1600" b="0" i="0">
                <a:solidFill>
                  <a:schemeClr val="tx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12">
            <a:extLst>
              <a:ext uri="{FF2B5EF4-FFF2-40B4-BE49-F238E27FC236}">
                <a16:creationId xmlns:a16="http://schemas.microsoft.com/office/drawing/2014/main" id="{082C7831-DEFF-FF48-883C-D48CF7D659AD}"/>
              </a:ext>
            </a:extLst>
          </p:cNvPr>
          <p:cNvSpPr>
            <a:spLocks noGrp="1"/>
          </p:cNvSpPr>
          <p:nvPr>
            <p:ph type="body" sz="quarter" idx="11"/>
          </p:nvPr>
        </p:nvSpPr>
        <p:spPr>
          <a:xfrm>
            <a:off x="752372" y="1298576"/>
            <a:ext cx="11101260" cy="1167031"/>
          </a:xfrm>
          <a:prstGeom prst="rect">
            <a:avLst/>
          </a:prstGeom>
        </p:spPr>
        <p:txBody>
          <a:bodyPr anchor="ctr"/>
          <a:lstStyle>
            <a:lvl1pPr marL="0" indent="0">
              <a:buNone/>
              <a:defRPr sz="4800" b="0" i="0" spc="100" baseline="0">
                <a:solidFill>
                  <a:schemeClr val="tx1"/>
                </a:solidFill>
                <a:latin typeface="Calibri Light" panose="020F0302020204030204" pitchFamily="34" charset="0"/>
                <a:cs typeface="Calibri Light" panose="020F0302020204030204" pitchFamily="34" charset="0"/>
              </a:defRPr>
            </a:lvl1pPr>
          </a:lstStyle>
          <a:p>
            <a:pPr lvl="0"/>
            <a:r>
              <a:rPr lang="en-US" dirty="0"/>
              <a:t>Click to edit Master text styles</a:t>
            </a:r>
          </a:p>
        </p:txBody>
      </p:sp>
      <p:sp>
        <p:nvSpPr>
          <p:cNvPr id="11" name="Text Placeholder 14">
            <a:extLst>
              <a:ext uri="{FF2B5EF4-FFF2-40B4-BE49-F238E27FC236}">
                <a16:creationId xmlns:a16="http://schemas.microsoft.com/office/drawing/2014/main" id="{F245A3DC-6FE7-054B-A66F-C979463976EB}"/>
              </a:ext>
            </a:extLst>
          </p:cNvPr>
          <p:cNvSpPr>
            <a:spLocks noGrp="1"/>
          </p:cNvSpPr>
          <p:nvPr>
            <p:ph type="body" sz="quarter" idx="12" hasCustomPrompt="1"/>
          </p:nvPr>
        </p:nvSpPr>
        <p:spPr>
          <a:xfrm>
            <a:off x="752896" y="2511194"/>
            <a:ext cx="11101388" cy="332712"/>
          </a:xfrm>
          <a:prstGeom prst="rect">
            <a:avLst/>
          </a:prstGeom>
        </p:spPr>
        <p:txBody>
          <a:bodyPr/>
          <a:lstStyle>
            <a:lvl1pPr marL="0" indent="0">
              <a:buNone/>
              <a:defRPr sz="2000" b="0" i="0" cap="none" baseline="0">
                <a:solidFill>
                  <a:schemeClr val="tx1"/>
                </a:solidFill>
                <a:latin typeface="Calibri" panose="020F0502020204030204" pitchFamily="34" charset="0"/>
                <a:cs typeface="Calibri" panose="020F0502020204030204" pitchFamily="34" charset="0"/>
              </a:defRPr>
            </a:lvl1pPr>
            <a:lvl2pPr>
              <a:defRPr cap="all" baseline="0">
                <a:latin typeface="Arial" panose="020B0604020202020204" pitchFamily="34" charset="0"/>
                <a:cs typeface="Arial" panose="020B0604020202020204" pitchFamily="34" charset="0"/>
              </a:defRPr>
            </a:lvl2pPr>
            <a:lvl3pPr>
              <a:defRPr cap="all" baseline="0">
                <a:latin typeface="Arial" panose="020B0604020202020204" pitchFamily="34" charset="0"/>
                <a:cs typeface="Arial" panose="020B0604020202020204" pitchFamily="34" charset="0"/>
              </a:defRPr>
            </a:lvl3pPr>
            <a:lvl4pPr>
              <a:defRPr cap="all" baseline="0">
                <a:latin typeface="Arial" panose="020B0604020202020204" pitchFamily="34" charset="0"/>
                <a:cs typeface="Arial" panose="020B0604020202020204" pitchFamily="34" charset="0"/>
              </a:defRPr>
            </a:lvl4pPr>
            <a:lvl5pPr>
              <a:defRPr cap="all" baseline="0">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22811240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1D">
    <p:spTree>
      <p:nvGrpSpPr>
        <p:cNvPr id="1" name=""/>
        <p:cNvGrpSpPr/>
        <p:nvPr/>
      </p:nvGrpSpPr>
      <p:grpSpPr>
        <a:xfrm>
          <a:off x="0" y="0"/>
          <a:ext cx="0" cy="0"/>
          <a:chOff x="0" y="0"/>
          <a:chExt cx="0" cy="0"/>
        </a:xfrm>
      </p:grpSpPr>
      <p:sp>
        <p:nvSpPr>
          <p:cNvPr id="8" name="Text Placeholder 16">
            <a:extLst>
              <a:ext uri="{FF2B5EF4-FFF2-40B4-BE49-F238E27FC236}">
                <a16:creationId xmlns:a16="http://schemas.microsoft.com/office/drawing/2014/main" id="{2B0DC9AD-8017-3B49-B46D-9AB9C8AC7277}"/>
              </a:ext>
            </a:extLst>
          </p:cNvPr>
          <p:cNvSpPr>
            <a:spLocks noGrp="1"/>
          </p:cNvSpPr>
          <p:nvPr>
            <p:ph type="body" sz="quarter" idx="19"/>
          </p:nvPr>
        </p:nvSpPr>
        <p:spPr>
          <a:xfrm>
            <a:off x="746059" y="3099355"/>
            <a:ext cx="3518843" cy="872391"/>
          </a:xfrm>
          <a:prstGeom prst="rect">
            <a:avLst/>
          </a:prstGeom>
        </p:spPr>
        <p:txBody>
          <a:bodyPr anchor="b"/>
          <a:lstStyle>
            <a:lvl1pPr marL="0" indent="0">
              <a:buNone/>
              <a:defRPr sz="2400" b="0" i="0">
                <a:solidFill>
                  <a:srgbClr val="E41F35"/>
                </a:solidFill>
                <a:latin typeface="Calibri" panose="020F0502020204030204" pitchFamily="34" charset="0"/>
                <a:cs typeface="Calibri" panose="020F0502020204030204" pitchFamily="34" charset="0"/>
              </a:defRPr>
            </a:lvl1pPr>
          </a:lstStyle>
          <a:p>
            <a:pPr lvl="0"/>
            <a:r>
              <a:rPr lang="en-US" dirty="0"/>
              <a:t>Click to edit Master text styles</a:t>
            </a:r>
          </a:p>
        </p:txBody>
      </p:sp>
      <p:sp>
        <p:nvSpPr>
          <p:cNvPr id="9" name="Text Placeholder 20">
            <a:extLst>
              <a:ext uri="{FF2B5EF4-FFF2-40B4-BE49-F238E27FC236}">
                <a16:creationId xmlns:a16="http://schemas.microsoft.com/office/drawing/2014/main" id="{4A76540F-7F2D-6148-A496-4E9F376F58B3}"/>
              </a:ext>
            </a:extLst>
          </p:cNvPr>
          <p:cNvSpPr>
            <a:spLocks noGrp="1"/>
          </p:cNvSpPr>
          <p:nvPr>
            <p:ph type="body" sz="quarter" idx="20"/>
          </p:nvPr>
        </p:nvSpPr>
        <p:spPr>
          <a:xfrm>
            <a:off x="745538" y="3993486"/>
            <a:ext cx="3519329" cy="3467100"/>
          </a:xfrm>
          <a:prstGeom prst="rect">
            <a:avLst/>
          </a:prstGeom>
        </p:spPr>
        <p:txBody>
          <a:bodyPr/>
          <a:lstStyle>
            <a:lvl1pPr>
              <a:buClr>
                <a:srgbClr val="E41F35"/>
              </a:buClr>
              <a:defRPr sz="2400" b="0" i="0">
                <a:solidFill>
                  <a:schemeClr val="tx1"/>
                </a:solidFill>
                <a:latin typeface="Calibri" panose="020F0502020204030204" pitchFamily="34" charset="0"/>
                <a:cs typeface="Calibri" panose="020F0502020204030204" pitchFamily="34" charset="0"/>
              </a:defRPr>
            </a:lvl1pPr>
            <a:lvl2pPr marL="685783" indent="-228594">
              <a:buClr>
                <a:srgbClr val="E41F35"/>
              </a:buClr>
              <a:buFont typeface="Courier New" panose="02070309020205020404" pitchFamily="49" charset="0"/>
              <a:buChar char="o"/>
              <a:defRPr sz="2000" b="0" i="0">
                <a:solidFill>
                  <a:schemeClr val="tx1"/>
                </a:solidFill>
                <a:latin typeface="Calibri" panose="020F0502020204030204" pitchFamily="34" charset="0"/>
                <a:cs typeface="Calibri" panose="020F0502020204030204" pitchFamily="34" charset="0"/>
              </a:defRPr>
            </a:lvl2pPr>
            <a:lvl3pPr marL="1142971" indent="-228594">
              <a:buClr>
                <a:srgbClr val="E41F35"/>
              </a:buClr>
              <a:buFont typeface="Arial" panose="020B0604020202020204" pitchFamily="34" charset="0"/>
              <a:buChar char="–"/>
              <a:defRPr sz="1800" b="0" i="0">
                <a:solidFill>
                  <a:schemeClr val="tx1"/>
                </a:solidFill>
                <a:latin typeface="Calibri" panose="020F0502020204030204" pitchFamily="34" charset="0"/>
                <a:cs typeface="Calibri" panose="020F0502020204030204" pitchFamily="34" charset="0"/>
              </a:defRPr>
            </a:lvl3pPr>
            <a:lvl4pPr marL="1600160" indent="-228594">
              <a:buClr>
                <a:srgbClr val="E41F35"/>
              </a:buClr>
              <a:buFont typeface="Wingdings" panose="05000000000000000000" pitchFamily="2" charset="2"/>
              <a:buChar char="§"/>
              <a:defRPr sz="1600" b="0" i="0">
                <a:solidFill>
                  <a:schemeClr val="tx1"/>
                </a:solidFill>
                <a:latin typeface="Calibri" panose="020F0502020204030204" pitchFamily="34" charset="0"/>
                <a:cs typeface="Calibri" panose="020F0502020204030204" pitchFamily="34" charset="0"/>
              </a:defRPr>
            </a:lvl4pPr>
            <a:lvl5pPr marL="2057349" indent="-228594">
              <a:buClr>
                <a:srgbClr val="E41F35"/>
              </a:buClr>
              <a:buFont typeface="Arial" panose="020B0604020202020204" pitchFamily="34" charset="0"/>
              <a:buChar char="–"/>
              <a:defRPr sz="1600" b="0" i="0">
                <a:solidFill>
                  <a:schemeClr val="tx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6">
            <a:extLst>
              <a:ext uri="{FF2B5EF4-FFF2-40B4-BE49-F238E27FC236}">
                <a16:creationId xmlns:a16="http://schemas.microsoft.com/office/drawing/2014/main" id="{94B804AE-B26E-1642-B7B7-E38233A2C8A5}"/>
              </a:ext>
            </a:extLst>
          </p:cNvPr>
          <p:cNvSpPr>
            <a:spLocks noGrp="1"/>
          </p:cNvSpPr>
          <p:nvPr>
            <p:ph type="body" sz="quarter" idx="15"/>
          </p:nvPr>
        </p:nvSpPr>
        <p:spPr>
          <a:xfrm>
            <a:off x="4552601" y="3099355"/>
            <a:ext cx="3519365" cy="872392"/>
          </a:xfrm>
          <a:prstGeom prst="rect">
            <a:avLst/>
          </a:prstGeom>
        </p:spPr>
        <p:txBody>
          <a:bodyPr anchor="b"/>
          <a:lstStyle>
            <a:lvl1pPr marL="0" indent="0">
              <a:buNone/>
              <a:defRPr sz="2400" b="0" i="0">
                <a:solidFill>
                  <a:srgbClr val="E41F35"/>
                </a:solidFill>
                <a:latin typeface="Calibri" panose="020F0502020204030204" pitchFamily="34" charset="0"/>
                <a:cs typeface="Calibri" panose="020F0502020204030204" pitchFamily="34" charset="0"/>
              </a:defRPr>
            </a:lvl1pPr>
          </a:lstStyle>
          <a:p>
            <a:pPr lvl="0"/>
            <a:r>
              <a:rPr lang="en-US" dirty="0"/>
              <a:t>Click to edit Master text styles</a:t>
            </a:r>
          </a:p>
        </p:txBody>
      </p:sp>
      <p:sp>
        <p:nvSpPr>
          <p:cNvPr id="12" name="Text Placeholder 20">
            <a:extLst>
              <a:ext uri="{FF2B5EF4-FFF2-40B4-BE49-F238E27FC236}">
                <a16:creationId xmlns:a16="http://schemas.microsoft.com/office/drawing/2014/main" id="{DDEF686A-D09A-5E43-ABC3-D5E69A3B9EB3}"/>
              </a:ext>
            </a:extLst>
          </p:cNvPr>
          <p:cNvSpPr>
            <a:spLocks noGrp="1"/>
          </p:cNvSpPr>
          <p:nvPr>
            <p:ph type="body" sz="quarter" idx="16"/>
          </p:nvPr>
        </p:nvSpPr>
        <p:spPr>
          <a:xfrm>
            <a:off x="4552602" y="3993486"/>
            <a:ext cx="3519329" cy="3467100"/>
          </a:xfrm>
          <a:prstGeom prst="rect">
            <a:avLst/>
          </a:prstGeom>
        </p:spPr>
        <p:txBody>
          <a:bodyPr/>
          <a:lstStyle>
            <a:lvl1pPr>
              <a:buClr>
                <a:srgbClr val="E41F35"/>
              </a:buClr>
              <a:defRPr sz="2400" b="0" i="0">
                <a:solidFill>
                  <a:schemeClr val="tx1"/>
                </a:solidFill>
                <a:latin typeface="Calibri" panose="020F0502020204030204" pitchFamily="34" charset="0"/>
                <a:cs typeface="Calibri" panose="020F0502020204030204" pitchFamily="34" charset="0"/>
              </a:defRPr>
            </a:lvl1pPr>
            <a:lvl2pPr marL="685783" indent="-228594">
              <a:buClr>
                <a:srgbClr val="E41F35"/>
              </a:buClr>
              <a:buFont typeface="Courier New" panose="02070309020205020404" pitchFamily="49" charset="0"/>
              <a:buChar char="o"/>
              <a:defRPr sz="2000" b="0" i="0">
                <a:solidFill>
                  <a:schemeClr val="tx1"/>
                </a:solidFill>
                <a:latin typeface="Calibri" panose="020F0502020204030204" pitchFamily="34" charset="0"/>
                <a:cs typeface="Calibri" panose="020F0502020204030204" pitchFamily="34" charset="0"/>
              </a:defRPr>
            </a:lvl2pPr>
            <a:lvl3pPr marL="1142971" indent="-228594">
              <a:buClr>
                <a:srgbClr val="E41F35"/>
              </a:buClr>
              <a:buFont typeface="Arial" panose="020B0604020202020204" pitchFamily="34" charset="0"/>
              <a:buChar char="–"/>
              <a:defRPr sz="1800" b="0" i="0">
                <a:solidFill>
                  <a:schemeClr val="tx1"/>
                </a:solidFill>
                <a:latin typeface="Calibri" panose="020F0502020204030204" pitchFamily="34" charset="0"/>
                <a:cs typeface="Calibri" panose="020F0502020204030204" pitchFamily="34" charset="0"/>
              </a:defRPr>
            </a:lvl3pPr>
            <a:lvl4pPr marL="1600160" indent="-228594">
              <a:buClr>
                <a:srgbClr val="E41F35"/>
              </a:buClr>
              <a:buFont typeface="Wingdings" panose="05000000000000000000" pitchFamily="2" charset="2"/>
              <a:buChar char="§"/>
              <a:defRPr sz="1600" b="0" i="0">
                <a:solidFill>
                  <a:schemeClr val="tx1"/>
                </a:solidFill>
                <a:latin typeface="Calibri" panose="020F0502020204030204" pitchFamily="34" charset="0"/>
                <a:cs typeface="Calibri" panose="020F0502020204030204" pitchFamily="34" charset="0"/>
              </a:defRPr>
            </a:lvl4pPr>
            <a:lvl5pPr marL="2057349" indent="-228594">
              <a:buClr>
                <a:srgbClr val="E41F35"/>
              </a:buClr>
              <a:buFont typeface="Arial" panose="020B0604020202020204" pitchFamily="34" charset="0"/>
              <a:buChar char="–"/>
              <a:defRPr sz="1600" b="0" i="0">
                <a:solidFill>
                  <a:schemeClr val="tx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6">
            <a:extLst>
              <a:ext uri="{FF2B5EF4-FFF2-40B4-BE49-F238E27FC236}">
                <a16:creationId xmlns:a16="http://schemas.microsoft.com/office/drawing/2014/main" id="{92C62B0D-B231-0B45-8B10-6DB99AA331E7}"/>
              </a:ext>
            </a:extLst>
          </p:cNvPr>
          <p:cNvSpPr>
            <a:spLocks noGrp="1"/>
          </p:cNvSpPr>
          <p:nvPr>
            <p:ph type="body" sz="quarter" idx="21"/>
          </p:nvPr>
        </p:nvSpPr>
        <p:spPr>
          <a:xfrm>
            <a:off x="8341203" y="3099355"/>
            <a:ext cx="3518843" cy="872391"/>
          </a:xfrm>
          <a:prstGeom prst="rect">
            <a:avLst/>
          </a:prstGeom>
        </p:spPr>
        <p:txBody>
          <a:bodyPr anchor="b"/>
          <a:lstStyle>
            <a:lvl1pPr marL="0" indent="0">
              <a:buNone/>
              <a:defRPr sz="2400" b="0" i="0">
                <a:solidFill>
                  <a:srgbClr val="E41F35"/>
                </a:solidFill>
                <a:latin typeface="Calibri" panose="020F0502020204030204" pitchFamily="34" charset="0"/>
                <a:cs typeface="Calibri" panose="020F0502020204030204" pitchFamily="34" charset="0"/>
              </a:defRPr>
            </a:lvl1pPr>
          </a:lstStyle>
          <a:p>
            <a:pPr lvl="0"/>
            <a:r>
              <a:rPr lang="en-US" dirty="0"/>
              <a:t>Click to edit Master text styles</a:t>
            </a:r>
          </a:p>
        </p:txBody>
      </p:sp>
      <p:sp>
        <p:nvSpPr>
          <p:cNvPr id="14" name="Text Placeholder 20">
            <a:extLst>
              <a:ext uri="{FF2B5EF4-FFF2-40B4-BE49-F238E27FC236}">
                <a16:creationId xmlns:a16="http://schemas.microsoft.com/office/drawing/2014/main" id="{DFB035F0-D67B-9D4E-98EA-61BFBCDE9006}"/>
              </a:ext>
            </a:extLst>
          </p:cNvPr>
          <p:cNvSpPr>
            <a:spLocks noGrp="1"/>
          </p:cNvSpPr>
          <p:nvPr>
            <p:ph type="body" sz="quarter" idx="22"/>
          </p:nvPr>
        </p:nvSpPr>
        <p:spPr>
          <a:xfrm>
            <a:off x="8340683" y="3993486"/>
            <a:ext cx="3519329" cy="3467100"/>
          </a:xfrm>
          <a:prstGeom prst="rect">
            <a:avLst/>
          </a:prstGeom>
        </p:spPr>
        <p:txBody>
          <a:bodyPr/>
          <a:lstStyle>
            <a:lvl1pPr>
              <a:buClr>
                <a:srgbClr val="E41F35"/>
              </a:buClr>
              <a:defRPr sz="2400" b="0" i="0">
                <a:solidFill>
                  <a:schemeClr val="tx1"/>
                </a:solidFill>
                <a:latin typeface="Calibri" panose="020F0502020204030204" pitchFamily="34" charset="0"/>
                <a:cs typeface="Calibri" panose="020F0502020204030204" pitchFamily="34" charset="0"/>
              </a:defRPr>
            </a:lvl1pPr>
            <a:lvl2pPr marL="685783" indent="-228594">
              <a:buClr>
                <a:srgbClr val="E41F35"/>
              </a:buClr>
              <a:buFont typeface="Courier New" panose="02070309020205020404" pitchFamily="49" charset="0"/>
              <a:buChar char="o"/>
              <a:defRPr sz="2000" b="0" i="0">
                <a:solidFill>
                  <a:schemeClr val="tx1"/>
                </a:solidFill>
                <a:latin typeface="Calibri" panose="020F0502020204030204" pitchFamily="34" charset="0"/>
                <a:cs typeface="Calibri" panose="020F0502020204030204" pitchFamily="34" charset="0"/>
              </a:defRPr>
            </a:lvl2pPr>
            <a:lvl3pPr marL="1142971" indent="-228594">
              <a:buClr>
                <a:srgbClr val="E41F35"/>
              </a:buClr>
              <a:buFont typeface="Arial" panose="020B0604020202020204" pitchFamily="34" charset="0"/>
              <a:buChar char="–"/>
              <a:defRPr sz="1800" b="0" i="0">
                <a:solidFill>
                  <a:schemeClr val="tx1"/>
                </a:solidFill>
                <a:latin typeface="Calibri" panose="020F0502020204030204" pitchFamily="34" charset="0"/>
                <a:cs typeface="Calibri" panose="020F0502020204030204" pitchFamily="34" charset="0"/>
              </a:defRPr>
            </a:lvl3pPr>
            <a:lvl4pPr marL="1600160" indent="-228594">
              <a:buClr>
                <a:srgbClr val="E41F35"/>
              </a:buClr>
              <a:buFont typeface="Wingdings" panose="05000000000000000000" pitchFamily="2" charset="2"/>
              <a:buChar char="§"/>
              <a:defRPr sz="1600" b="0" i="0">
                <a:solidFill>
                  <a:schemeClr val="tx1"/>
                </a:solidFill>
                <a:latin typeface="Calibri" panose="020F0502020204030204" pitchFamily="34" charset="0"/>
                <a:cs typeface="Calibri" panose="020F0502020204030204" pitchFamily="34" charset="0"/>
              </a:defRPr>
            </a:lvl4pPr>
            <a:lvl5pPr marL="2057349" indent="-228594">
              <a:buClr>
                <a:srgbClr val="E41F35"/>
              </a:buClr>
              <a:buFont typeface="Arial" panose="020B0604020202020204" pitchFamily="34" charset="0"/>
              <a:buChar char="–"/>
              <a:defRPr sz="1600" b="0" i="0">
                <a:solidFill>
                  <a:schemeClr val="tx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12">
            <a:extLst>
              <a:ext uri="{FF2B5EF4-FFF2-40B4-BE49-F238E27FC236}">
                <a16:creationId xmlns:a16="http://schemas.microsoft.com/office/drawing/2014/main" id="{082C7831-DEFF-FF48-883C-D48CF7D659AD}"/>
              </a:ext>
            </a:extLst>
          </p:cNvPr>
          <p:cNvSpPr>
            <a:spLocks noGrp="1"/>
          </p:cNvSpPr>
          <p:nvPr>
            <p:ph type="body" sz="quarter" idx="11"/>
          </p:nvPr>
        </p:nvSpPr>
        <p:spPr>
          <a:xfrm>
            <a:off x="752372" y="1298576"/>
            <a:ext cx="11101260" cy="1167031"/>
          </a:xfrm>
          <a:prstGeom prst="rect">
            <a:avLst/>
          </a:prstGeom>
        </p:spPr>
        <p:txBody>
          <a:bodyPr anchor="ctr"/>
          <a:lstStyle>
            <a:lvl1pPr marL="0" indent="0">
              <a:buNone/>
              <a:defRPr sz="4800" b="0" i="0" spc="100" baseline="0">
                <a:solidFill>
                  <a:schemeClr val="tx1"/>
                </a:solidFill>
                <a:latin typeface="Calibri Light" panose="020F0302020204030204" pitchFamily="34" charset="0"/>
                <a:cs typeface="Calibri Light" panose="020F0302020204030204" pitchFamily="34" charset="0"/>
              </a:defRPr>
            </a:lvl1pPr>
          </a:lstStyle>
          <a:p>
            <a:pPr lvl="0"/>
            <a:r>
              <a:rPr lang="en-US" dirty="0"/>
              <a:t>Click to edit Master text styles</a:t>
            </a:r>
          </a:p>
        </p:txBody>
      </p:sp>
      <p:sp>
        <p:nvSpPr>
          <p:cNvPr id="11" name="Text Placeholder 14">
            <a:extLst>
              <a:ext uri="{FF2B5EF4-FFF2-40B4-BE49-F238E27FC236}">
                <a16:creationId xmlns:a16="http://schemas.microsoft.com/office/drawing/2014/main" id="{F245A3DC-6FE7-054B-A66F-C979463976EB}"/>
              </a:ext>
            </a:extLst>
          </p:cNvPr>
          <p:cNvSpPr>
            <a:spLocks noGrp="1"/>
          </p:cNvSpPr>
          <p:nvPr>
            <p:ph type="body" sz="quarter" idx="12" hasCustomPrompt="1"/>
          </p:nvPr>
        </p:nvSpPr>
        <p:spPr>
          <a:xfrm>
            <a:off x="752896" y="2511194"/>
            <a:ext cx="11101388" cy="332712"/>
          </a:xfrm>
          <a:prstGeom prst="rect">
            <a:avLst/>
          </a:prstGeom>
        </p:spPr>
        <p:txBody>
          <a:bodyPr/>
          <a:lstStyle>
            <a:lvl1pPr marL="0" indent="0">
              <a:buNone/>
              <a:defRPr sz="2000" b="0" i="0" cap="none" baseline="0">
                <a:solidFill>
                  <a:schemeClr val="tx1"/>
                </a:solidFill>
                <a:latin typeface="Calibri" panose="020F0502020204030204" pitchFamily="34" charset="0"/>
                <a:cs typeface="Calibri" panose="020F0502020204030204" pitchFamily="34" charset="0"/>
              </a:defRPr>
            </a:lvl1pPr>
            <a:lvl2pPr>
              <a:defRPr cap="all" baseline="0">
                <a:latin typeface="Arial" panose="020B0604020202020204" pitchFamily="34" charset="0"/>
                <a:cs typeface="Arial" panose="020B0604020202020204" pitchFamily="34" charset="0"/>
              </a:defRPr>
            </a:lvl2pPr>
            <a:lvl3pPr>
              <a:defRPr cap="all" baseline="0">
                <a:latin typeface="Arial" panose="020B0604020202020204" pitchFamily="34" charset="0"/>
                <a:cs typeface="Arial" panose="020B0604020202020204" pitchFamily="34" charset="0"/>
              </a:defRPr>
            </a:lvl3pPr>
            <a:lvl4pPr>
              <a:defRPr cap="all" baseline="0">
                <a:latin typeface="Arial" panose="020B0604020202020204" pitchFamily="34" charset="0"/>
                <a:cs typeface="Arial" panose="020B0604020202020204" pitchFamily="34" charset="0"/>
              </a:defRPr>
            </a:lvl4pPr>
            <a:lvl5pPr>
              <a:defRPr cap="all" baseline="0">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545175134"/>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E6262F6-99DF-074C-B83B-763C8FD619E0}"/>
              </a:ext>
            </a:extLst>
          </p:cNvPr>
          <p:cNvSpPr>
            <a:spLocks noGrp="1"/>
          </p:cNvSpPr>
          <p:nvPr>
            <p:ph type="body" sz="quarter" idx="10" hasCustomPrompt="1"/>
          </p:nvPr>
        </p:nvSpPr>
        <p:spPr>
          <a:xfrm>
            <a:off x="685421" y="1298576"/>
            <a:ext cx="9467850" cy="957928"/>
          </a:xfrm>
          <a:prstGeom prst="rect">
            <a:avLst/>
          </a:prstGeom>
        </p:spPr>
        <p:txBody>
          <a:bodyPr/>
          <a:lstStyle>
            <a:lvl1pPr marL="0" indent="0">
              <a:buNone/>
              <a:defRPr sz="7200" b="0" i="0">
                <a:latin typeface="Calibri Light" panose="020F0302020204030204" pitchFamily="34" charset="0"/>
                <a:cs typeface="Calibri Light" panose="020F0302020204030204" pitchFamily="34" charset="0"/>
              </a:defRPr>
            </a:lvl1pPr>
            <a:lvl2pPr marL="457200" indent="0">
              <a:buNone/>
              <a:defRPr sz="8000">
                <a:latin typeface="+mj-lt"/>
              </a:defRPr>
            </a:lvl2pPr>
            <a:lvl3pPr marL="914400" indent="0">
              <a:buNone/>
              <a:defRPr sz="8000">
                <a:latin typeface="+mj-lt"/>
              </a:defRPr>
            </a:lvl3pPr>
            <a:lvl4pPr marL="1371600" indent="0">
              <a:buNone/>
              <a:defRPr sz="8000">
                <a:latin typeface="+mj-lt"/>
              </a:defRPr>
            </a:lvl4pPr>
            <a:lvl5pPr marL="1828800" indent="0">
              <a:buNone/>
              <a:defRPr sz="8000">
                <a:latin typeface="+mj-lt"/>
              </a:defRPr>
            </a:lvl5pPr>
          </a:lstStyle>
          <a:p>
            <a:pPr lvl="0"/>
            <a:r>
              <a:rPr lang="en-US" dirty="0"/>
              <a:t>Headline</a:t>
            </a:r>
          </a:p>
        </p:txBody>
      </p:sp>
      <p:sp>
        <p:nvSpPr>
          <p:cNvPr id="8" name="Text Placeholder 3">
            <a:extLst>
              <a:ext uri="{FF2B5EF4-FFF2-40B4-BE49-F238E27FC236}">
                <a16:creationId xmlns:a16="http://schemas.microsoft.com/office/drawing/2014/main" id="{CCBF44C5-5591-C248-AFF4-BDF5B3981449}"/>
              </a:ext>
            </a:extLst>
          </p:cNvPr>
          <p:cNvSpPr>
            <a:spLocks noGrp="1"/>
          </p:cNvSpPr>
          <p:nvPr>
            <p:ph type="body" sz="quarter" idx="17" hasCustomPrompt="1"/>
          </p:nvPr>
        </p:nvSpPr>
        <p:spPr>
          <a:xfrm>
            <a:off x="752372" y="3416621"/>
            <a:ext cx="9467850" cy="2461665"/>
          </a:xfrm>
          <a:prstGeom prst="rect">
            <a:avLst/>
          </a:prstGeom>
        </p:spPr>
        <p:txBody>
          <a:bodyPr anchor="t"/>
          <a:lstStyle>
            <a:lvl1pPr marL="285750" marR="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lang="en-US" sz="1800" smtClean="0">
                <a:solidFill>
                  <a:schemeClr val="tx1"/>
                </a:solidFill>
                <a:effectLs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marL="285750" marR="0" lvl="0" indent="-285750" algn="l" defTabSz="914400" rtl="0" eaLnBrk="1" fontAlgn="auto" latinLnBrk="0" hangingPunct="1">
              <a:lnSpc>
                <a:spcPct val="100000"/>
              </a:lnSpc>
              <a:spcBef>
                <a:spcPts val="1000"/>
              </a:spcBef>
              <a:spcAft>
                <a:spcPts val="0"/>
              </a:spcAft>
              <a:buClrTx/>
              <a:buSzTx/>
              <a:tabLst/>
              <a:defRPr/>
            </a:pPr>
            <a:r>
              <a:rPr lang="en-US" dirty="0">
                <a:effectLst/>
                <a:latin typeface="Calibri Light" panose="020F0302020204030204" pitchFamily="34" charset="0"/>
              </a:rPr>
              <a:t>Callout 1</a:t>
            </a:r>
          </a:p>
          <a:p>
            <a:pPr marL="285750" marR="0" lvl="0" indent="-285750" algn="l" defTabSz="914400" rtl="0" eaLnBrk="1" fontAlgn="auto" latinLnBrk="0" hangingPunct="1">
              <a:lnSpc>
                <a:spcPct val="100000"/>
              </a:lnSpc>
              <a:spcBef>
                <a:spcPts val="1000"/>
              </a:spcBef>
              <a:spcAft>
                <a:spcPts val="0"/>
              </a:spcAft>
              <a:buClrTx/>
              <a:buSzTx/>
              <a:tabLst/>
              <a:defRPr/>
            </a:pPr>
            <a:r>
              <a:rPr lang="en-US" dirty="0">
                <a:effectLst/>
                <a:latin typeface="Calibri Light" panose="020F0302020204030204" pitchFamily="34" charset="0"/>
              </a:rPr>
              <a:t>Callout 2</a:t>
            </a:r>
          </a:p>
          <a:p>
            <a:pPr marL="285750" marR="0" lvl="0" indent="-285750" algn="l" defTabSz="914400" rtl="0" eaLnBrk="1" fontAlgn="auto" latinLnBrk="0" hangingPunct="1">
              <a:lnSpc>
                <a:spcPct val="100000"/>
              </a:lnSpc>
              <a:spcBef>
                <a:spcPts val="1000"/>
              </a:spcBef>
              <a:spcAft>
                <a:spcPts val="0"/>
              </a:spcAft>
              <a:buClrTx/>
              <a:buSzTx/>
              <a:tabLst/>
              <a:defRPr/>
            </a:pPr>
            <a:r>
              <a:rPr lang="en-US" dirty="0">
                <a:effectLst/>
                <a:latin typeface="Calibri Light" panose="020F0302020204030204" pitchFamily="34" charset="0"/>
              </a:rPr>
              <a:t>Callout 3</a:t>
            </a:r>
          </a:p>
        </p:txBody>
      </p:sp>
      <p:sp>
        <p:nvSpPr>
          <p:cNvPr id="9" name="Text Placeholder 10">
            <a:extLst>
              <a:ext uri="{FF2B5EF4-FFF2-40B4-BE49-F238E27FC236}">
                <a16:creationId xmlns:a16="http://schemas.microsoft.com/office/drawing/2014/main" id="{458E3445-B051-ED40-A0DC-EB7F2C564E35}"/>
              </a:ext>
            </a:extLst>
          </p:cNvPr>
          <p:cNvSpPr>
            <a:spLocks noGrp="1"/>
          </p:cNvSpPr>
          <p:nvPr>
            <p:ph type="body" sz="quarter" idx="13" hasCustomPrompt="1"/>
          </p:nvPr>
        </p:nvSpPr>
        <p:spPr>
          <a:xfrm>
            <a:off x="752372" y="2702050"/>
            <a:ext cx="9467850" cy="422677"/>
          </a:xfrm>
          <a:prstGeom prst="rect">
            <a:avLst/>
          </a:prstGeom>
        </p:spPr>
        <p:txBody>
          <a:bodyPr anchor="t"/>
          <a:lstStyle>
            <a:lvl1pPr marL="0" indent="0">
              <a:lnSpc>
                <a:spcPct val="85000"/>
              </a:lnSpc>
              <a:buFontTx/>
              <a:buNone/>
              <a:defRPr sz="2100" b="1" i="0">
                <a:solidFill>
                  <a:srgbClr val="E7212F"/>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err="1"/>
              <a:t>Subheader</a:t>
            </a:r>
            <a:r>
              <a:rPr lang="en-US" dirty="0"/>
              <a:t>/title</a:t>
            </a:r>
          </a:p>
        </p:txBody>
      </p:sp>
      <p:pic>
        <p:nvPicPr>
          <p:cNvPr id="10" name="Picture 9">
            <a:extLst>
              <a:ext uri="{FF2B5EF4-FFF2-40B4-BE49-F238E27FC236}">
                <a16:creationId xmlns:a16="http://schemas.microsoft.com/office/drawing/2014/main" id="{7CFD8818-F0EF-064A-9E5F-90CACDEB3274}"/>
              </a:ext>
            </a:extLst>
          </p:cNvPr>
          <p:cNvPicPr>
            <a:picLocks noChangeAspect="1"/>
          </p:cNvPicPr>
          <p:nvPr userDrawn="1"/>
        </p:nvPicPr>
        <p:blipFill>
          <a:blip r:embed="rId2"/>
          <a:stretch>
            <a:fillRect/>
          </a:stretch>
        </p:blipFill>
        <p:spPr>
          <a:xfrm>
            <a:off x="818001" y="2410155"/>
            <a:ext cx="2025650" cy="69679"/>
          </a:xfrm>
          <a:prstGeom prst="rect">
            <a:avLst/>
          </a:prstGeom>
        </p:spPr>
      </p:pic>
    </p:spTree>
    <p:extLst>
      <p:ext uri="{BB962C8B-B14F-4D97-AF65-F5344CB8AC3E}">
        <p14:creationId xmlns:p14="http://schemas.microsoft.com/office/powerpoint/2010/main" val="1372542551"/>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9" name="Text Placeholder 10">
            <a:extLst>
              <a:ext uri="{FF2B5EF4-FFF2-40B4-BE49-F238E27FC236}">
                <a16:creationId xmlns:a16="http://schemas.microsoft.com/office/drawing/2014/main" id="{458E3445-B051-ED40-A0DC-EB7F2C564E35}"/>
              </a:ext>
            </a:extLst>
          </p:cNvPr>
          <p:cNvSpPr>
            <a:spLocks noGrp="1"/>
          </p:cNvSpPr>
          <p:nvPr>
            <p:ph type="body" sz="quarter" idx="13" hasCustomPrompt="1"/>
          </p:nvPr>
        </p:nvSpPr>
        <p:spPr>
          <a:xfrm>
            <a:off x="752372" y="1298576"/>
            <a:ext cx="5085899" cy="422677"/>
          </a:xfrm>
          <a:prstGeom prst="rect">
            <a:avLst/>
          </a:prstGeom>
        </p:spPr>
        <p:txBody>
          <a:bodyPr anchor="t"/>
          <a:lstStyle>
            <a:lvl1pPr marL="0" indent="0">
              <a:lnSpc>
                <a:spcPct val="85000"/>
              </a:lnSpc>
              <a:buFontTx/>
              <a:buNone/>
              <a:defRPr sz="2100" b="1" i="0">
                <a:solidFill>
                  <a:srgbClr val="E7212F"/>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err="1"/>
              <a:t>Subheader</a:t>
            </a:r>
            <a:r>
              <a:rPr lang="en-US" dirty="0"/>
              <a:t>/title</a:t>
            </a:r>
          </a:p>
        </p:txBody>
      </p:sp>
      <p:sp>
        <p:nvSpPr>
          <p:cNvPr id="6" name="TextBox 5">
            <a:extLst>
              <a:ext uri="{FF2B5EF4-FFF2-40B4-BE49-F238E27FC236}">
                <a16:creationId xmlns:a16="http://schemas.microsoft.com/office/drawing/2014/main" id="{066E007F-611D-D94B-BB5A-0B1870EFDAC1}"/>
              </a:ext>
            </a:extLst>
          </p:cNvPr>
          <p:cNvSpPr txBox="1"/>
          <p:nvPr userDrawn="1"/>
        </p:nvSpPr>
        <p:spPr>
          <a:xfrm>
            <a:off x="737373" y="3009492"/>
            <a:ext cx="1727200" cy="1569660"/>
          </a:xfrm>
          <a:prstGeom prst="rect">
            <a:avLst/>
          </a:prstGeom>
          <a:noFill/>
        </p:spPr>
        <p:txBody>
          <a:bodyPr wrap="square" rtlCol="0">
            <a:spAutoFit/>
          </a:bodyPr>
          <a:lstStyle/>
          <a:p>
            <a:r>
              <a:rPr lang="en-US" sz="9600" b="1" i="0" dirty="0">
                <a:solidFill>
                  <a:srgbClr val="E4E1DC"/>
                </a:solidFill>
                <a:latin typeface="Calibri" panose="020F0502020204030204" pitchFamily="34" charset="0"/>
                <a:cs typeface="Calibri" panose="020F0502020204030204" pitchFamily="34" charset="0"/>
              </a:rPr>
              <a:t>0</a:t>
            </a:r>
          </a:p>
        </p:txBody>
      </p:sp>
      <p:sp>
        <p:nvSpPr>
          <p:cNvPr id="11" name="TextBox 10">
            <a:extLst>
              <a:ext uri="{FF2B5EF4-FFF2-40B4-BE49-F238E27FC236}">
                <a16:creationId xmlns:a16="http://schemas.microsoft.com/office/drawing/2014/main" id="{DE75F696-2E9A-E241-A62D-B1420FB28C83}"/>
              </a:ext>
            </a:extLst>
          </p:cNvPr>
          <p:cNvSpPr txBox="1"/>
          <p:nvPr userDrawn="1"/>
        </p:nvSpPr>
        <p:spPr>
          <a:xfrm>
            <a:off x="3323334" y="2984092"/>
            <a:ext cx="1727200" cy="1569660"/>
          </a:xfrm>
          <a:prstGeom prst="rect">
            <a:avLst/>
          </a:prstGeom>
          <a:noFill/>
        </p:spPr>
        <p:txBody>
          <a:bodyPr wrap="square" rtlCol="0">
            <a:spAutoFit/>
          </a:bodyPr>
          <a:lstStyle/>
          <a:p>
            <a:r>
              <a:rPr lang="en-US" sz="9600" b="1" i="0" dirty="0">
                <a:solidFill>
                  <a:srgbClr val="E4E1DC"/>
                </a:solidFill>
                <a:effectLst/>
                <a:latin typeface="Calibri" panose="020F0502020204030204" pitchFamily="34" charset="0"/>
                <a:cs typeface="Calibri" panose="020F0502020204030204" pitchFamily="34" charset="0"/>
              </a:rPr>
              <a:t>1</a:t>
            </a:r>
            <a:endParaRPr lang="en-US" sz="9600" b="1" i="0" dirty="0">
              <a:solidFill>
                <a:srgbClr val="E4E1DC"/>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D6E0244F-898F-994A-A752-95D67DD7054B}"/>
              </a:ext>
            </a:extLst>
          </p:cNvPr>
          <p:cNvSpPr txBox="1"/>
          <p:nvPr userDrawn="1"/>
        </p:nvSpPr>
        <p:spPr>
          <a:xfrm>
            <a:off x="5887406" y="2978090"/>
            <a:ext cx="1727200" cy="1569660"/>
          </a:xfrm>
          <a:prstGeom prst="rect">
            <a:avLst/>
          </a:prstGeom>
          <a:noFill/>
        </p:spPr>
        <p:txBody>
          <a:bodyPr wrap="square" rtlCol="0">
            <a:spAutoFit/>
          </a:bodyPr>
          <a:lstStyle/>
          <a:p>
            <a:r>
              <a:rPr lang="en-US" sz="9600" b="1" i="0" dirty="0">
                <a:solidFill>
                  <a:srgbClr val="E4E1DC"/>
                </a:solidFill>
                <a:latin typeface="Calibri" panose="020F0502020204030204" pitchFamily="34" charset="0"/>
                <a:cs typeface="Calibri" panose="020F0502020204030204" pitchFamily="34" charset="0"/>
              </a:rPr>
              <a:t>2</a:t>
            </a:r>
          </a:p>
        </p:txBody>
      </p:sp>
      <p:sp>
        <p:nvSpPr>
          <p:cNvPr id="13" name="TextBox 12">
            <a:extLst>
              <a:ext uri="{FF2B5EF4-FFF2-40B4-BE49-F238E27FC236}">
                <a16:creationId xmlns:a16="http://schemas.microsoft.com/office/drawing/2014/main" id="{A35BA1E3-E4E8-0540-92D8-4A802AEDD78B}"/>
              </a:ext>
            </a:extLst>
          </p:cNvPr>
          <p:cNvSpPr txBox="1"/>
          <p:nvPr userDrawn="1"/>
        </p:nvSpPr>
        <p:spPr>
          <a:xfrm>
            <a:off x="8419590" y="2978089"/>
            <a:ext cx="1727200" cy="1569660"/>
          </a:xfrm>
          <a:prstGeom prst="rect">
            <a:avLst/>
          </a:prstGeom>
          <a:noFill/>
        </p:spPr>
        <p:txBody>
          <a:bodyPr wrap="square" rtlCol="0">
            <a:spAutoFit/>
          </a:bodyPr>
          <a:lstStyle/>
          <a:p>
            <a:r>
              <a:rPr lang="en-US" sz="9600" b="1" i="0" dirty="0">
                <a:solidFill>
                  <a:srgbClr val="E4E1DC"/>
                </a:solidFill>
                <a:effectLst/>
                <a:latin typeface="Calibri" panose="020F0502020204030204" pitchFamily="34" charset="0"/>
                <a:cs typeface="Calibri" panose="020F0502020204030204" pitchFamily="34" charset="0"/>
              </a:rPr>
              <a:t>3</a:t>
            </a:r>
            <a:endParaRPr lang="en-US" sz="9600" b="1" i="0" dirty="0">
              <a:solidFill>
                <a:srgbClr val="E4E1DC"/>
              </a:solidFill>
              <a:latin typeface="Calibri" panose="020F0502020204030204" pitchFamily="34" charset="0"/>
              <a:cs typeface="Calibri" panose="020F0502020204030204" pitchFamily="34" charset="0"/>
            </a:endParaRPr>
          </a:p>
        </p:txBody>
      </p:sp>
      <p:sp>
        <p:nvSpPr>
          <p:cNvPr id="14" name="Text Placeholder 6">
            <a:extLst>
              <a:ext uri="{FF2B5EF4-FFF2-40B4-BE49-F238E27FC236}">
                <a16:creationId xmlns:a16="http://schemas.microsoft.com/office/drawing/2014/main" id="{FD293152-B64E-244A-9D08-382E811E29EE}"/>
              </a:ext>
            </a:extLst>
          </p:cNvPr>
          <p:cNvSpPr>
            <a:spLocks noGrp="1"/>
          </p:cNvSpPr>
          <p:nvPr>
            <p:ph type="body" sz="quarter" idx="20" hasCustomPrompt="1"/>
          </p:nvPr>
        </p:nvSpPr>
        <p:spPr>
          <a:xfrm>
            <a:off x="964398" y="3886463"/>
            <a:ext cx="2146300" cy="436562"/>
          </a:xfrm>
          <a:prstGeom prst="rect">
            <a:avLst/>
          </a:prstGeom>
        </p:spPr>
        <p:txBody>
          <a:bodyPr anchor="b"/>
          <a:lstStyle>
            <a:lvl1pPr marL="0" indent="0">
              <a:buNone/>
              <a:defRPr sz="2100" b="1" i="0">
                <a:solidFill>
                  <a:schemeClr val="tx1"/>
                </a:solidFill>
                <a:latin typeface="Calibri" panose="020F0502020204030204" pitchFamily="34" charset="0"/>
                <a:cs typeface="Calibri" panose="020F0502020204030204" pitchFamily="34" charset="0"/>
              </a:defRPr>
            </a:lvl1pPr>
          </a:lstStyle>
          <a:p>
            <a:pPr lvl="0"/>
            <a:r>
              <a:rPr lang="en-US" dirty="0" err="1"/>
              <a:t>Subheadline</a:t>
            </a:r>
            <a:endParaRPr lang="en-US" dirty="0"/>
          </a:p>
        </p:txBody>
      </p:sp>
      <p:sp>
        <p:nvSpPr>
          <p:cNvPr id="15" name="Text Placeholder 6">
            <a:extLst>
              <a:ext uri="{FF2B5EF4-FFF2-40B4-BE49-F238E27FC236}">
                <a16:creationId xmlns:a16="http://schemas.microsoft.com/office/drawing/2014/main" id="{733E416C-C967-C741-BE3B-A07BAC8B187F}"/>
              </a:ext>
            </a:extLst>
          </p:cNvPr>
          <p:cNvSpPr>
            <a:spLocks noGrp="1"/>
          </p:cNvSpPr>
          <p:nvPr>
            <p:ph type="body" sz="quarter" idx="21" hasCustomPrompt="1"/>
          </p:nvPr>
        </p:nvSpPr>
        <p:spPr>
          <a:xfrm>
            <a:off x="964398" y="4398603"/>
            <a:ext cx="2146300" cy="1926313"/>
          </a:xfrm>
          <a:prstGeom prst="rect">
            <a:avLst/>
          </a:prstGeom>
        </p:spPr>
        <p:txBody>
          <a:bodyPr lIns="91440" rIns="91440"/>
          <a:lstStyle>
            <a:lvl1pPr marL="182880" indent="-182880">
              <a:lnSpc>
                <a:spcPct val="100000"/>
              </a:lnSpc>
              <a:spcBef>
                <a:spcPts val="400"/>
              </a:spcBef>
              <a:buFont typeface="Arial" panose="020B0604020202020204" pitchFamily="34" charset="0"/>
              <a:buChar char="•"/>
              <a:defRPr sz="1600">
                <a:solidFill>
                  <a:schemeClr val="tx1"/>
                </a:solidFill>
              </a:defRPr>
            </a:lvl1pPr>
            <a:lvl2pPr marL="457200" indent="0">
              <a:lnSpc>
                <a:spcPct val="100000"/>
              </a:lnSpc>
              <a:buNone/>
              <a:defRPr sz="1600"/>
            </a:lvl2pPr>
          </a:lstStyle>
          <a:p>
            <a:pPr lvl="0"/>
            <a:r>
              <a:rPr lang="en-US" dirty="0"/>
              <a:t>Bullet point</a:t>
            </a:r>
          </a:p>
          <a:p>
            <a:pPr lvl="0"/>
            <a:r>
              <a:rPr lang="en-US" dirty="0"/>
              <a:t>Bullet point</a:t>
            </a:r>
          </a:p>
          <a:p>
            <a:pPr lvl="0"/>
            <a:r>
              <a:rPr lang="en-US" dirty="0"/>
              <a:t>Bullet point</a:t>
            </a:r>
          </a:p>
        </p:txBody>
      </p:sp>
      <p:sp>
        <p:nvSpPr>
          <p:cNvPr id="16" name="TextBox 15">
            <a:extLst>
              <a:ext uri="{FF2B5EF4-FFF2-40B4-BE49-F238E27FC236}">
                <a16:creationId xmlns:a16="http://schemas.microsoft.com/office/drawing/2014/main" id="{4A1547EA-4011-C244-9C19-05AC47C23723}"/>
              </a:ext>
            </a:extLst>
          </p:cNvPr>
          <p:cNvSpPr txBox="1"/>
          <p:nvPr userDrawn="1"/>
        </p:nvSpPr>
        <p:spPr>
          <a:xfrm>
            <a:off x="10933380" y="2978089"/>
            <a:ext cx="1727200" cy="1569660"/>
          </a:xfrm>
          <a:prstGeom prst="rect">
            <a:avLst/>
          </a:prstGeom>
          <a:noFill/>
        </p:spPr>
        <p:txBody>
          <a:bodyPr wrap="square" rtlCol="0">
            <a:spAutoFit/>
          </a:bodyPr>
          <a:lstStyle/>
          <a:p>
            <a:r>
              <a:rPr lang="en-US" sz="9600" b="1" i="0" dirty="0">
                <a:solidFill>
                  <a:srgbClr val="E4E1DC"/>
                </a:solidFill>
                <a:effectLst/>
                <a:latin typeface="Calibri" panose="020F0502020204030204" pitchFamily="34" charset="0"/>
                <a:cs typeface="Calibri" panose="020F0502020204030204" pitchFamily="34" charset="0"/>
              </a:rPr>
              <a:t>4</a:t>
            </a:r>
            <a:endParaRPr lang="en-US" sz="9600" b="1" i="0" dirty="0">
              <a:solidFill>
                <a:srgbClr val="E4E1DC"/>
              </a:solidFill>
              <a:latin typeface="Calibri" panose="020F0502020204030204" pitchFamily="34" charset="0"/>
              <a:cs typeface="Calibri" panose="020F0502020204030204" pitchFamily="34" charset="0"/>
            </a:endParaRPr>
          </a:p>
        </p:txBody>
      </p:sp>
      <p:sp>
        <p:nvSpPr>
          <p:cNvPr id="17" name="Text Placeholder 6">
            <a:extLst>
              <a:ext uri="{FF2B5EF4-FFF2-40B4-BE49-F238E27FC236}">
                <a16:creationId xmlns:a16="http://schemas.microsoft.com/office/drawing/2014/main" id="{C94A196A-E4BB-D946-BB7B-5EEBBC9C8915}"/>
              </a:ext>
            </a:extLst>
          </p:cNvPr>
          <p:cNvSpPr>
            <a:spLocks noGrp="1"/>
          </p:cNvSpPr>
          <p:nvPr>
            <p:ph type="body" sz="quarter" idx="22" hasCustomPrompt="1"/>
          </p:nvPr>
        </p:nvSpPr>
        <p:spPr>
          <a:xfrm>
            <a:off x="3530927" y="3886463"/>
            <a:ext cx="2146300" cy="436562"/>
          </a:xfrm>
          <a:prstGeom prst="rect">
            <a:avLst/>
          </a:prstGeom>
        </p:spPr>
        <p:txBody>
          <a:bodyPr anchor="b"/>
          <a:lstStyle>
            <a:lvl1pPr marL="0" indent="0">
              <a:buNone/>
              <a:defRPr sz="2100" b="1" i="0">
                <a:solidFill>
                  <a:schemeClr val="tx1"/>
                </a:solidFill>
                <a:latin typeface="Calibri" panose="020F0502020204030204" pitchFamily="34" charset="0"/>
                <a:cs typeface="Calibri" panose="020F0502020204030204" pitchFamily="34" charset="0"/>
              </a:defRPr>
            </a:lvl1pPr>
          </a:lstStyle>
          <a:p>
            <a:pPr lvl="0"/>
            <a:r>
              <a:rPr lang="en-US" dirty="0" err="1"/>
              <a:t>Subheadline</a:t>
            </a:r>
            <a:endParaRPr lang="en-US" dirty="0"/>
          </a:p>
        </p:txBody>
      </p:sp>
      <p:sp>
        <p:nvSpPr>
          <p:cNvPr id="18" name="Text Placeholder 6">
            <a:extLst>
              <a:ext uri="{FF2B5EF4-FFF2-40B4-BE49-F238E27FC236}">
                <a16:creationId xmlns:a16="http://schemas.microsoft.com/office/drawing/2014/main" id="{97AEC9BA-D36F-B446-AFF6-26CDDE1FB3A8}"/>
              </a:ext>
            </a:extLst>
          </p:cNvPr>
          <p:cNvSpPr>
            <a:spLocks noGrp="1"/>
          </p:cNvSpPr>
          <p:nvPr>
            <p:ph type="body" sz="quarter" idx="23" hasCustomPrompt="1"/>
          </p:nvPr>
        </p:nvSpPr>
        <p:spPr>
          <a:xfrm>
            <a:off x="3530927" y="4398603"/>
            <a:ext cx="2146300" cy="1926313"/>
          </a:xfrm>
          <a:prstGeom prst="rect">
            <a:avLst/>
          </a:prstGeom>
        </p:spPr>
        <p:txBody>
          <a:bodyPr lIns="91440" rIns="91440"/>
          <a:lstStyle>
            <a:lvl1pPr marL="182880" indent="-182880">
              <a:lnSpc>
                <a:spcPct val="100000"/>
              </a:lnSpc>
              <a:spcBef>
                <a:spcPts val="400"/>
              </a:spcBef>
              <a:buFont typeface="Arial" panose="020B0604020202020204" pitchFamily="34" charset="0"/>
              <a:buChar char="•"/>
              <a:defRPr sz="1600">
                <a:solidFill>
                  <a:schemeClr val="tx1"/>
                </a:solidFill>
              </a:defRPr>
            </a:lvl1pPr>
            <a:lvl2pPr marL="457200" indent="0">
              <a:lnSpc>
                <a:spcPct val="100000"/>
              </a:lnSpc>
              <a:buNone/>
              <a:defRPr sz="1600"/>
            </a:lvl2pPr>
          </a:lstStyle>
          <a:p>
            <a:pPr lvl="0"/>
            <a:r>
              <a:rPr lang="en-US" dirty="0"/>
              <a:t>Bullet point</a:t>
            </a:r>
          </a:p>
          <a:p>
            <a:pPr lvl="0"/>
            <a:r>
              <a:rPr lang="en-US" dirty="0"/>
              <a:t>Bullet point</a:t>
            </a:r>
          </a:p>
          <a:p>
            <a:pPr lvl="0"/>
            <a:r>
              <a:rPr lang="en-US" dirty="0"/>
              <a:t>Bullet point</a:t>
            </a:r>
          </a:p>
        </p:txBody>
      </p:sp>
      <p:sp>
        <p:nvSpPr>
          <p:cNvPr id="19" name="Text Placeholder 6">
            <a:extLst>
              <a:ext uri="{FF2B5EF4-FFF2-40B4-BE49-F238E27FC236}">
                <a16:creationId xmlns:a16="http://schemas.microsoft.com/office/drawing/2014/main" id="{11B75BCD-460E-0F45-A28D-2088086D1C66}"/>
              </a:ext>
            </a:extLst>
          </p:cNvPr>
          <p:cNvSpPr>
            <a:spLocks noGrp="1"/>
          </p:cNvSpPr>
          <p:nvPr>
            <p:ph type="body" sz="quarter" idx="24" hasCustomPrompt="1"/>
          </p:nvPr>
        </p:nvSpPr>
        <p:spPr>
          <a:xfrm>
            <a:off x="6027943" y="3886463"/>
            <a:ext cx="2146300" cy="436562"/>
          </a:xfrm>
          <a:prstGeom prst="rect">
            <a:avLst/>
          </a:prstGeom>
        </p:spPr>
        <p:txBody>
          <a:bodyPr anchor="b"/>
          <a:lstStyle>
            <a:lvl1pPr marL="0" indent="0">
              <a:buNone/>
              <a:defRPr sz="2100" b="1" i="0">
                <a:solidFill>
                  <a:schemeClr val="tx1"/>
                </a:solidFill>
                <a:latin typeface="Calibri" panose="020F0502020204030204" pitchFamily="34" charset="0"/>
                <a:cs typeface="Calibri" panose="020F0502020204030204" pitchFamily="34" charset="0"/>
              </a:defRPr>
            </a:lvl1pPr>
          </a:lstStyle>
          <a:p>
            <a:pPr lvl="0"/>
            <a:r>
              <a:rPr lang="en-US" dirty="0" err="1"/>
              <a:t>Subheadline</a:t>
            </a:r>
            <a:endParaRPr lang="en-US" dirty="0"/>
          </a:p>
        </p:txBody>
      </p:sp>
      <p:sp>
        <p:nvSpPr>
          <p:cNvPr id="20" name="Text Placeholder 6">
            <a:extLst>
              <a:ext uri="{FF2B5EF4-FFF2-40B4-BE49-F238E27FC236}">
                <a16:creationId xmlns:a16="http://schemas.microsoft.com/office/drawing/2014/main" id="{ECE875F7-D345-7242-8E2F-34BA5F39699F}"/>
              </a:ext>
            </a:extLst>
          </p:cNvPr>
          <p:cNvSpPr>
            <a:spLocks noGrp="1"/>
          </p:cNvSpPr>
          <p:nvPr>
            <p:ph type="body" sz="quarter" idx="25" hasCustomPrompt="1"/>
          </p:nvPr>
        </p:nvSpPr>
        <p:spPr>
          <a:xfrm>
            <a:off x="6027943" y="4398603"/>
            <a:ext cx="2146300" cy="1926313"/>
          </a:xfrm>
          <a:prstGeom prst="rect">
            <a:avLst/>
          </a:prstGeom>
        </p:spPr>
        <p:txBody>
          <a:bodyPr lIns="91440" rIns="91440"/>
          <a:lstStyle>
            <a:lvl1pPr marL="0" indent="0">
              <a:lnSpc>
                <a:spcPct val="100000"/>
              </a:lnSpc>
              <a:spcBef>
                <a:spcPts val="400"/>
              </a:spcBef>
              <a:buFont typeface="Arial" panose="020B0604020202020204" pitchFamily="34" charset="0"/>
              <a:buNone/>
              <a:defRPr sz="1600">
                <a:solidFill>
                  <a:schemeClr val="tx1"/>
                </a:solidFill>
              </a:defRPr>
            </a:lvl1pPr>
            <a:lvl2pPr marL="457200" indent="0">
              <a:lnSpc>
                <a:spcPct val="100000"/>
              </a:lnSpc>
              <a:buNone/>
              <a:defRPr sz="1600"/>
            </a:lvl2pPr>
          </a:lstStyle>
          <a:p>
            <a:pPr lvl="0"/>
            <a:r>
              <a:rPr lang="en-US" dirty="0" err="1"/>
              <a:t>Exceatiis</a:t>
            </a:r>
            <a:r>
              <a:rPr lang="en-US" dirty="0"/>
              <a:t> </a:t>
            </a:r>
            <a:r>
              <a:rPr lang="en-US" dirty="0" err="1"/>
              <a:t>volo</a:t>
            </a:r>
            <a:r>
              <a:rPr lang="en-US" dirty="0"/>
              <a:t> que </a:t>
            </a:r>
            <a:r>
              <a:rPr lang="en-US" dirty="0" err="1"/>
              <a:t>reperspel</a:t>
            </a:r>
            <a:r>
              <a:rPr lang="en-US" dirty="0"/>
              <a:t> </a:t>
            </a:r>
            <a:r>
              <a:rPr lang="en-US" dirty="0" err="1"/>
              <a:t>ea</a:t>
            </a:r>
            <a:r>
              <a:rPr lang="en-US" dirty="0"/>
              <a:t> </a:t>
            </a:r>
            <a:r>
              <a:rPr lang="en-US" dirty="0" err="1"/>
              <a:t>sumque</a:t>
            </a:r>
            <a:r>
              <a:rPr lang="en-US" dirty="0"/>
              <a:t> </a:t>
            </a:r>
            <a:r>
              <a:rPr lang="en-US" dirty="0" err="1"/>
              <a:t>velique</a:t>
            </a:r>
            <a:r>
              <a:rPr lang="en-US" dirty="0"/>
              <a:t> </a:t>
            </a:r>
            <a:r>
              <a:rPr lang="en-US" dirty="0" err="1"/>
              <a:t>nam</a:t>
            </a:r>
            <a:r>
              <a:rPr lang="en-US" dirty="0"/>
              <a:t> </a:t>
            </a:r>
            <a:r>
              <a:rPr lang="en-US" dirty="0" err="1"/>
              <a:t>quae</a:t>
            </a:r>
            <a:r>
              <a:rPr lang="en-US" dirty="0"/>
              <a:t> </a:t>
            </a:r>
            <a:r>
              <a:rPr lang="en-US" dirty="0" err="1"/>
              <a:t>vo</a:t>
            </a:r>
            <a:r>
              <a:rPr lang="en-US" dirty="0"/>
              <a:t> </a:t>
            </a:r>
            <a:r>
              <a:rPr lang="en-US" dirty="0" err="1"/>
              <a:t>uptae</a:t>
            </a:r>
            <a:r>
              <a:rPr lang="en-US" dirty="0"/>
              <a:t>. Nam </a:t>
            </a:r>
            <a:r>
              <a:rPr lang="en-US" dirty="0" err="1"/>
              <a:t>ut</a:t>
            </a:r>
            <a:r>
              <a:rPr lang="en-US" dirty="0"/>
              <a:t> </a:t>
            </a:r>
            <a:r>
              <a:rPr lang="en-US" dirty="0" err="1"/>
              <a:t>omn</a:t>
            </a:r>
            <a:r>
              <a:rPr lang="en-US" dirty="0"/>
              <a:t> </a:t>
            </a:r>
            <a:r>
              <a:rPr lang="en-US" dirty="0" err="1"/>
              <a:t>impoasimentis</a:t>
            </a:r>
            <a:r>
              <a:rPr lang="en-US" dirty="0"/>
              <a:t> </a:t>
            </a:r>
            <a:r>
              <a:rPr lang="en-US" dirty="0" err="1"/>
              <a:t>uptae</a:t>
            </a:r>
            <a:r>
              <a:rPr lang="en-US" dirty="0"/>
              <a:t>. Nam </a:t>
            </a:r>
            <a:r>
              <a:rPr lang="en-US" dirty="0" err="1"/>
              <a:t>ut</a:t>
            </a:r>
            <a:r>
              <a:rPr lang="en-US" dirty="0"/>
              <a:t> </a:t>
            </a:r>
            <a:r>
              <a:rPr lang="en-US" dirty="0" err="1"/>
              <a:t>omnim</a:t>
            </a:r>
            <a:endParaRPr lang="en-US" dirty="0"/>
          </a:p>
        </p:txBody>
      </p:sp>
      <p:sp>
        <p:nvSpPr>
          <p:cNvPr id="21" name="Text Placeholder 6">
            <a:extLst>
              <a:ext uri="{FF2B5EF4-FFF2-40B4-BE49-F238E27FC236}">
                <a16:creationId xmlns:a16="http://schemas.microsoft.com/office/drawing/2014/main" id="{77C62D54-AA96-C94D-95BA-6EE0C0AD99B9}"/>
              </a:ext>
            </a:extLst>
          </p:cNvPr>
          <p:cNvSpPr>
            <a:spLocks noGrp="1"/>
          </p:cNvSpPr>
          <p:nvPr>
            <p:ph type="body" sz="quarter" idx="26" hasCustomPrompt="1"/>
          </p:nvPr>
        </p:nvSpPr>
        <p:spPr>
          <a:xfrm>
            <a:off x="8542543" y="3886463"/>
            <a:ext cx="2146300" cy="436562"/>
          </a:xfrm>
          <a:prstGeom prst="rect">
            <a:avLst/>
          </a:prstGeom>
        </p:spPr>
        <p:txBody>
          <a:bodyPr anchor="b"/>
          <a:lstStyle>
            <a:lvl1pPr marL="0" indent="0">
              <a:buNone/>
              <a:defRPr sz="2100" b="1" i="0">
                <a:solidFill>
                  <a:schemeClr val="tx1"/>
                </a:solidFill>
                <a:latin typeface="Calibri" panose="020F0502020204030204" pitchFamily="34" charset="0"/>
                <a:cs typeface="Calibri" panose="020F0502020204030204" pitchFamily="34" charset="0"/>
              </a:defRPr>
            </a:lvl1pPr>
          </a:lstStyle>
          <a:p>
            <a:pPr lvl="0"/>
            <a:r>
              <a:rPr lang="en-US" dirty="0" err="1"/>
              <a:t>Subheadline</a:t>
            </a:r>
            <a:endParaRPr lang="en-US" dirty="0"/>
          </a:p>
        </p:txBody>
      </p:sp>
      <p:sp>
        <p:nvSpPr>
          <p:cNvPr id="22" name="Text Placeholder 6">
            <a:extLst>
              <a:ext uri="{FF2B5EF4-FFF2-40B4-BE49-F238E27FC236}">
                <a16:creationId xmlns:a16="http://schemas.microsoft.com/office/drawing/2014/main" id="{3E355C16-7CEC-6A4A-9916-97D3696B9434}"/>
              </a:ext>
            </a:extLst>
          </p:cNvPr>
          <p:cNvSpPr>
            <a:spLocks noGrp="1"/>
          </p:cNvSpPr>
          <p:nvPr>
            <p:ph type="body" sz="quarter" idx="27" hasCustomPrompt="1"/>
          </p:nvPr>
        </p:nvSpPr>
        <p:spPr>
          <a:xfrm>
            <a:off x="8542543" y="4398603"/>
            <a:ext cx="2146300" cy="1926313"/>
          </a:xfrm>
          <a:prstGeom prst="rect">
            <a:avLst/>
          </a:prstGeom>
        </p:spPr>
        <p:txBody>
          <a:bodyPr lIns="91440" rIns="91440"/>
          <a:lstStyle>
            <a:lvl1pPr marL="0" indent="0">
              <a:lnSpc>
                <a:spcPct val="100000"/>
              </a:lnSpc>
              <a:spcBef>
                <a:spcPts val="400"/>
              </a:spcBef>
              <a:buFont typeface="Arial" panose="020B0604020202020204" pitchFamily="34" charset="0"/>
              <a:buNone/>
              <a:defRPr sz="1600">
                <a:solidFill>
                  <a:schemeClr val="tx1"/>
                </a:solidFill>
              </a:defRPr>
            </a:lvl1pPr>
            <a:lvl2pPr marL="457200" indent="0">
              <a:lnSpc>
                <a:spcPct val="100000"/>
              </a:lnSpc>
              <a:buNone/>
              <a:defRPr sz="1600"/>
            </a:lvl2pPr>
          </a:lstStyle>
          <a:p>
            <a:pPr lvl="0"/>
            <a:r>
              <a:rPr lang="en-US" dirty="0" err="1"/>
              <a:t>Exceatiis</a:t>
            </a:r>
            <a:r>
              <a:rPr lang="en-US" dirty="0"/>
              <a:t> </a:t>
            </a:r>
            <a:r>
              <a:rPr lang="en-US" dirty="0" err="1"/>
              <a:t>volo</a:t>
            </a:r>
            <a:r>
              <a:rPr lang="en-US" dirty="0"/>
              <a:t> que </a:t>
            </a:r>
            <a:r>
              <a:rPr lang="en-US" dirty="0" err="1"/>
              <a:t>reperspel</a:t>
            </a:r>
            <a:r>
              <a:rPr lang="en-US" dirty="0"/>
              <a:t> </a:t>
            </a:r>
            <a:r>
              <a:rPr lang="en-US" dirty="0" err="1"/>
              <a:t>ea</a:t>
            </a:r>
            <a:r>
              <a:rPr lang="en-US" dirty="0"/>
              <a:t> </a:t>
            </a:r>
            <a:r>
              <a:rPr lang="en-US" dirty="0" err="1"/>
              <a:t>sumque</a:t>
            </a:r>
            <a:r>
              <a:rPr lang="en-US" dirty="0"/>
              <a:t> </a:t>
            </a:r>
            <a:r>
              <a:rPr lang="en-US" dirty="0" err="1"/>
              <a:t>velique</a:t>
            </a:r>
            <a:r>
              <a:rPr lang="en-US" dirty="0"/>
              <a:t> </a:t>
            </a:r>
            <a:r>
              <a:rPr lang="en-US" dirty="0" err="1"/>
              <a:t>nam</a:t>
            </a:r>
            <a:r>
              <a:rPr lang="en-US" dirty="0"/>
              <a:t> </a:t>
            </a:r>
            <a:r>
              <a:rPr lang="en-US" dirty="0" err="1"/>
              <a:t>quae</a:t>
            </a:r>
            <a:r>
              <a:rPr lang="en-US" dirty="0"/>
              <a:t> </a:t>
            </a:r>
            <a:r>
              <a:rPr lang="en-US" dirty="0" err="1"/>
              <a:t>vo</a:t>
            </a:r>
            <a:r>
              <a:rPr lang="en-US" dirty="0"/>
              <a:t> </a:t>
            </a:r>
            <a:r>
              <a:rPr lang="en-US" dirty="0" err="1"/>
              <a:t>uptae</a:t>
            </a:r>
            <a:r>
              <a:rPr lang="en-US" dirty="0"/>
              <a:t>. Nam </a:t>
            </a:r>
            <a:r>
              <a:rPr lang="en-US" dirty="0" err="1"/>
              <a:t>ut</a:t>
            </a:r>
            <a:r>
              <a:rPr lang="en-US" dirty="0"/>
              <a:t> </a:t>
            </a:r>
            <a:r>
              <a:rPr lang="en-US" dirty="0" err="1"/>
              <a:t>omn</a:t>
            </a:r>
            <a:r>
              <a:rPr lang="en-US" dirty="0"/>
              <a:t> </a:t>
            </a:r>
            <a:r>
              <a:rPr lang="en-US" dirty="0" err="1"/>
              <a:t>impoasimentis</a:t>
            </a:r>
            <a:r>
              <a:rPr lang="en-US" dirty="0"/>
              <a:t> </a:t>
            </a:r>
            <a:r>
              <a:rPr lang="en-US" dirty="0" err="1"/>
              <a:t>uptae</a:t>
            </a:r>
            <a:r>
              <a:rPr lang="en-US" dirty="0"/>
              <a:t>. Nam </a:t>
            </a:r>
            <a:r>
              <a:rPr lang="en-US" dirty="0" err="1"/>
              <a:t>ut</a:t>
            </a:r>
            <a:r>
              <a:rPr lang="en-US" dirty="0"/>
              <a:t> </a:t>
            </a:r>
            <a:r>
              <a:rPr lang="en-US" dirty="0" err="1"/>
              <a:t>omnim</a:t>
            </a:r>
            <a:endParaRPr lang="en-US" dirty="0"/>
          </a:p>
        </p:txBody>
      </p:sp>
      <p:sp>
        <p:nvSpPr>
          <p:cNvPr id="23" name="Text Placeholder 6">
            <a:extLst>
              <a:ext uri="{FF2B5EF4-FFF2-40B4-BE49-F238E27FC236}">
                <a16:creationId xmlns:a16="http://schemas.microsoft.com/office/drawing/2014/main" id="{A518673A-DCBD-8040-BF20-213D2E618DFC}"/>
              </a:ext>
            </a:extLst>
          </p:cNvPr>
          <p:cNvSpPr>
            <a:spLocks noGrp="1"/>
          </p:cNvSpPr>
          <p:nvPr>
            <p:ph type="body" sz="quarter" idx="28" hasCustomPrompt="1"/>
          </p:nvPr>
        </p:nvSpPr>
        <p:spPr>
          <a:xfrm>
            <a:off x="11162651" y="3886463"/>
            <a:ext cx="2146300" cy="436562"/>
          </a:xfrm>
          <a:prstGeom prst="rect">
            <a:avLst/>
          </a:prstGeom>
        </p:spPr>
        <p:txBody>
          <a:bodyPr anchor="b"/>
          <a:lstStyle>
            <a:lvl1pPr marL="0" indent="0">
              <a:buNone/>
              <a:defRPr sz="2100" b="1" i="0">
                <a:solidFill>
                  <a:schemeClr val="tx1"/>
                </a:solidFill>
                <a:latin typeface="Calibri" panose="020F0502020204030204" pitchFamily="34" charset="0"/>
                <a:cs typeface="Calibri" panose="020F0502020204030204" pitchFamily="34" charset="0"/>
              </a:defRPr>
            </a:lvl1pPr>
          </a:lstStyle>
          <a:p>
            <a:pPr lvl="0"/>
            <a:r>
              <a:rPr lang="en-US" dirty="0" err="1"/>
              <a:t>Subheadline</a:t>
            </a:r>
            <a:endParaRPr lang="en-US" dirty="0"/>
          </a:p>
        </p:txBody>
      </p:sp>
      <p:sp>
        <p:nvSpPr>
          <p:cNvPr id="24" name="Text Placeholder 6">
            <a:extLst>
              <a:ext uri="{FF2B5EF4-FFF2-40B4-BE49-F238E27FC236}">
                <a16:creationId xmlns:a16="http://schemas.microsoft.com/office/drawing/2014/main" id="{60D05D8A-F82A-8249-B45E-363938D26F70}"/>
              </a:ext>
            </a:extLst>
          </p:cNvPr>
          <p:cNvSpPr>
            <a:spLocks noGrp="1"/>
          </p:cNvSpPr>
          <p:nvPr>
            <p:ph type="body" sz="quarter" idx="29" hasCustomPrompt="1"/>
          </p:nvPr>
        </p:nvSpPr>
        <p:spPr>
          <a:xfrm>
            <a:off x="11162651" y="4398603"/>
            <a:ext cx="2146300" cy="1926313"/>
          </a:xfrm>
          <a:prstGeom prst="rect">
            <a:avLst/>
          </a:prstGeom>
        </p:spPr>
        <p:txBody>
          <a:bodyPr lIns="91440" rIns="91440"/>
          <a:lstStyle>
            <a:lvl1pPr marL="0" indent="0">
              <a:lnSpc>
                <a:spcPct val="100000"/>
              </a:lnSpc>
              <a:spcBef>
                <a:spcPts val="400"/>
              </a:spcBef>
              <a:buFont typeface="Arial" panose="020B0604020202020204" pitchFamily="34" charset="0"/>
              <a:buNone/>
              <a:defRPr sz="1600">
                <a:solidFill>
                  <a:schemeClr val="tx1"/>
                </a:solidFill>
              </a:defRPr>
            </a:lvl1pPr>
            <a:lvl2pPr marL="457200" indent="0">
              <a:lnSpc>
                <a:spcPct val="100000"/>
              </a:lnSpc>
              <a:buNone/>
              <a:defRPr sz="1600"/>
            </a:lvl2pPr>
          </a:lstStyle>
          <a:p>
            <a:pPr lvl="0"/>
            <a:r>
              <a:rPr lang="en-US" dirty="0" err="1"/>
              <a:t>Exceatiis</a:t>
            </a:r>
            <a:r>
              <a:rPr lang="en-US" dirty="0"/>
              <a:t> </a:t>
            </a:r>
            <a:r>
              <a:rPr lang="en-US" dirty="0" err="1"/>
              <a:t>volo</a:t>
            </a:r>
            <a:r>
              <a:rPr lang="en-US" dirty="0"/>
              <a:t> que </a:t>
            </a:r>
            <a:r>
              <a:rPr lang="en-US" dirty="0" err="1"/>
              <a:t>reperspel</a:t>
            </a:r>
            <a:r>
              <a:rPr lang="en-US" dirty="0"/>
              <a:t> </a:t>
            </a:r>
            <a:r>
              <a:rPr lang="en-US" dirty="0" err="1"/>
              <a:t>ea</a:t>
            </a:r>
            <a:r>
              <a:rPr lang="en-US" dirty="0"/>
              <a:t> </a:t>
            </a:r>
            <a:r>
              <a:rPr lang="en-US" dirty="0" err="1"/>
              <a:t>sumque</a:t>
            </a:r>
            <a:r>
              <a:rPr lang="en-US" dirty="0"/>
              <a:t> </a:t>
            </a:r>
            <a:r>
              <a:rPr lang="en-US" dirty="0" err="1"/>
              <a:t>velique</a:t>
            </a:r>
            <a:r>
              <a:rPr lang="en-US" dirty="0"/>
              <a:t> </a:t>
            </a:r>
            <a:r>
              <a:rPr lang="en-US" dirty="0" err="1"/>
              <a:t>nam</a:t>
            </a:r>
            <a:r>
              <a:rPr lang="en-US" dirty="0"/>
              <a:t> </a:t>
            </a:r>
            <a:r>
              <a:rPr lang="en-US" dirty="0" err="1"/>
              <a:t>quae</a:t>
            </a:r>
            <a:r>
              <a:rPr lang="en-US" dirty="0"/>
              <a:t> </a:t>
            </a:r>
            <a:r>
              <a:rPr lang="en-US" dirty="0" err="1"/>
              <a:t>vo</a:t>
            </a:r>
            <a:r>
              <a:rPr lang="en-US" dirty="0"/>
              <a:t> </a:t>
            </a:r>
            <a:r>
              <a:rPr lang="en-US" dirty="0" err="1"/>
              <a:t>uptae</a:t>
            </a:r>
            <a:r>
              <a:rPr lang="en-US" dirty="0"/>
              <a:t>. Nam </a:t>
            </a:r>
            <a:r>
              <a:rPr lang="en-US" dirty="0" err="1"/>
              <a:t>ut</a:t>
            </a:r>
            <a:r>
              <a:rPr lang="en-US" dirty="0"/>
              <a:t> </a:t>
            </a:r>
            <a:r>
              <a:rPr lang="en-US" dirty="0" err="1"/>
              <a:t>omn</a:t>
            </a:r>
            <a:r>
              <a:rPr lang="en-US" dirty="0"/>
              <a:t> </a:t>
            </a:r>
            <a:r>
              <a:rPr lang="en-US" dirty="0" err="1"/>
              <a:t>impoasimentis</a:t>
            </a:r>
            <a:r>
              <a:rPr lang="en-US" dirty="0"/>
              <a:t> </a:t>
            </a:r>
            <a:r>
              <a:rPr lang="en-US" dirty="0" err="1"/>
              <a:t>uptae</a:t>
            </a:r>
            <a:r>
              <a:rPr lang="en-US" dirty="0"/>
              <a:t>. Nam </a:t>
            </a:r>
            <a:r>
              <a:rPr lang="en-US" dirty="0" err="1"/>
              <a:t>ut</a:t>
            </a:r>
            <a:r>
              <a:rPr lang="en-US" dirty="0"/>
              <a:t> </a:t>
            </a:r>
            <a:r>
              <a:rPr lang="en-US" dirty="0" err="1"/>
              <a:t>omnim</a:t>
            </a:r>
            <a:endParaRPr lang="en-US" dirty="0"/>
          </a:p>
        </p:txBody>
      </p:sp>
      <p:grpSp>
        <p:nvGrpSpPr>
          <p:cNvPr id="25" name="Group 24">
            <a:extLst>
              <a:ext uri="{FF2B5EF4-FFF2-40B4-BE49-F238E27FC236}">
                <a16:creationId xmlns:a16="http://schemas.microsoft.com/office/drawing/2014/main" id="{CDD76ED9-2B77-224B-BC77-553905C1BAA5}"/>
              </a:ext>
            </a:extLst>
          </p:cNvPr>
          <p:cNvGrpSpPr/>
          <p:nvPr userDrawn="1"/>
        </p:nvGrpSpPr>
        <p:grpSpPr>
          <a:xfrm>
            <a:off x="696044" y="3462765"/>
            <a:ext cx="10181493" cy="3075645"/>
            <a:chOff x="696044" y="3718635"/>
            <a:chExt cx="10181493" cy="2438453"/>
          </a:xfrm>
        </p:grpSpPr>
        <p:cxnSp>
          <p:nvCxnSpPr>
            <p:cNvPr id="26" name="Straight Connector 25">
              <a:extLst>
                <a:ext uri="{FF2B5EF4-FFF2-40B4-BE49-F238E27FC236}">
                  <a16:creationId xmlns:a16="http://schemas.microsoft.com/office/drawing/2014/main" id="{66751E02-89CB-2C4A-AC0D-AB9CD6A98C24}"/>
                </a:ext>
              </a:extLst>
            </p:cNvPr>
            <p:cNvCxnSpPr/>
            <p:nvPr userDrawn="1"/>
          </p:nvCxnSpPr>
          <p:spPr>
            <a:xfrm>
              <a:off x="696044" y="3718635"/>
              <a:ext cx="0" cy="243845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8E3B9A3-4C75-EC49-AD2A-05F95B0D92C6}"/>
                </a:ext>
              </a:extLst>
            </p:cNvPr>
            <p:cNvCxnSpPr/>
            <p:nvPr userDrawn="1"/>
          </p:nvCxnSpPr>
          <p:spPr>
            <a:xfrm>
              <a:off x="3280983" y="3718635"/>
              <a:ext cx="0" cy="243845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CF97116-D5DE-E84F-9E0E-5B6D2AE62841}"/>
                </a:ext>
              </a:extLst>
            </p:cNvPr>
            <p:cNvCxnSpPr/>
            <p:nvPr userDrawn="1"/>
          </p:nvCxnSpPr>
          <p:spPr>
            <a:xfrm>
              <a:off x="5813168" y="3718635"/>
              <a:ext cx="0" cy="243845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D65DA57-8D02-DD44-8EA3-87648933D2E2}"/>
                </a:ext>
              </a:extLst>
            </p:cNvPr>
            <p:cNvCxnSpPr/>
            <p:nvPr userDrawn="1"/>
          </p:nvCxnSpPr>
          <p:spPr>
            <a:xfrm>
              <a:off x="8345352" y="3718635"/>
              <a:ext cx="0" cy="243845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9BC6764-AAA5-2343-8381-383B3974E503}"/>
                </a:ext>
              </a:extLst>
            </p:cNvPr>
            <p:cNvCxnSpPr/>
            <p:nvPr userDrawn="1"/>
          </p:nvCxnSpPr>
          <p:spPr>
            <a:xfrm>
              <a:off x="10877537" y="3718635"/>
              <a:ext cx="0" cy="243845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1" name="Text Placeholder 6">
            <a:extLst>
              <a:ext uri="{FF2B5EF4-FFF2-40B4-BE49-F238E27FC236}">
                <a16:creationId xmlns:a16="http://schemas.microsoft.com/office/drawing/2014/main" id="{85B86D41-1966-5041-8CE2-DF030775E1E5}"/>
              </a:ext>
            </a:extLst>
          </p:cNvPr>
          <p:cNvSpPr>
            <a:spLocks noGrp="1"/>
          </p:cNvSpPr>
          <p:nvPr>
            <p:ph type="body" sz="quarter" idx="10" hasCustomPrompt="1"/>
          </p:nvPr>
        </p:nvSpPr>
        <p:spPr>
          <a:xfrm>
            <a:off x="685421" y="1734265"/>
            <a:ext cx="9467850" cy="957928"/>
          </a:xfrm>
          <a:prstGeom prst="rect">
            <a:avLst/>
          </a:prstGeom>
        </p:spPr>
        <p:txBody>
          <a:bodyPr/>
          <a:lstStyle>
            <a:lvl1pPr marL="0" indent="0">
              <a:buNone/>
              <a:defRPr sz="7200" b="0" i="0">
                <a:latin typeface="Calibri Light" panose="020F0302020204030204" pitchFamily="34" charset="0"/>
                <a:cs typeface="Calibri Light" panose="020F0302020204030204" pitchFamily="34" charset="0"/>
              </a:defRPr>
            </a:lvl1pPr>
            <a:lvl2pPr marL="457200" indent="0">
              <a:buNone/>
              <a:defRPr sz="8000">
                <a:latin typeface="+mj-lt"/>
              </a:defRPr>
            </a:lvl2pPr>
            <a:lvl3pPr marL="914400" indent="0">
              <a:buNone/>
              <a:defRPr sz="8000">
                <a:latin typeface="+mj-lt"/>
              </a:defRPr>
            </a:lvl3pPr>
            <a:lvl4pPr marL="1371600" indent="0">
              <a:buNone/>
              <a:defRPr sz="8000">
                <a:latin typeface="+mj-lt"/>
              </a:defRPr>
            </a:lvl4pPr>
            <a:lvl5pPr marL="1828800" indent="0">
              <a:buNone/>
              <a:defRPr sz="8000">
                <a:latin typeface="+mj-lt"/>
              </a:defRPr>
            </a:lvl5pPr>
          </a:lstStyle>
          <a:p>
            <a:pPr lvl="0"/>
            <a:r>
              <a:rPr lang="en-US" dirty="0"/>
              <a:t>Headline</a:t>
            </a:r>
          </a:p>
        </p:txBody>
      </p:sp>
      <p:pic>
        <p:nvPicPr>
          <p:cNvPr id="32" name="Picture 31">
            <a:extLst>
              <a:ext uri="{FF2B5EF4-FFF2-40B4-BE49-F238E27FC236}">
                <a16:creationId xmlns:a16="http://schemas.microsoft.com/office/drawing/2014/main" id="{95FBEE8A-AD00-5545-AC37-9D7695934636}"/>
              </a:ext>
            </a:extLst>
          </p:cNvPr>
          <p:cNvPicPr>
            <a:picLocks noChangeAspect="1"/>
          </p:cNvPicPr>
          <p:nvPr userDrawn="1"/>
        </p:nvPicPr>
        <p:blipFill>
          <a:blip r:embed="rId2"/>
          <a:stretch>
            <a:fillRect/>
          </a:stretch>
        </p:blipFill>
        <p:spPr>
          <a:xfrm>
            <a:off x="818001" y="2845844"/>
            <a:ext cx="2025650" cy="69679"/>
          </a:xfrm>
          <a:prstGeom prst="rect">
            <a:avLst/>
          </a:prstGeom>
        </p:spPr>
      </p:pic>
    </p:spTree>
    <p:extLst>
      <p:ext uri="{BB962C8B-B14F-4D97-AF65-F5344CB8AC3E}">
        <p14:creationId xmlns:p14="http://schemas.microsoft.com/office/powerpoint/2010/main" val="1256379254"/>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CCBF44C5-5591-C248-AFF4-BDF5B3981449}"/>
              </a:ext>
            </a:extLst>
          </p:cNvPr>
          <p:cNvSpPr>
            <a:spLocks noGrp="1"/>
          </p:cNvSpPr>
          <p:nvPr>
            <p:ph type="body" sz="quarter" idx="17" hasCustomPrompt="1"/>
          </p:nvPr>
        </p:nvSpPr>
        <p:spPr>
          <a:xfrm>
            <a:off x="752372" y="3967611"/>
            <a:ext cx="3893368" cy="2276257"/>
          </a:xfrm>
          <a:prstGeom prst="rect">
            <a:avLst/>
          </a:prstGeom>
        </p:spPr>
        <p:txBody>
          <a:bodyPr anchor="t"/>
          <a:lstStyle>
            <a:lvl1pPr marL="0" marR="0" indent="0" algn="l" defTabSz="914400" rtl="0" eaLnBrk="1" fontAlgn="auto" latinLnBrk="0" hangingPunct="1">
              <a:lnSpc>
                <a:spcPct val="100000"/>
              </a:lnSpc>
              <a:spcBef>
                <a:spcPts val="1000"/>
              </a:spcBef>
              <a:spcAft>
                <a:spcPts val="0"/>
              </a:spcAft>
              <a:buClrTx/>
              <a:buSzTx/>
              <a:buFontTx/>
              <a:buNone/>
              <a:tabLst/>
              <a:defRPr lang="en-US" sz="1800">
                <a:solidFill>
                  <a:schemeClr val="tx1"/>
                </a:solidFill>
                <a:effectLs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a:t>
            </a:r>
            <a:r>
              <a:rPr lang="en-US" dirty="0">
                <a:effectLst/>
                <a:latin typeface="Calibri Light" panose="020F0302020204030204" pitchFamily="34" charset="0"/>
              </a:rPr>
              <a:t> </a:t>
            </a:r>
            <a:r>
              <a:rPr lang="en-US" dirty="0" err="1">
                <a:effectLst/>
                <a:latin typeface="Calibri Light" panose="020F0302020204030204" pitchFamily="34" charset="0"/>
              </a:rPr>
              <a:t>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 Lorem </a:t>
            </a:r>
            <a:r>
              <a:rPr lang="en-US" dirty="0" err="1">
                <a:effectLst/>
                <a:latin typeface="Calibri Light" panose="020F0302020204030204" pitchFamily="34" charset="0"/>
              </a:rPr>
              <a:t>ips</a:t>
            </a:r>
            <a:r>
              <a:rPr lang="en-US" dirty="0">
                <a:effectLst/>
                <a:latin typeface="Calibri Light" panose="020F0302020204030204" pitchFamily="34" charset="0"/>
              </a:rPr>
              <a:t> 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a:t>
            </a:r>
            <a:r>
              <a:rPr lang="en-US" dirty="0">
                <a:effectLst/>
                <a:latin typeface="Calibri Light" panose="020F0302020204030204" pitchFamily="34" charset="0"/>
              </a:rPr>
              <a:t> </a:t>
            </a:r>
            <a:r>
              <a:rPr lang="en-US" dirty="0" err="1">
                <a:effectLst/>
                <a:latin typeface="Calibri Light" panose="020F0302020204030204" pitchFamily="34" charset="0"/>
              </a:rPr>
              <a:t>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 Lorem </a:t>
            </a:r>
            <a:r>
              <a:rPr lang="en-US" dirty="0" err="1">
                <a:effectLst/>
                <a:latin typeface="Calibri Light" panose="020F0302020204030204" pitchFamily="34" charset="0"/>
              </a:rPr>
              <a:t>ips</a:t>
            </a:r>
            <a:r>
              <a:rPr lang="en-US" dirty="0">
                <a:effectLst/>
                <a:latin typeface="Calibri Light" panose="020F0302020204030204" pitchFamily="34" charset="0"/>
              </a:rPr>
              <a:t> um.</a:t>
            </a:r>
          </a:p>
        </p:txBody>
      </p:sp>
      <p:sp>
        <p:nvSpPr>
          <p:cNvPr id="9" name="Text Placeholder 10">
            <a:extLst>
              <a:ext uri="{FF2B5EF4-FFF2-40B4-BE49-F238E27FC236}">
                <a16:creationId xmlns:a16="http://schemas.microsoft.com/office/drawing/2014/main" id="{458E3445-B051-ED40-A0DC-EB7F2C564E35}"/>
              </a:ext>
            </a:extLst>
          </p:cNvPr>
          <p:cNvSpPr>
            <a:spLocks noGrp="1"/>
          </p:cNvSpPr>
          <p:nvPr>
            <p:ph type="body" sz="quarter" idx="13" hasCustomPrompt="1"/>
          </p:nvPr>
        </p:nvSpPr>
        <p:spPr>
          <a:xfrm>
            <a:off x="752372" y="2921193"/>
            <a:ext cx="3893364" cy="957928"/>
          </a:xfrm>
          <a:prstGeom prst="rect">
            <a:avLst/>
          </a:prstGeom>
        </p:spPr>
        <p:txBody>
          <a:bodyPr anchor="t"/>
          <a:lstStyle>
            <a:lvl1pPr marL="0" indent="0">
              <a:lnSpc>
                <a:spcPct val="85000"/>
              </a:lnSpc>
              <a:buFontTx/>
              <a:buNone/>
              <a:defRPr sz="2400" b="1" i="0">
                <a:solidFill>
                  <a:schemeClr val="tx1"/>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err="1"/>
              <a:t>Subheader</a:t>
            </a:r>
            <a:r>
              <a:rPr lang="en-US" dirty="0"/>
              <a:t> lorem ipsum dolor </a:t>
            </a:r>
            <a:r>
              <a:rPr lang="en-US" dirty="0" err="1"/>
              <a:t>quam</a:t>
            </a:r>
            <a:r>
              <a:rPr lang="en-US" dirty="0"/>
              <a:t> sit </a:t>
            </a:r>
            <a:r>
              <a:rPr lang="en-US" dirty="0" err="1"/>
              <a:t>consequetor</a:t>
            </a:r>
            <a:endParaRPr lang="en-US" dirty="0"/>
          </a:p>
        </p:txBody>
      </p:sp>
      <p:cxnSp>
        <p:nvCxnSpPr>
          <p:cNvPr id="4" name="Straight Connector 3">
            <a:extLst>
              <a:ext uri="{FF2B5EF4-FFF2-40B4-BE49-F238E27FC236}">
                <a16:creationId xmlns:a16="http://schemas.microsoft.com/office/drawing/2014/main" id="{73A573ED-0F80-D840-9418-10509AB61F8F}"/>
              </a:ext>
            </a:extLst>
          </p:cNvPr>
          <p:cNvCxnSpPr/>
          <p:nvPr userDrawn="1"/>
        </p:nvCxnSpPr>
        <p:spPr>
          <a:xfrm>
            <a:off x="5014451" y="2788458"/>
            <a:ext cx="0" cy="3538200"/>
          </a:xfrm>
          <a:prstGeom prst="line">
            <a:avLst/>
          </a:prstGeom>
          <a:ln w="19050">
            <a:solidFill>
              <a:srgbClr val="E7212F"/>
            </a:solidFill>
          </a:ln>
        </p:spPr>
        <p:style>
          <a:lnRef idx="1">
            <a:schemeClr val="accent1"/>
          </a:lnRef>
          <a:fillRef idx="0">
            <a:schemeClr val="accent1"/>
          </a:fillRef>
          <a:effectRef idx="0">
            <a:schemeClr val="accent1"/>
          </a:effectRef>
          <a:fontRef idx="minor">
            <a:schemeClr val="tx1"/>
          </a:fontRef>
        </p:style>
      </p:cxnSp>
      <p:sp>
        <p:nvSpPr>
          <p:cNvPr id="19" name="Text Placeholder 3">
            <a:extLst>
              <a:ext uri="{FF2B5EF4-FFF2-40B4-BE49-F238E27FC236}">
                <a16:creationId xmlns:a16="http://schemas.microsoft.com/office/drawing/2014/main" id="{B4396BED-3E20-2E43-86DF-3B03895E006E}"/>
              </a:ext>
            </a:extLst>
          </p:cNvPr>
          <p:cNvSpPr>
            <a:spLocks noGrp="1"/>
          </p:cNvSpPr>
          <p:nvPr>
            <p:ph type="body" sz="quarter" idx="18" hasCustomPrompt="1"/>
          </p:nvPr>
        </p:nvSpPr>
        <p:spPr>
          <a:xfrm>
            <a:off x="5331594" y="3967611"/>
            <a:ext cx="3893368" cy="2276257"/>
          </a:xfrm>
          <a:prstGeom prst="rect">
            <a:avLst/>
          </a:prstGeom>
        </p:spPr>
        <p:txBody>
          <a:bodyPr anchor="t"/>
          <a:lstStyle>
            <a:lvl1pPr marL="0" marR="0" indent="0" algn="l" defTabSz="914400" rtl="0" eaLnBrk="1" fontAlgn="auto" latinLnBrk="0" hangingPunct="1">
              <a:lnSpc>
                <a:spcPct val="100000"/>
              </a:lnSpc>
              <a:spcBef>
                <a:spcPts val="1000"/>
              </a:spcBef>
              <a:spcAft>
                <a:spcPts val="0"/>
              </a:spcAft>
              <a:buClrTx/>
              <a:buSzTx/>
              <a:buFontTx/>
              <a:buNone/>
              <a:tabLst/>
              <a:defRPr lang="en-US" sz="1800">
                <a:solidFill>
                  <a:schemeClr val="tx1"/>
                </a:solidFill>
                <a:effectLs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a:t>
            </a:r>
            <a:r>
              <a:rPr lang="en-US" dirty="0">
                <a:effectLst/>
                <a:latin typeface="Calibri Light" panose="020F0302020204030204" pitchFamily="34" charset="0"/>
              </a:rPr>
              <a:t> </a:t>
            </a:r>
            <a:r>
              <a:rPr lang="en-US" dirty="0" err="1">
                <a:effectLst/>
                <a:latin typeface="Calibri Light" panose="020F0302020204030204" pitchFamily="34" charset="0"/>
              </a:rPr>
              <a:t>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 Lorem </a:t>
            </a:r>
            <a:r>
              <a:rPr lang="en-US" dirty="0" err="1">
                <a:effectLst/>
                <a:latin typeface="Calibri Light" panose="020F0302020204030204" pitchFamily="34" charset="0"/>
              </a:rPr>
              <a:t>ips</a:t>
            </a:r>
            <a:r>
              <a:rPr lang="en-US" dirty="0">
                <a:effectLst/>
                <a:latin typeface="Calibri Light" panose="020F0302020204030204" pitchFamily="34" charset="0"/>
              </a:rPr>
              <a:t> 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a:t>
            </a:r>
            <a:r>
              <a:rPr lang="en-US" dirty="0">
                <a:effectLst/>
                <a:latin typeface="Calibri Light" panose="020F0302020204030204" pitchFamily="34" charset="0"/>
              </a:rPr>
              <a:t> </a:t>
            </a:r>
            <a:r>
              <a:rPr lang="en-US" dirty="0" err="1">
                <a:effectLst/>
                <a:latin typeface="Calibri Light" panose="020F0302020204030204" pitchFamily="34" charset="0"/>
              </a:rPr>
              <a:t>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 Lorem </a:t>
            </a:r>
            <a:r>
              <a:rPr lang="en-US" dirty="0" err="1">
                <a:effectLst/>
                <a:latin typeface="Calibri Light" panose="020F0302020204030204" pitchFamily="34" charset="0"/>
              </a:rPr>
              <a:t>ips</a:t>
            </a:r>
            <a:r>
              <a:rPr lang="en-US" dirty="0">
                <a:effectLst/>
                <a:latin typeface="Calibri Light" panose="020F0302020204030204" pitchFamily="34" charset="0"/>
              </a:rPr>
              <a:t> um.</a:t>
            </a:r>
          </a:p>
        </p:txBody>
      </p:sp>
      <p:sp>
        <p:nvSpPr>
          <p:cNvPr id="20" name="Text Placeholder 10">
            <a:extLst>
              <a:ext uri="{FF2B5EF4-FFF2-40B4-BE49-F238E27FC236}">
                <a16:creationId xmlns:a16="http://schemas.microsoft.com/office/drawing/2014/main" id="{EBBFD6EE-7192-B243-BF53-29F4AB3CCB01}"/>
              </a:ext>
            </a:extLst>
          </p:cNvPr>
          <p:cNvSpPr>
            <a:spLocks noGrp="1"/>
          </p:cNvSpPr>
          <p:nvPr>
            <p:ph type="body" sz="quarter" idx="19" hasCustomPrompt="1"/>
          </p:nvPr>
        </p:nvSpPr>
        <p:spPr>
          <a:xfrm>
            <a:off x="5331594" y="2921193"/>
            <a:ext cx="3893364" cy="957928"/>
          </a:xfrm>
          <a:prstGeom prst="rect">
            <a:avLst/>
          </a:prstGeom>
        </p:spPr>
        <p:txBody>
          <a:bodyPr anchor="t"/>
          <a:lstStyle>
            <a:lvl1pPr marL="0" indent="0">
              <a:lnSpc>
                <a:spcPct val="85000"/>
              </a:lnSpc>
              <a:buFontTx/>
              <a:buNone/>
              <a:defRPr sz="2400" b="1" i="0">
                <a:solidFill>
                  <a:schemeClr val="tx1"/>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err="1"/>
              <a:t>Subheader</a:t>
            </a:r>
            <a:r>
              <a:rPr lang="en-US" dirty="0"/>
              <a:t> lorem ipsum dolor </a:t>
            </a:r>
            <a:r>
              <a:rPr lang="en-US" dirty="0" err="1"/>
              <a:t>quam</a:t>
            </a:r>
            <a:r>
              <a:rPr lang="en-US" dirty="0"/>
              <a:t> sit </a:t>
            </a:r>
            <a:r>
              <a:rPr lang="en-US" dirty="0" err="1"/>
              <a:t>consequetor</a:t>
            </a:r>
            <a:endParaRPr lang="en-US" dirty="0"/>
          </a:p>
        </p:txBody>
      </p:sp>
      <p:cxnSp>
        <p:nvCxnSpPr>
          <p:cNvPr id="21" name="Straight Connector 20">
            <a:extLst>
              <a:ext uri="{FF2B5EF4-FFF2-40B4-BE49-F238E27FC236}">
                <a16:creationId xmlns:a16="http://schemas.microsoft.com/office/drawing/2014/main" id="{085D0F56-B957-EE41-A40B-E939D1F3CD43}"/>
              </a:ext>
            </a:extLst>
          </p:cNvPr>
          <p:cNvCxnSpPr/>
          <p:nvPr userDrawn="1"/>
        </p:nvCxnSpPr>
        <p:spPr>
          <a:xfrm>
            <a:off x="9586350" y="2788458"/>
            <a:ext cx="0" cy="3538200"/>
          </a:xfrm>
          <a:prstGeom prst="line">
            <a:avLst/>
          </a:prstGeom>
          <a:ln w="19050">
            <a:solidFill>
              <a:srgbClr val="E7212F"/>
            </a:solidFill>
          </a:ln>
        </p:spPr>
        <p:style>
          <a:lnRef idx="1">
            <a:schemeClr val="accent1"/>
          </a:lnRef>
          <a:fillRef idx="0">
            <a:schemeClr val="accent1"/>
          </a:fillRef>
          <a:effectRef idx="0">
            <a:schemeClr val="accent1"/>
          </a:effectRef>
          <a:fontRef idx="minor">
            <a:schemeClr val="tx1"/>
          </a:fontRef>
        </p:style>
      </p:cxnSp>
      <p:sp>
        <p:nvSpPr>
          <p:cNvPr id="22" name="Text Placeholder 3">
            <a:extLst>
              <a:ext uri="{FF2B5EF4-FFF2-40B4-BE49-F238E27FC236}">
                <a16:creationId xmlns:a16="http://schemas.microsoft.com/office/drawing/2014/main" id="{F609AF51-B935-7747-A513-DDE7DB57F38E}"/>
              </a:ext>
            </a:extLst>
          </p:cNvPr>
          <p:cNvSpPr>
            <a:spLocks noGrp="1"/>
          </p:cNvSpPr>
          <p:nvPr>
            <p:ph type="body" sz="quarter" idx="20" hasCustomPrompt="1"/>
          </p:nvPr>
        </p:nvSpPr>
        <p:spPr>
          <a:xfrm>
            <a:off x="9910817" y="3967611"/>
            <a:ext cx="3893368" cy="2276257"/>
          </a:xfrm>
          <a:prstGeom prst="rect">
            <a:avLst/>
          </a:prstGeom>
        </p:spPr>
        <p:txBody>
          <a:bodyPr anchor="t"/>
          <a:lstStyle>
            <a:lvl1pPr marL="0" marR="0" indent="0" algn="l" defTabSz="914400" rtl="0" eaLnBrk="1" fontAlgn="auto" latinLnBrk="0" hangingPunct="1">
              <a:lnSpc>
                <a:spcPct val="100000"/>
              </a:lnSpc>
              <a:spcBef>
                <a:spcPts val="1000"/>
              </a:spcBef>
              <a:spcAft>
                <a:spcPts val="0"/>
              </a:spcAft>
              <a:buClrTx/>
              <a:buSzTx/>
              <a:buFontTx/>
              <a:buNone/>
              <a:tabLst/>
              <a:defRPr lang="en-US" sz="1800">
                <a:solidFill>
                  <a:schemeClr val="tx1"/>
                </a:solidFill>
                <a:effectLs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a:t>
            </a:r>
            <a:r>
              <a:rPr lang="en-US" dirty="0">
                <a:effectLst/>
                <a:latin typeface="Calibri Light" panose="020F0302020204030204" pitchFamily="34" charset="0"/>
              </a:rPr>
              <a:t> </a:t>
            </a:r>
            <a:r>
              <a:rPr lang="en-US" dirty="0" err="1">
                <a:effectLst/>
                <a:latin typeface="Calibri Light" panose="020F0302020204030204" pitchFamily="34" charset="0"/>
              </a:rPr>
              <a:t>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 Lorem </a:t>
            </a:r>
            <a:r>
              <a:rPr lang="en-US" dirty="0" err="1">
                <a:effectLst/>
                <a:latin typeface="Calibri Light" panose="020F0302020204030204" pitchFamily="34" charset="0"/>
              </a:rPr>
              <a:t>ips</a:t>
            </a:r>
            <a:r>
              <a:rPr lang="en-US" dirty="0">
                <a:effectLst/>
                <a:latin typeface="Calibri Light" panose="020F0302020204030204" pitchFamily="34" charset="0"/>
              </a:rPr>
              <a:t> 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a:t>
            </a:r>
            <a:r>
              <a:rPr lang="en-US" dirty="0">
                <a:effectLst/>
                <a:latin typeface="Calibri Light" panose="020F0302020204030204" pitchFamily="34" charset="0"/>
              </a:rPr>
              <a:t> </a:t>
            </a:r>
            <a:r>
              <a:rPr lang="en-US" dirty="0" err="1">
                <a:effectLst/>
                <a:latin typeface="Calibri Light" panose="020F0302020204030204" pitchFamily="34" charset="0"/>
              </a:rPr>
              <a:t>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 Lorem </a:t>
            </a:r>
            <a:r>
              <a:rPr lang="en-US" dirty="0" err="1">
                <a:effectLst/>
                <a:latin typeface="Calibri Light" panose="020F0302020204030204" pitchFamily="34" charset="0"/>
              </a:rPr>
              <a:t>ips</a:t>
            </a:r>
            <a:r>
              <a:rPr lang="en-US" dirty="0">
                <a:effectLst/>
                <a:latin typeface="Calibri Light" panose="020F0302020204030204" pitchFamily="34" charset="0"/>
              </a:rPr>
              <a:t> um.</a:t>
            </a:r>
          </a:p>
        </p:txBody>
      </p:sp>
      <p:sp>
        <p:nvSpPr>
          <p:cNvPr id="23" name="Text Placeholder 10">
            <a:extLst>
              <a:ext uri="{FF2B5EF4-FFF2-40B4-BE49-F238E27FC236}">
                <a16:creationId xmlns:a16="http://schemas.microsoft.com/office/drawing/2014/main" id="{51DBB019-2F05-5842-871C-704E1319DF1E}"/>
              </a:ext>
            </a:extLst>
          </p:cNvPr>
          <p:cNvSpPr>
            <a:spLocks noGrp="1"/>
          </p:cNvSpPr>
          <p:nvPr>
            <p:ph type="body" sz="quarter" idx="21" hasCustomPrompt="1"/>
          </p:nvPr>
        </p:nvSpPr>
        <p:spPr>
          <a:xfrm>
            <a:off x="9910817" y="2921193"/>
            <a:ext cx="3893364" cy="957928"/>
          </a:xfrm>
          <a:prstGeom prst="rect">
            <a:avLst/>
          </a:prstGeom>
        </p:spPr>
        <p:txBody>
          <a:bodyPr anchor="t"/>
          <a:lstStyle>
            <a:lvl1pPr marL="0" indent="0">
              <a:lnSpc>
                <a:spcPct val="85000"/>
              </a:lnSpc>
              <a:buFontTx/>
              <a:buNone/>
              <a:defRPr sz="2400" b="1" i="0">
                <a:solidFill>
                  <a:schemeClr val="tx1"/>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err="1"/>
              <a:t>Subheader</a:t>
            </a:r>
            <a:r>
              <a:rPr lang="en-US" dirty="0"/>
              <a:t> lorem ipsum dolor </a:t>
            </a:r>
            <a:r>
              <a:rPr lang="en-US" dirty="0" err="1"/>
              <a:t>quam</a:t>
            </a:r>
            <a:r>
              <a:rPr lang="en-US" dirty="0"/>
              <a:t> sit </a:t>
            </a:r>
            <a:r>
              <a:rPr lang="en-US" dirty="0" err="1"/>
              <a:t>consequetor</a:t>
            </a:r>
            <a:endParaRPr lang="en-US" dirty="0"/>
          </a:p>
        </p:txBody>
      </p:sp>
      <p:sp>
        <p:nvSpPr>
          <p:cNvPr id="12" name="Text Placeholder 6">
            <a:extLst>
              <a:ext uri="{FF2B5EF4-FFF2-40B4-BE49-F238E27FC236}">
                <a16:creationId xmlns:a16="http://schemas.microsoft.com/office/drawing/2014/main" id="{293B3DE5-6983-B04B-869B-3C3BA4370E5C}"/>
              </a:ext>
            </a:extLst>
          </p:cNvPr>
          <p:cNvSpPr>
            <a:spLocks noGrp="1"/>
          </p:cNvSpPr>
          <p:nvPr>
            <p:ph type="body" sz="quarter" idx="10" hasCustomPrompt="1"/>
          </p:nvPr>
        </p:nvSpPr>
        <p:spPr>
          <a:xfrm>
            <a:off x="685421" y="1298576"/>
            <a:ext cx="9467850" cy="957928"/>
          </a:xfrm>
          <a:prstGeom prst="rect">
            <a:avLst/>
          </a:prstGeom>
        </p:spPr>
        <p:txBody>
          <a:bodyPr/>
          <a:lstStyle>
            <a:lvl1pPr marL="0" indent="0">
              <a:buNone/>
              <a:defRPr sz="7200" b="0" i="0">
                <a:latin typeface="Calibri Light" panose="020F0302020204030204" pitchFamily="34" charset="0"/>
                <a:cs typeface="Calibri Light" panose="020F0302020204030204" pitchFamily="34" charset="0"/>
              </a:defRPr>
            </a:lvl1pPr>
            <a:lvl2pPr marL="457200" indent="0">
              <a:buNone/>
              <a:defRPr sz="8000">
                <a:latin typeface="+mj-lt"/>
              </a:defRPr>
            </a:lvl2pPr>
            <a:lvl3pPr marL="914400" indent="0">
              <a:buNone/>
              <a:defRPr sz="8000">
                <a:latin typeface="+mj-lt"/>
              </a:defRPr>
            </a:lvl3pPr>
            <a:lvl4pPr marL="1371600" indent="0">
              <a:buNone/>
              <a:defRPr sz="8000">
                <a:latin typeface="+mj-lt"/>
              </a:defRPr>
            </a:lvl4pPr>
            <a:lvl5pPr marL="1828800" indent="0">
              <a:buNone/>
              <a:defRPr sz="8000">
                <a:latin typeface="+mj-lt"/>
              </a:defRPr>
            </a:lvl5pPr>
          </a:lstStyle>
          <a:p>
            <a:pPr lvl="0"/>
            <a:r>
              <a:rPr lang="en-US" dirty="0"/>
              <a:t>Headline</a:t>
            </a:r>
          </a:p>
        </p:txBody>
      </p:sp>
      <p:pic>
        <p:nvPicPr>
          <p:cNvPr id="13" name="Picture 12">
            <a:extLst>
              <a:ext uri="{FF2B5EF4-FFF2-40B4-BE49-F238E27FC236}">
                <a16:creationId xmlns:a16="http://schemas.microsoft.com/office/drawing/2014/main" id="{77B28F56-F2F2-FE49-885C-7557ACFD6B19}"/>
              </a:ext>
            </a:extLst>
          </p:cNvPr>
          <p:cNvPicPr>
            <a:picLocks noChangeAspect="1"/>
          </p:cNvPicPr>
          <p:nvPr userDrawn="1"/>
        </p:nvPicPr>
        <p:blipFill>
          <a:blip r:embed="rId2"/>
          <a:stretch>
            <a:fillRect/>
          </a:stretch>
        </p:blipFill>
        <p:spPr>
          <a:xfrm>
            <a:off x="818001" y="2410155"/>
            <a:ext cx="2025650" cy="69679"/>
          </a:xfrm>
          <a:prstGeom prst="rect">
            <a:avLst/>
          </a:prstGeom>
        </p:spPr>
      </p:pic>
    </p:spTree>
    <p:extLst>
      <p:ext uri="{BB962C8B-B14F-4D97-AF65-F5344CB8AC3E}">
        <p14:creationId xmlns:p14="http://schemas.microsoft.com/office/powerpoint/2010/main" val="107218452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_business">
    <p:spTree>
      <p:nvGrpSpPr>
        <p:cNvPr id="1" name=""/>
        <p:cNvGrpSpPr/>
        <p:nvPr/>
      </p:nvGrpSpPr>
      <p:grpSpPr>
        <a:xfrm>
          <a:off x="0" y="0"/>
          <a:ext cx="0" cy="0"/>
          <a:chOff x="0" y="0"/>
          <a:chExt cx="0" cy="0"/>
        </a:xfrm>
      </p:grpSpPr>
      <p:pic>
        <p:nvPicPr>
          <p:cNvPr id="9" name="Picture 8" descr="A picture containing person&#10;&#10;Description automatically generated">
            <a:extLst>
              <a:ext uri="{FF2B5EF4-FFF2-40B4-BE49-F238E27FC236}">
                <a16:creationId xmlns:a16="http://schemas.microsoft.com/office/drawing/2014/main" id="{64AC8DFD-C114-4642-933F-270401C868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11" name="Text Placeholder 10">
            <a:extLst>
              <a:ext uri="{FF2B5EF4-FFF2-40B4-BE49-F238E27FC236}">
                <a16:creationId xmlns:a16="http://schemas.microsoft.com/office/drawing/2014/main" id="{4A9EE608-886C-E04A-A7BD-3EEFA04D828C}"/>
              </a:ext>
            </a:extLst>
          </p:cNvPr>
          <p:cNvSpPr>
            <a:spLocks noGrp="1"/>
          </p:cNvSpPr>
          <p:nvPr>
            <p:ph type="body" sz="quarter" idx="13" hasCustomPrompt="1"/>
          </p:nvPr>
        </p:nvSpPr>
        <p:spPr>
          <a:xfrm>
            <a:off x="1361281" y="5568484"/>
            <a:ext cx="7670800" cy="438150"/>
          </a:xfrm>
          <a:prstGeom prst="rect">
            <a:avLst/>
          </a:prstGeom>
        </p:spPr>
        <p:txBody>
          <a:bodyPr anchor="t"/>
          <a:lstStyle>
            <a:lvl1pPr marL="0" indent="0">
              <a:lnSpc>
                <a:spcPct val="85000"/>
              </a:lnSpc>
              <a:buFontTx/>
              <a:buNone/>
              <a:defRPr sz="3600" b="0" i="0">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Subtitle/speaker name</a:t>
            </a:r>
          </a:p>
        </p:txBody>
      </p:sp>
      <p:sp>
        <p:nvSpPr>
          <p:cNvPr id="10" name="Text Placeholder 10">
            <a:extLst>
              <a:ext uri="{FF2B5EF4-FFF2-40B4-BE49-F238E27FC236}">
                <a16:creationId xmlns:a16="http://schemas.microsoft.com/office/drawing/2014/main" id="{64DC0896-9197-BA48-8CD1-E33F7015E71F}"/>
              </a:ext>
            </a:extLst>
          </p:cNvPr>
          <p:cNvSpPr>
            <a:spLocks noGrp="1"/>
          </p:cNvSpPr>
          <p:nvPr>
            <p:ph type="body" sz="quarter" idx="15" hasCustomPrompt="1"/>
          </p:nvPr>
        </p:nvSpPr>
        <p:spPr>
          <a:xfrm>
            <a:off x="1361281" y="2661116"/>
            <a:ext cx="9240458" cy="2501434"/>
          </a:xfrm>
          <a:prstGeom prst="rect">
            <a:avLst/>
          </a:prstGeom>
        </p:spPr>
        <p:txBody>
          <a:bodyPr anchor="b"/>
          <a:lstStyle>
            <a:lvl1pPr marL="0" indent="0">
              <a:lnSpc>
                <a:spcPct val="85000"/>
              </a:lnSpc>
              <a:buFontTx/>
              <a:buNone/>
              <a:defRPr sz="8400" b="0" i="0">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84pt front page</a:t>
            </a:r>
            <a:br>
              <a:rPr lang="en-US" dirty="0"/>
            </a:br>
            <a:r>
              <a:rPr lang="en-US" dirty="0"/>
              <a:t>headline here</a:t>
            </a:r>
          </a:p>
        </p:txBody>
      </p:sp>
      <p:pic>
        <p:nvPicPr>
          <p:cNvPr id="8" name="Picture 7" descr="Logo, company name&#10;&#10;Description automatically generated">
            <a:extLst>
              <a:ext uri="{FF2B5EF4-FFF2-40B4-BE49-F238E27FC236}">
                <a16:creationId xmlns:a16="http://schemas.microsoft.com/office/drawing/2014/main" id="{0111C5EF-37F3-104B-8EEF-E294CCB3C4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5950" y="514350"/>
            <a:ext cx="3280297" cy="1633286"/>
          </a:xfrm>
          <a:prstGeom prst="rect">
            <a:avLst/>
          </a:prstGeom>
        </p:spPr>
      </p:pic>
      <p:pic>
        <p:nvPicPr>
          <p:cNvPr id="15" name="Picture 14">
            <a:extLst>
              <a:ext uri="{FF2B5EF4-FFF2-40B4-BE49-F238E27FC236}">
                <a16:creationId xmlns:a16="http://schemas.microsoft.com/office/drawing/2014/main" id="{CEAEB821-7FA1-2241-88D7-EB319CF98F69}"/>
              </a:ext>
            </a:extLst>
          </p:cNvPr>
          <p:cNvPicPr>
            <a:picLocks noChangeAspect="1"/>
          </p:cNvPicPr>
          <p:nvPr userDrawn="1"/>
        </p:nvPicPr>
        <p:blipFill>
          <a:blip r:embed="rId4"/>
          <a:stretch>
            <a:fillRect/>
          </a:stretch>
        </p:blipFill>
        <p:spPr>
          <a:xfrm>
            <a:off x="1466850" y="5221870"/>
            <a:ext cx="2025650" cy="69679"/>
          </a:xfrm>
          <a:prstGeom prst="rect">
            <a:avLst/>
          </a:prstGeom>
        </p:spPr>
      </p:pic>
      <p:sp>
        <p:nvSpPr>
          <p:cNvPr id="19" name="Footer Placeholder 1">
            <a:extLst>
              <a:ext uri="{FF2B5EF4-FFF2-40B4-BE49-F238E27FC236}">
                <a16:creationId xmlns:a16="http://schemas.microsoft.com/office/drawing/2014/main" id="{7BEF9B9D-934C-5246-8942-775ACFD36045}"/>
              </a:ext>
            </a:extLst>
          </p:cNvPr>
          <p:cNvSpPr>
            <a:spLocks noGrp="1"/>
          </p:cNvSpPr>
          <p:nvPr userDrawn="1"/>
        </p:nvSpPr>
        <p:spPr>
          <a:xfrm>
            <a:off x="44252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tx1"/>
                </a:solidFill>
                <a:latin typeface="Calibri" panose="020F0502020204030204" pitchFamily="34" charset="0"/>
                <a:cs typeface="Calibri" panose="020F0502020204030204" pitchFamily="34" charset="0"/>
              </a:rPr>
              <a:t>© 2022 Cardinal Health. All Rights Reserved</a:t>
            </a:r>
            <a:r>
              <a:rPr lang="en-US" sz="1080" b="0" i="0" spc="120" dirty="0">
                <a:solidFill>
                  <a:schemeClr val="tx1"/>
                </a:solidFill>
                <a:latin typeface="Calibri" panose="020F0502020204030204" pitchFamily="34" charset="0"/>
                <a:cs typeface="Calibri" panose="020F0502020204030204" pitchFamily="34" charset="0"/>
              </a:rPr>
              <a:t>.</a:t>
            </a:r>
            <a:r>
              <a:rPr lang="en-US" sz="1080" b="0" i="0" spc="120" baseline="0" dirty="0">
                <a:solidFill>
                  <a:schemeClr val="tx1"/>
                </a:solidFill>
                <a:latin typeface="Calibri" panose="020F0502020204030204" pitchFamily="34" charset="0"/>
                <a:cs typeface="Calibri" panose="020F0502020204030204" pitchFamily="34" charset="0"/>
              </a:rPr>
              <a:t> </a:t>
            </a:r>
            <a:endParaRPr lang="en-US" sz="1200" b="0" i="0" spc="120" dirty="0">
              <a:solidFill>
                <a:schemeClr val="tx1"/>
              </a:solidFill>
              <a:latin typeface="Calibri" panose="020F0502020204030204" pitchFamily="34" charset="0"/>
              <a:cs typeface="Calibri" panose="020F0502020204030204" pitchFamily="34" charset="0"/>
            </a:endParaRPr>
          </a:p>
        </p:txBody>
      </p:sp>
      <p:sp>
        <p:nvSpPr>
          <p:cNvPr id="20" name="Text Placeholder 10">
            <a:extLst>
              <a:ext uri="{FF2B5EF4-FFF2-40B4-BE49-F238E27FC236}">
                <a16:creationId xmlns:a16="http://schemas.microsoft.com/office/drawing/2014/main" id="{2AB28B97-9A2C-3F4C-80B0-7AF0A2765CDB}"/>
              </a:ext>
            </a:extLst>
          </p:cNvPr>
          <p:cNvSpPr>
            <a:spLocks noGrp="1"/>
          </p:cNvSpPr>
          <p:nvPr>
            <p:ph type="body" sz="quarter" idx="14" hasCustomPrompt="1"/>
          </p:nvPr>
        </p:nvSpPr>
        <p:spPr>
          <a:xfrm>
            <a:off x="1373981" y="6198161"/>
            <a:ext cx="7670800" cy="438150"/>
          </a:xfrm>
          <a:prstGeom prst="rect">
            <a:avLst/>
          </a:prstGeom>
        </p:spPr>
        <p:txBody>
          <a:bodyPr anchor="t"/>
          <a:lstStyle>
            <a:lvl1pPr marL="0" indent="0">
              <a:lnSpc>
                <a:spcPct val="85000"/>
              </a:lnSpc>
              <a:buFontTx/>
              <a:buNone/>
              <a:defRPr sz="1800" b="1" i="0">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fld id="{4FC42463-EBD4-4746-BE2E-AE478B2EC5A2}" type="datetime4">
              <a:rPr lang="en-US" smtClean="0"/>
              <a:t>January 13, 2022</a:t>
            </a:fld>
            <a:endParaRPr lang="en-US" dirty="0"/>
          </a:p>
        </p:txBody>
      </p:sp>
    </p:spTree>
    <p:extLst>
      <p:ext uri="{BB962C8B-B14F-4D97-AF65-F5344CB8AC3E}">
        <p14:creationId xmlns:p14="http://schemas.microsoft.com/office/powerpoint/2010/main" val="596764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5">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89B644-A224-F246-9909-E127580D8A39}"/>
              </a:ext>
            </a:extLst>
          </p:cNvPr>
          <p:cNvSpPr/>
          <p:nvPr userDrawn="1"/>
        </p:nvSpPr>
        <p:spPr>
          <a:xfrm>
            <a:off x="8790427" y="0"/>
            <a:ext cx="3930165" cy="8229600"/>
          </a:xfrm>
          <a:prstGeom prst="rect">
            <a:avLst/>
          </a:prstGeom>
          <a:solidFill>
            <a:srgbClr val="E72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7212F"/>
              </a:solidFill>
            </a:endParaRPr>
          </a:p>
        </p:txBody>
      </p:sp>
      <p:pic>
        <p:nvPicPr>
          <p:cNvPr id="19" name="Picture 18" descr="Logo, company name&#10;&#10;Description automatically generated">
            <a:extLst>
              <a:ext uri="{FF2B5EF4-FFF2-40B4-BE49-F238E27FC236}">
                <a16:creationId xmlns:a16="http://schemas.microsoft.com/office/drawing/2014/main" id="{DC7D7630-C855-0D47-8EB3-71DA8D752B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20592" y="7262690"/>
            <a:ext cx="1780253" cy="886402"/>
          </a:xfrm>
          <a:prstGeom prst="rect">
            <a:avLst/>
          </a:prstGeom>
        </p:spPr>
      </p:pic>
      <p:sp>
        <p:nvSpPr>
          <p:cNvPr id="15" name="Text Placeholder 3">
            <a:extLst>
              <a:ext uri="{FF2B5EF4-FFF2-40B4-BE49-F238E27FC236}">
                <a16:creationId xmlns:a16="http://schemas.microsoft.com/office/drawing/2014/main" id="{34B545C4-D40B-1440-A677-491A42ADF9F3}"/>
              </a:ext>
            </a:extLst>
          </p:cNvPr>
          <p:cNvSpPr>
            <a:spLocks noGrp="1"/>
          </p:cNvSpPr>
          <p:nvPr>
            <p:ph type="body" sz="quarter" idx="17" hasCustomPrompt="1"/>
          </p:nvPr>
        </p:nvSpPr>
        <p:spPr>
          <a:xfrm>
            <a:off x="9073443" y="4767900"/>
            <a:ext cx="3349212" cy="2196001"/>
          </a:xfrm>
          <a:prstGeom prst="rect">
            <a:avLst/>
          </a:prstGeom>
        </p:spPr>
        <p:txBody>
          <a:bodyPr numCol="1" spcCol="365760" anchor="t"/>
          <a:lstStyle>
            <a:lvl1pPr marL="0" marR="0" indent="0" algn="l" defTabSz="914400" rtl="0" eaLnBrk="1" fontAlgn="auto" latinLnBrk="0" hangingPunct="1">
              <a:lnSpc>
                <a:spcPct val="100000"/>
              </a:lnSpc>
              <a:spcBef>
                <a:spcPts val="1000"/>
              </a:spcBef>
              <a:spcAft>
                <a:spcPts val="0"/>
              </a:spcAft>
              <a:buClrTx/>
              <a:buSzTx/>
              <a:buFontTx/>
              <a:buNone/>
              <a:tabLst/>
              <a:defRPr lang="en-US" sz="1800" b="1" i="0">
                <a:solidFill>
                  <a:schemeClr val="bg1"/>
                </a:solidFill>
                <a:effectLst/>
                <a:latin typeface="Calibri" panose="020F0502020204030204" pitchFamily="34" charset="0"/>
                <a:cs typeface="Calibri" panose="020F050202020403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a:t>
            </a:r>
            <a:r>
              <a:rPr lang="en-US" dirty="0">
                <a:effectLst/>
                <a:latin typeface="Calibri Light" panose="020F0302020204030204" pitchFamily="34" charset="0"/>
              </a:rPr>
              <a:t> </a:t>
            </a:r>
            <a:r>
              <a:rPr lang="en-US" dirty="0" err="1">
                <a:effectLst/>
                <a:latin typeface="Calibri Light" panose="020F0302020204030204" pitchFamily="34" charset="0"/>
              </a:rPr>
              <a:t>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 Lorem </a:t>
            </a:r>
            <a:r>
              <a:rPr lang="en-US" dirty="0" err="1">
                <a:effectLst/>
                <a:latin typeface="Calibri Light" panose="020F0302020204030204" pitchFamily="34" charset="0"/>
              </a:rPr>
              <a:t>ips</a:t>
            </a:r>
            <a:r>
              <a:rPr lang="en-US" dirty="0">
                <a:effectLst/>
                <a:latin typeface="Calibri Light" panose="020F0302020204030204" pitchFamily="34" charset="0"/>
              </a:rPr>
              <a:t> 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a:t>
            </a:r>
            <a:r>
              <a:rPr lang="en-US" dirty="0">
                <a:effectLst/>
                <a:latin typeface="Calibri Light" panose="020F0302020204030204" pitchFamily="34" charset="0"/>
              </a:rPr>
              <a:t> </a:t>
            </a:r>
            <a:r>
              <a:rPr lang="en-US" dirty="0" err="1">
                <a:effectLst/>
                <a:latin typeface="Calibri Light" panose="020F0302020204030204" pitchFamily="34" charset="0"/>
              </a:rPr>
              <a:t>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a:t>
            </a:r>
            <a:r>
              <a:rPr lang="en-US" dirty="0">
                <a:effectLst/>
                <a:latin typeface="Calibri Light" panose="020F0302020204030204" pitchFamily="34" charset="0"/>
              </a:rPr>
              <a:t>.</a:t>
            </a:r>
          </a:p>
        </p:txBody>
      </p:sp>
      <p:sp>
        <p:nvSpPr>
          <p:cNvPr id="16" name="Text Placeholder 10">
            <a:extLst>
              <a:ext uri="{FF2B5EF4-FFF2-40B4-BE49-F238E27FC236}">
                <a16:creationId xmlns:a16="http://schemas.microsoft.com/office/drawing/2014/main" id="{02CC63A2-B3CD-0145-93B4-53A5F72D10B8}"/>
              </a:ext>
            </a:extLst>
          </p:cNvPr>
          <p:cNvSpPr>
            <a:spLocks noGrp="1"/>
          </p:cNvSpPr>
          <p:nvPr>
            <p:ph type="body" sz="quarter" idx="13" hasCustomPrompt="1"/>
          </p:nvPr>
        </p:nvSpPr>
        <p:spPr>
          <a:xfrm>
            <a:off x="9073444" y="4114799"/>
            <a:ext cx="3349212" cy="438150"/>
          </a:xfrm>
          <a:prstGeom prst="rect">
            <a:avLst/>
          </a:prstGeom>
        </p:spPr>
        <p:txBody>
          <a:bodyPr anchor="t"/>
          <a:lstStyle>
            <a:lvl1pPr marL="0" indent="0">
              <a:lnSpc>
                <a:spcPct val="85000"/>
              </a:lnSpc>
              <a:buFontTx/>
              <a:buNone/>
              <a:defRPr sz="2400" b="1" i="0">
                <a:solidFill>
                  <a:schemeClr val="bg1"/>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Supporting callout</a:t>
            </a:r>
          </a:p>
        </p:txBody>
      </p:sp>
      <p:sp>
        <p:nvSpPr>
          <p:cNvPr id="11" name="Text Placeholder 3">
            <a:extLst>
              <a:ext uri="{FF2B5EF4-FFF2-40B4-BE49-F238E27FC236}">
                <a16:creationId xmlns:a16="http://schemas.microsoft.com/office/drawing/2014/main" id="{3B05E5FE-7447-4E4E-ACCC-69ADBF659C60}"/>
              </a:ext>
            </a:extLst>
          </p:cNvPr>
          <p:cNvSpPr>
            <a:spLocks noGrp="1"/>
          </p:cNvSpPr>
          <p:nvPr>
            <p:ph type="body" sz="quarter" idx="18" hasCustomPrompt="1"/>
          </p:nvPr>
        </p:nvSpPr>
        <p:spPr>
          <a:xfrm>
            <a:off x="735012" y="4114799"/>
            <a:ext cx="6447453" cy="2938072"/>
          </a:xfrm>
          <a:prstGeom prst="rect">
            <a:avLst/>
          </a:prstGeom>
        </p:spPr>
        <p:txBody>
          <a:bodyPr anchor="t"/>
          <a:lstStyle>
            <a:lvl1pPr marL="0" marR="0" indent="0" algn="l" defTabSz="914400" rtl="0" eaLnBrk="1" fontAlgn="auto" latinLnBrk="0" hangingPunct="1">
              <a:lnSpc>
                <a:spcPct val="100000"/>
              </a:lnSpc>
              <a:spcBef>
                <a:spcPts val="1000"/>
              </a:spcBef>
              <a:spcAft>
                <a:spcPts val="0"/>
              </a:spcAft>
              <a:buClrTx/>
              <a:buSzTx/>
              <a:buFontTx/>
              <a:buNone/>
              <a:tabLst/>
              <a:defRPr lang="en-US" sz="1800">
                <a:solidFill>
                  <a:schemeClr val="tx1"/>
                </a:solidFill>
                <a:effectLs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a:t>
            </a:r>
            <a:r>
              <a:rPr lang="en-US" dirty="0">
                <a:effectLst/>
                <a:latin typeface="Calibri Light" panose="020F0302020204030204" pitchFamily="34" charset="0"/>
              </a:rPr>
              <a:t> </a:t>
            </a:r>
            <a:r>
              <a:rPr lang="en-US" dirty="0" err="1">
                <a:effectLst/>
                <a:latin typeface="Calibri Light" panose="020F0302020204030204" pitchFamily="34" charset="0"/>
              </a:rPr>
              <a:t>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 Lorem </a:t>
            </a:r>
            <a:r>
              <a:rPr lang="en-US" dirty="0" err="1">
                <a:effectLst/>
                <a:latin typeface="Calibri Light" panose="020F0302020204030204" pitchFamily="34" charset="0"/>
              </a:rPr>
              <a:t>ips</a:t>
            </a:r>
            <a:r>
              <a:rPr lang="en-US" dirty="0">
                <a:effectLst/>
                <a:latin typeface="Calibri Light" panose="020F0302020204030204" pitchFamily="34" charset="0"/>
              </a:rPr>
              <a:t> 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par </a:t>
            </a:r>
            <a:r>
              <a:rPr lang="en-US" dirty="0" err="1">
                <a:effectLst/>
                <a:latin typeface="Calibri Light" panose="020F0302020204030204" pitchFamily="34" charset="0"/>
              </a:rPr>
              <a:t>chil</a:t>
            </a:r>
            <a:r>
              <a:rPr lang="en-US" dirty="0">
                <a:effectLst/>
                <a:latin typeface="Calibri Light" panose="020F0302020204030204" pitchFamily="34" charset="0"/>
              </a:rPr>
              <a:t> </a:t>
            </a:r>
            <a:r>
              <a:rPr lang="en-US" dirty="0" err="1">
                <a:effectLst/>
                <a:latin typeface="Calibri Light" panose="020F0302020204030204" pitchFamily="34" charset="0"/>
              </a:rPr>
              <a:t>iqui</a:t>
            </a:r>
            <a:r>
              <a:rPr lang="en-US" dirty="0">
                <a:effectLst/>
                <a:latin typeface="Calibri Light" panose="020F0302020204030204" pitchFamily="34" charset="0"/>
              </a:rPr>
              <a:t> cu. </a:t>
            </a:r>
            <a:r>
              <a:rPr lang="en-US" dirty="0" err="1">
                <a:effectLst/>
                <a:latin typeface="Calibri Light" panose="020F0302020204030204" pitchFamily="34" charset="0"/>
              </a:rPr>
              <a:t>Aximus</a:t>
            </a:r>
            <a:r>
              <a:rPr lang="en-US" dirty="0">
                <a:effectLst/>
                <a:latin typeface="Calibri Light" panose="020F0302020204030204" pitchFamily="34" charset="0"/>
              </a:rPr>
              <a:t> </a:t>
            </a:r>
            <a:r>
              <a:rPr lang="en-US" dirty="0" err="1">
                <a:effectLst/>
                <a:latin typeface="Calibri Light" panose="020F0302020204030204" pitchFamily="34" charset="0"/>
              </a:rPr>
              <a:t>explit</a:t>
            </a:r>
            <a:r>
              <a:rPr lang="en-US" dirty="0">
                <a:effectLst/>
                <a:latin typeface="Calibri Light" panose="020F0302020204030204" pitchFamily="34" charset="0"/>
              </a:rPr>
              <a:t> et </a:t>
            </a:r>
            <a:r>
              <a:rPr lang="en-US" dirty="0" err="1">
                <a:effectLst/>
                <a:latin typeface="Calibri Light" panose="020F0302020204030204" pitchFamily="34" charset="0"/>
              </a:rPr>
              <a:t>vitis</a:t>
            </a:r>
            <a:r>
              <a:rPr lang="en-US" dirty="0">
                <a:effectLst/>
                <a:latin typeface="Calibri Light" panose="020F0302020204030204" pitchFamily="34" charset="0"/>
              </a:rPr>
              <a:t> </a:t>
            </a:r>
            <a:r>
              <a:rPr lang="en-US" dirty="0" err="1">
                <a:effectLst/>
                <a:latin typeface="Calibri Light" panose="020F0302020204030204" pitchFamily="34" charset="0"/>
              </a:rPr>
              <a:t>tu</a:t>
            </a:r>
            <a:r>
              <a:rPr lang="en-US" dirty="0">
                <a:effectLst/>
                <a:latin typeface="Calibri Light" panose="020F0302020204030204" pitchFamily="34" charset="0"/>
              </a:rPr>
              <a:t>? Am </a:t>
            </a:r>
            <a:r>
              <a:rPr lang="en-US" dirty="0" err="1">
                <a:effectLst/>
                <a:latin typeface="Calibri Light" panose="020F0302020204030204" pitchFamily="34" charset="0"/>
              </a:rPr>
              <a:t>quia</a:t>
            </a:r>
            <a:r>
              <a:rPr lang="en-US" dirty="0">
                <a:effectLst/>
                <a:latin typeface="Calibri Light" panose="020F0302020204030204" pitchFamily="34" charset="0"/>
              </a:rPr>
              <a:t> </a:t>
            </a:r>
            <a:r>
              <a:rPr lang="en-US" dirty="0" err="1">
                <a:effectLst/>
                <a:latin typeface="Calibri Light" panose="020F0302020204030204" pitchFamily="34" charset="0"/>
              </a:rPr>
              <a:t>nihit</a:t>
            </a:r>
            <a:r>
              <a:rPr lang="en-US" dirty="0">
                <a:effectLst/>
                <a:latin typeface="Calibri Light" panose="020F0302020204030204" pitchFamily="34" charset="0"/>
              </a:rPr>
              <a:t>, cor. </a:t>
            </a: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commolueu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a:t>
            </a: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a:t>
            </a:r>
            <a:r>
              <a:rPr lang="en-US" dirty="0">
                <a:effectLst/>
                <a:latin typeface="Calibri Light" panose="020F0302020204030204" pitchFamily="34" charset="0"/>
              </a:rPr>
              <a:t> </a:t>
            </a:r>
            <a:r>
              <a:rPr lang="en-US" dirty="0" err="1">
                <a:effectLst/>
                <a:latin typeface="Calibri Light" panose="020F0302020204030204" pitchFamily="34" charset="0"/>
              </a:rPr>
              <a:t>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 Lorem </a:t>
            </a:r>
            <a:r>
              <a:rPr lang="en-US" dirty="0" err="1">
                <a:effectLst/>
                <a:latin typeface="Calibri Light" panose="020F0302020204030204" pitchFamily="34" charset="0"/>
              </a:rPr>
              <a:t>ips</a:t>
            </a:r>
            <a:r>
              <a:rPr lang="en-US" dirty="0">
                <a:effectLst/>
                <a:latin typeface="Calibri Light" panose="020F0302020204030204" pitchFamily="34" charset="0"/>
              </a:rPr>
              <a:t> 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par </a:t>
            </a:r>
            <a:r>
              <a:rPr lang="en-US" dirty="0" err="1">
                <a:effectLst/>
                <a:latin typeface="Calibri Light" panose="020F0302020204030204" pitchFamily="34" charset="0"/>
              </a:rPr>
              <a:t>chil</a:t>
            </a:r>
            <a:r>
              <a:rPr lang="en-US" dirty="0">
                <a:effectLst/>
                <a:latin typeface="Calibri Light" panose="020F0302020204030204" pitchFamily="34" charset="0"/>
              </a:rPr>
              <a:t> </a:t>
            </a:r>
            <a:r>
              <a:rPr lang="en-US" dirty="0" err="1">
                <a:effectLst/>
                <a:latin typeface="Calibri Light" panose="020F0302020204030204" pitchFamily="34" charset="0"/>
              </a:rPr>
              <a:t>iqui</a:t>
            </a:r>
            <a:r>
              <a:rPr lang="en-US" dirty="0">
                <a:effectLst/>
                <a:latin typeface="Calibri Light" panose="020F0302020204030204" pitchFamily="34" charset="0"/>
              </a:rPr>
              <a:t> cu. </a:t>
            </a:r>
            <a:r>
              <a:rPr lang="en-US" dirty="0" err="1">
                <a:effectLst/>
                <a:latin typeface="Calibri Light" panose="020F0302020204030204" pitchFamily="34" charset="0"/>
              </a:rPr>
              <a:t>Aximus</a:t>
            </a:r>
            <a:r>
              <a:rPr lang="en-US" dirty="0">
                <a:effectLst/>
                <a:latin typeface="Calibri Light" panose="020F0302020204030204" pitchFamily="34" charset="0"/>
              </a:rPr>
              <a:t> </a:t>
            </a:r>
            <a:r>
              <a:rPr lang="en-US" dirty="0" err="1">
                <a:effectLst/>
                <a:latin typeface="Calibri Light" panose="020F0302020204030204" pitchFamily="34" charset="0"/>
              </a:rPr>
              <a:t>explit</a:t>
            </a:r>
            <a:r>
              <a:rPr lang="en-US" dirty="0">
                <a:effectLst/>
                <a:latin typeface="Calibri Light" panose="020F0302020204030204" pitchFamily="34" charset="0"/>
              </a:rPr>
              <a:t> et </a:t>
            </a:r>
            <a:r>
              <a:rPr lang="en-US" dirty="0" err="1">
                <a:effectLst/>
                <a:latin typeface="Calibri Light" panose="020F0302020204030204" pitchFamily="34" charset="0"/>
              </a:rPr>
              <a:t>vitis</a:t>
            </a:r>
            <a:r>
              <a:rPr lang="en-US" dirty="0">
                <a:effectLst/>
                <a:latin typeface="Calibri Light" panose="020F0302020204030204" pitchFamily="34" charset="0"/>
              </a:rPr>
              <a:t> </a:t>
            </a:r>
            <a:r>
              <a:rPr lang="en-US" dirty="0" err="1">
                <a:effectLst/>
                <a:latin typeface="Calibri Light" panose="020F0302020204030204" pitchFamily="34" charset="0"/>
              </a:rPr>
              <a:t>tu</a:t>
            </a:r>
            <a:r>
              <a:rPr lang="en-US" dirty="0">
                <a:effectLst/>
                <a:latin typeface="Calibri Light" panose="020F0302020204030204" pitchFamily="34" charset="0"/>
              </a:rPr>
              <a:t>? Am </a:t>
            </a:r>
            <a:r>
              <a:rPr lang="en-US" dirty="0" err="1">
                <a:effectLst/>
                <a:latin typeface="Calibri Light" panose="020F0302020204030204" pitchFamily="34" charset="0"/>
              </a:rPr>
              <a:t>quia</a:t>
            </a:r>
            <a:r>
              <a:rPr lang="en-US" dirty="0">
                <a:effectLst/>
                <a:latin typeface="Calibri Light" panose="020F0302020204030204" pitchFamily="34" charset="0"/>
              </a:rPr>
              <a:t> </a:t>
            </a:r>
            <a:r>
              <a:rPr lang="en-US" dirty="0" err="1">
                <a:effectLst/>
                <a:latin typeface="Calibri Light" panose="020F0302020204030204" pitchFamily="34" charset="0"/>
              </a:rPr>
              <a:t>nihit</a:t>
            </a:r>
            <a:r>
              <a:rPr lang="en-US" dirty="0">
                <a:effectLst/>
                <a:latin typeface="Calibri Light" panose="020F0302020204030204" pitchFamily="34" charset="0"/>
              </a:rPr>
              <a:t>, cor. </a:t>
            </a: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commolueu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a:t>
            </a: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a:effectLst/>
              <a:latin typeface="Calibri Light" panose="020F0302020204030204" pitchFamily="34" charset="0"/>
            </a:endParaRPr>
          </a:p>
        </p:txBody>
      </p:sp>
      <p:sp>
        <p:nvSpPr>
          <p:cNvPr id="10" name="Text Placeholder 10">
            <a:extLst>
              <a:ext uri="{FF2B5EF4-FFF2-40B4-BE49-F238E27FC236}">
                <a16:creationId xmlns:a16="http://schemas.microsoft.com/office/drawing/2014/main" id="{25BF54A5-E24D-4843-BA27-928E006AD643}"/>
              </a:ext>
            </a:extLst>
          </p:cNvPr>
          <p:cNvSpPr>
            <a:spLocks noGrp="1"/>
          </p:cNvSpPr>
          <p:nvPr>
            <p:ph type="body" sz="quarter" idx="19" hasCustomPrompt="1"/>
          </p:nvPr>
        </p:nvSpPr>
        <p:spPr>
          <a:xfrm>
            <a:off x="752372" y="1298576"/>
            <a:ext cx="5085899" cy="422677"/>
          </a:xfrm>
          <a:prstGeom prst="rect">
            <a:avLst/>
          </a:prstGeom>
        </p:spPr>
        <p:txBody>
          <a:bodyPr anchor="t"/>
          <a:lstStyle>
            <a:lvl1pPr marL="0" indent="0">
              <a:lnSpc>
                <a:spcPct val="85000"/>
              </a:lnSpc>
              <a:buFontTx/>
              <a:buNone/>
              <a:defRPr sz="2100" b="1" i="0">
                <a:solidFill>
                  <a:srgbClr val="E7212F"/>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err="1"/>
              <a:t>Subheader</a:t>
            </a:r>
            <a:r>
              <a:rPr lang="en-US" dirty="0"/>
              <a:t>/title</a:t>
            </a:r>
          </a:p>
        </p:txBody>
      </p:sp>
      <p:sp>
        <p:nvSpPr>
          <p:cNvPr id="17" name="Text Placeholder 6">
            <a:extLst>
              <a:ext uri="{FF2B5EF4-FFF2-40B4-BE49-F238E27FC236}">
                <a16:creationId xmlns:a16="http://schemas.microsoft.com/office/drawing/2014/main" id="{F19CCB66-B73C-0448-8B46-73BD670C7B7C}"/>
              </a:ext>
            </a:extLst>
          </p:cNvPr>
          <p:cNvSpPr>
            <a:spLocks noGrp="1"/>
          </p:cNvSpPr>
          <p:nvPr>
            <p:ph type="body" sz="quarter" idx="10" hasCustomPrompt="1"/>
          </p:nvPr>
        </p:nvSpPr>
        <p:spPr>
          <a:xfrm>
            <a:off x="685421" y="1734264"/>
            <a:ext cx="6447453" cy="2102971"/>
          </a:xfrm>
          <a:prstGeom prst="rect">
            <a:avLst/>
          </a:prstGeom>
        </p:spPr>
        <p:txBody>
          <a:bodyPr/>
          <a:lstStyle>
            <a:lvl1pPr marL="0" indent="0">
              <a:buNone/>
              <a:defRPr sz="7200" b="0" i="0">
                <a:latin typeface="Calibri Light" panose="020F0302020204030204" pitchFamily="34" charset="0"/>
                <a:cs typeface="Calibri Light" panose="020F0302020204030204" pitchFamily="34" charset="0"/>
              </a:defRPr>
            </a:lvl1pPr>
            <a:lvl2pPr marL="457200" indent="0">
              <a:buNone/>
              <a:defRPr sz="8000">
                <a:latin typeface="+mj-lt"/>
              </a:defRPr>
            </a:lvl2pPr>
            <a:lvl3pPr marL="914400" indent="0">
              <a:buNone/>
              <a:defRPr sz="8000">
                <a:latin typeface="+mj-lt"/>
              </a:defRPr>
            </a:lvl3pPr>
            <a:lvl4pPr marL="1371600" indent="0">
              <a:buNone/>
              <a:defRPr sz="8000">
                <a:latin typeface="+mj-lt"/>
              </a:defRPr>
            </a:lvl4pPr>
            <a:lvl5pPr marL="1828800" indent="0">
              <a:buNone/>
              <a:defRPr sz="8000">
                <a:latin typeface="+mj-lt"/>
              </a:defRPr>
            </a:lvl5pPr>
          </a:lstStyle>
          <a:p>
            <a:pPr lvl="0"/>
            <a:r>
              <a:rPr lang="en-US" dirty="0"/>
              <a:t>Headline</a:t>
            </a:r>
            <a:br>
              <a:rPr lang="en-US" dirty="0"/>
            </a:br>
            <a:r>
              <a:rPr lang="en-US" dirty="0"/>
              <a:t>goes here</a:t>
            </a:r>
          </a:p>
        </p:txBody>
      </p:sp>
      <p:pic>
        <p:nvPicPr>
          <p:cNvPr id="18" name="Picture 17">
            <a:extLst>
              <a:ext uri="{FF2B5EF4-FFF2-40B4-BE49-F238E27FC236}">
                <a16:creationId xmlns:a16="http://schemas.microsoft.com/office/drawing/2014/main" id="{01314F8F-8CFB-3E4B-8240-CEB37B4A50D0}"/>
              </a:ext>
            </a:extLst>
          </p:cNvPr>
          <p:cNvPicPr>
            <a:picLocks noChangeAspect="1"/>
          </p:cNvPicPr>
          <p:nvPr userDrawn="1"/>
        </p:nvPicPr>
        <p:blipFill>
          <a:blip r:embed="rId3"/>
          <a:stretch>
            <a:fillRect/>
          </a:stretch>
        </p:blipFill>
        <p:spPr>
          <a:xfrm>
            <a:off x="818001" y="3837236"/>
            <a:ext cx="2025650" cy="69679"/>
          </a:xfrm>
          <a:prstGeom prst="rect">
            <a:avLst/>
          </a:prstGeom>
        </p:spPr>
      </p:pic>
    </p:spTree>
    <p:extLst>
      <p:ext uri="{BB962C8B-B14F-4D97-AF65-F5344CB8AC3E}">
        <p14:creationId xmlns:p14="http://schemas.microsoft.com/office/powerpoint/2010/main" val="2718131041"/>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6">
    <p:spTree>
      <p:nvGrpSpPr>
        <p:cNvPr id="1" name=""/>
        <p:cNvGrpSpPr/>
        <p:nvPr/>
      </p:nvGrpSpPr>
      <p:grpSpPr>
        <a:xfrm>
          <a:off x="0" y="0"/>
          <a:ext cx="0" cy="0"/>
          <a:chOff x="0" y="0"/>
          <a:chExt cx="0" cy="0"/>
        </a:xfrm>
      </p:grpSpPr>
      <p:pic>
        <p:nvPicPr>
          <p:cNvPr id="19" name="Picture 18" descr="Logo, company name&#10;&#10;Description automatically generated">
            <a:extLst>
              <a:ext uri="{FF2B5EF4-FFF2-40B4-BE49-F238E27FC236}">
                <a16:creationId xmlns:a16="http://schemas.microsoft.com/office/drawing/2014/main" id="{DC7D7630-C855-0D47-8EB3-71DA8D752B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20592" y="7262690"/>
            <a:ext cx="1780253" cy="886402"/>
          </a:xfrm>
          <a:prstGeom prst="rect">
            <a:avLst/>
          </a:prstGeom>
        </p:spPr>
      </p:pic>
      <p:sp>
        <p:nvSpPr>
          <p:cNvPr id="11" name="Text Placeholder 3">
            <a:extLst>
              <a:ext uri="{FF2B5EF4-FFF2-40B4-BE49-F238E27FC236}">
                <a16:creationId xmlns:a16="http://schemas.microsoft.com/office/drawing/2014/main" id="{3B05E5FE-7447-4E4E-ACCC-69ADBF659C60}"/>
              </a:ext>
            </a:extLst>
          </p:cNvPr>
          <p:cNvSpPr>
            <a:spLocks noGrp="1"/>
          </p:cNvSpPr>
          <p:nvPr>
            <p:ph type="body" sz="quarter" idx="18" hasCustomPrompt="1"/>
          </p:nvPr>
        </p:nvSpPr>
        <p:spPr>
          <a:xfrm>
            <a:off x="735012" y="4114799"/>
            <a:ext cx="6447453" cy="2938072"/>
          </a:xfrm>
          <a:prstGeom prst="rect">
            <a:avLst/>
          </a:prstGeom>
        </p:spPr>
        <p:txBody>
          <a:bodyPr anchor="t"/>
          <a:lstStyle>
            <a:lvl1pPr marL="0" marR="0" indent="0" algn="l" defTabSz="914400" rtl="0" eaLnBrk="1" fontAlgn="auto" latinLnBrk="0" hangingPunct="1">
              <a:lnSpc>
                <a:spcPct val="100000"/>
              </a:lnSpc>
              <a:spcBef>
                <a:spcPts val="1000"/>
              </a:spcBef>
              <a:spcAft>
                <a:spcPts val="0"/>
              </a:spcAft>
              <a:buClrTx/>
              <a:buSzTx/>
              <a:buFontTx/>
              <a:buNone/>
              <a:tabLst/>
              <a:defRPr lang="en-US" sz="1800">
                <a:solidFill>
                  <a:schemeClr val="tx1"/>
                </a:solidFill>
                <a:effectLs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a:t>
            </a:r>
            <a:r>
              <a:rPr lang="en-US" dirty="0">
                <a:effectLst/>
                <a:latin typeface="Calibri Light" panose="020F0302020204030204" pitchFamily="34" charset="0"/>
              </a:rPr>
              <a:t> </a:t>
            </a:r>
            <a:r>
              <a:rPr lang="en-US" dirty="0" err="1">
                <a:effectLst/>
                <a:latin typeface="Calibri Light" panose="020F0302020204030204" pitchFamily="34" charset="0"/>
              </a:rPr>
              <a:t>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 Lorem </a:t>
            </a:r>
            <a:r>
              <a:rPr lang="en-US" dirty="0" err="1">
                <a:effectLst/>
                <a:latin typeface="Calibri Light" panose="020F0302020204030204" pitchFamily="34" charset="0"/>
              </a:rPr>
              <a:t>ips</a:t>
            </a:r>
            <a:r>
              <a:rPr lang="en-US" dirty="0">
                <a:effectLst/>
                <a:latin typeface="Calibri Light" panose="020F0302020204030204" pitchFamily="34" charset="0"/>
              </a:rPr>
              <a:t> 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par </a:t>
            </a:r>
            <a:r>
              <a:rPr lang="en-US" dirty="0" err="1">
                <a:effectLst/>
                <a:latin typeface="Calibri Light" panose="020F0302020204030204" pitchFamily="34" charset="0"/>
              </a:rPr>
              <a:t>chil</a:t>
            </a:r>
            <a:r>
              <a:rPr lang="en-US" dirty="0">
                <a:effectLst/>
                <a:latin typeface="Calibri Light" panose="020F0302020204030204" pitchFamily="34" charset="0"/>
              </a:rPr>
              <a:t> </a:t>
            </a:r>
            <a:r>
              <a:rPr lang="en-US" dirty="0" err="1">
                <a:effectLst/>
                <a:latin typeface="Calibri Light" panose="020F0302020204030204" pitchFamily="34" charset="0"/>
              </a:rPr>
              <a:t>iqui</a:t>
            </a:r>
            <a:r>
              <a:rPr lang="en-US" dirty="0">
                <a:effectLst/>
                <a:latin typeface="Calibri Light" panose="020F0302020204030204" pitchFamily="34" charset="0"/>
              </a:rPr>
              <a:t> cu. </a:t>
            </a:r>
            <a:r>
              <a:rPr lang="en-US" dirty="0" err="1">
                <a:effectLst/>
                <a:latin typeface="Calibri Light" panose="020F0302020204030204" pitchFamily="34" charset="0"/>
              </a:rPr>
              <a:t>Aximus</a:t>
            </a:r>
            <a:r>
              <a:rPr lang="en-US" dirty="0">
                <a:effectLst/>
                <a:latin typeface="Calibri Light" panose="020F0302020204030204" pitchFamily="34" charset="0"/>
              </a:rPr>
              <a:t> </a:t>
            </a:r>
            <a:r>
              <a:rPr lang="en-US" dirty="0" err="1">
                <a:effectLst/>
                <a:latin typeface="Calibri Light" panose="020F0302020204030204" pitchFamily="34" charset="0"/>
              </a:rPr>
              <a:t>explit</a:t>
            </a:r>
            <a:r>
              <a:rPr lang="en-US" dirty="0">
                <a:effectLst/>
                <a:latin typeface="Calibri Light" panose="020F0302020204030204" pitchFamily="34" charset="0"/>
              </a:rPr>
              <a:t> et </a:t>
            </a:r>
            <a:r>
              <a:rPr lang="en-US" dirty="0" err="1">
                <a:effectLst/>
                <a:latin typeface="Calibri Light" panose="020F0302020204030204" pitchFamily="34" charset="0"/>
              </a:rPr>
              <a:t>vitis</a:t>
            </a:r>
            <a:r>
              <a:rPr lang="en-US" dirty="0">
                <a:effectLst/>
                <a:latin typeface="Calibri Light" panose="020F0302020204030204" pitchFamily="34" charset="0"/>
              </a:rPr>
              <a:t> </a:t>
            </a:r>
            <a:r>
              <a:rPr lang="en-US" dirty="0" err="1">
                <a:effectLst/>
                <a:latin typeface="Calibri Light" panose="020F0302020204030204" pitchFamily="34" charset="0"/>
              </a:rPr>
              <a:t>tu</a:t>
            </a:r>
            <a:r>
              <a:rPr lang="en-US" dirty="0">
                <a:effectLst/>
                <a:latin typeface="Calibri Light" panose="020F0302020204030204" pitchFamily="34" charset="0"/>
              </a:rPr>
              <a:t>? Am </a:t>
            </a:r>
            <a:r>
              <a:rPr lang="en-US" dirty="0" err="1">
                <a:effectLst/>
                <a:latin typeface="Calibri Light" panose="020F0302020204030204" pitchFamily="34" charset="0"/>
              </a:rPr>
              <a:t>quia</a:t>
            </a:r>
            <a:r>
              <a:rPr lang="en-US" dirty="0">
                <a:effectLst/>
                <a:latin typeface="Calibri Light" panose="020F0302020204030204" pitchFamily="34" charset="0"/>
              </a:rPr>
              <a:t> </a:t>
            </a:r>
            <a:r>
              <a:rPr lang="en-US" dirty="0" err="1">
                <a:effectLst/>
                <a:latin typeface="Calibri Light" panose="020F0302020204030204" pitchFamily="34" charset="0"/>
              </a:rPr>
              <a:t>nihit</a:t>
            </a:r>
            <a:r>
              <a:rPr lang="en-US" dirty="0">
                <a:effectLst/>
                <a:latin typeface="Calibri Light" panose="020F0302020204030204" pitchFamily="34" charset="0"/>
              </a:rPr>
              <a:t>, cor. </a:t>
            </a: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commolueu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a:t>
            </a:r>
          </a:p>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a:t>
            </a:r>
            <a:r>
              <a:rPr lang="en-US" dirty="0">
                <a:effectLst/>
                <a:latin typeface="Calibri Light" panose="020F0302020204030204" pitchFamily="34" charset="0"/>
              </a:rPr>
              <a:t> </a:t>
            </a:r>
            <a:r>
              <a:rPr lang="en-US" dirty="0" err="1">
                <a:effectLst/>
                <a:latin typeface="Calibri Light" panose="020F0302020204030204" pitchFamily="34" charset="0"/>
              </a:rPr>
              <a:t>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 Lorem </a:t>
            </a:r>
            <a:r>
              <a:rPr lang="en-US" dirty="0" err="1">
                <a:effectLst/>
                <a:latin typeface="Calibri Light" panose="020F0302020204030204" pitchFamily="34" charset="0"/>
              </a:rPr>
              <a:t>ips</a:t>
            </a:r>
            <a:r>
              <a:rPr lang="en-US" dirty="0">
                <a:effectLst/>
                <a:latin typeface="Calibri Light" panose="020F0302020204030204" pitchFamily="34" charset="0"/>
              </a:rPr>
              <a:t> 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par </a:t>
            </a:r>
            <a:r>
              <a:rPr lang="en-US" dirty="0" err="1">
                <a:effectLst/>
                <a:latin typeface="Calibri Light" panose="020F0302020204030204" pitchFamily="34" charset="0"/>
              </a:rPr>
              <a:t>chil</a:t>
            </a:r>
            <a:r>
              <a:rPr lang="en-US" dirty="0">
                <a:effectLst/>
                <a:latin typeface="Calibri Light" panose="020F0302020204030204" pitchFamily="34" charset="0"/>
              </a:rPr>
              <a:t> </a:t>
            </a:r>
            <a:r>
              <a:rPr lang="en-US" dirty="0" err="1">
                <a:effectLst/>
                <a:latin typeface="Calibri Light" panose="020F0302020204030204" pitchFamily="34" charset="0"/>
              </a:rPr>
              <a:t>iqui</a:t>
            </a:r>
            <a:r>
              <a:rPr lang="en-US" dirty="0">
                <a:effectLst/>
                <a:latin typeface="Calibri Light" panose="020F0302020204030204" pitchFamily="34" charset="0"/>
              </a:rPr>
              <a:t> cu. </a:t>
            </a:r>
            <a:r>
              <a:rPr lang="en-US" dirty="0" err="1">
                <a:effectLst/>
                <a:latin typeface="Calibri Light" panose="020F0302020204030204" pitchFamily="34" charset="0"/>
              </a:rPr>
              <a:t>Aximus</a:t>
            </a:r>
            <a:r>
              <a:rPr lang="en-US" dirty="0">
                <a:effectLst/>
                <a:latin typeface="Calibri Light" panose="020F0302020204030204" pitchFamily="34" charset="0"/>
              </a:rPr>
              <a:t> </a:t>
            </a:r>
            <a:r>
              <a:rPr lang="en-US" dirty="0" err="1">
                <a:effectLst/>
                <a:latin typeface="Calibri Light" panose="020F0302020204030204" pitchFamily="34" charset="0"/>
              </a:rPr>
              <a:t>explit</a:t>
            </a:r>
            <a:r>
              <a:rPr lang="en-US" dirty="0">
                <a:effectLst/>
                <a:latin typeface="Calibri Light" panose="020F0302020204030204" pitchFamily="34" charset="0"/>
              </a:rPr>
              <a:t> et </a:t>
            </a:r>
            <a:r>
              <a:rPr lang="en-US" dirty="0" err="1">
                <a:effectLst/>
                <a:latin typeface="Calibri Light" panose="020F0302020204030204" pitchFamily="34" charset="0"/>
              </a:rPr>
              <a:t>vitis</a:t>
            </a:r>
            <a:r>
              <a:rPr lang="en-US" dirty="0">
                <a:effectLst/>
                <a:latin typeface="Calibri Light" panose="020F0302020204030204" pitchFamily="34" charset="0"/>
              </a:rPr>
              <a:t> </a:t>
            </a:r>
            <a:r>
              <a:rPr lang="en-US" dirty="0" err="1">
                <a:effectLst/>
                <a:latin typeface="Calibri Light" panose="020F0302020204030204" pitchFamily="34" charset="0"/>
              </a:rPr>
              <a:t>tu</a:t>
            </a:r>
            <a:r>
              <a:rPr lang="en-US" dirty="0">
                <a:effectLst/>
                <a:latin typeface="Calibri Light" panose="020F0302020204030204" pitchFamily="34" charset="0"/>
              </a:rPr>
              <a:t>? Am </a:t>
            </a:r>
            <a:r>
              <a:rPr lang="en-US" dirty="0" err="1">
                <a:effectLst/>
                <a:latin typeface="Calibri Light" panose="020F0302020204030204" pitchFamily="34" charset="0"/>
              </a:rPr>
              <a:t>quia</a:t>
            </a:r>
            <a:r>
              <a:rPr lang="en-US" dirty="0">
                <a:effectLst/>
                <a:latin typeface="Calibri Light" panose="020F0302020204030204" pitchFamily="34" charset="0"/>
              </a:rPr>
              <a:t> </a:t>
            </a:r>
            <a:r>
              <a:rPr lang="en-US" dirty="0" err="1">
                <a:effectLst/>
                <a:latin typeface="Calibri Light" panose="020F0302020204030204" pitchFamily="34" charset="0"/>
              </a:rPr>
              <a:t>nihit</a:t>
            </a:r>
            <a:r>
              <a:rPr lang="en-US" dirty="0">
                <a:effectLst/>
                <a:latin typeface="Calibri Light" panose="020F0302020204030204" pitchFamily="34" charset="0"/>
              </a:rPr>
              <a:t>, cor. </a:t>
            </a: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commolueu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a:t>
            </a: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a:effectLst/>
              <a:latin typeface="Calibri Light" panose="020F0302020204030204" pitchFamily="34" charset="0"/>
            </a:endParaRPr>
          </a:p>
        </p:txBody>
      </p:sp>
      <p:sp>
        <p:nvSpPr>
          <p:cNvPr id="7" name="Text Placeholder 10">
            <a:extLst>
              <a:ext uri="{FF2B5EF4-FFF2-40B4-BE49-F238E27FC236}">
                <a16:creationId xmlns:a16="http://schemas.microsoft.com/office/drawing/2014/main" id="{B5EB95E2-F741-804B-A6C8-1E67397B01C3}"/>
              </a:ext>
            </a:extLst>
          </p:cNvPr>
          <p:cNvSpPr>
            <a:spLocks noGrp="1"/>
          </p:cNvSpPr>
          <p:nvPr>
            <p:ph type="body" sz="quarter" idx="13" hasCustomPrompt="1"/>
          </p:nvPr>
        </p:nvSpPr>
        <p:spPr>
          <a:xfrm>
            <a:off x="752372" y="1298576"/>
            <a:ext cx="5085899" cy="422677"/>
          </a:xfrm>
          <a:prstGeom prst="rect">
            <a:avLst/>
          </a:prstGeom>
        </p:spPr>
        <p:txBody>
          <a:bodyPr anchor="t"/>
          <a:lstStyle>
            <a:lvl1pPr marL="0" indent="0">
              <a:lnSpc>
                <a:spcPct val="85000"/>
              </a:lnSpc>
              <a:buFontTx/>
              <a:buNone/>
              <a:defRPr sz="2100" b="1" i="0">
                <a:solidFill>
                  <a:srgbClr val="E7212F"/>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err="1"/>
              <a:t>Subheader</a:t>
            </a:r>
            <a:r>
              <a:rPr lang="en-US" dirty="0"/>
              <a:t>/title</a:t>
            </a:r>
          </a:p>
        </p:txBody>
      </p:sp>
      <p:sp>
        <p:nvSpPr>
          <p:cNvPr id="8" name="Text Placeholder 6">
            <a:extLst>
              <a:ext uri="{FF2B5EF4-FFF2-40B4-BE49-F238E27FC236}">
                <a16:creationId xmlns:a16="http://schemas.microsoft.com/office/drawing/2014/main" id="{0BF801B1-5F1A-724C-84E4-458DF8B7F1D2}"/>
              </a:ext>
            </a:extLst>
          </p:cNvPr>
          <p:cNvSpPr>
            <a:spLocks noGrp="1"/>
          </p:cNvSpPr>
          <p:nvPr>
            <p:ph type="body" sz="quarter" idx="10" hasCustomPrompt="1"/>
          </p:nvPr>
        </p:nvSpPr>
        <p:spPr>
          <a:xfrm>
            <a:off x="685421" y="1734264"/>
            <a:ext cx="6447453" cy="2102971"/>
          </a:xfrm>
          <a:prstGeom prst="rect">
            <a:avLst/>
          </a:prstGeom>
        </p:spPr>
        <p:txBody>
          <a:bodyPr/>
          <a:lstStyle>
            <a:lvl1pPr marL="0" indent="0">
              <a:buNone/>
              <a:defRPr sz="7200" b="0" i="0">
                <a:latin typeface="Calibri Light" panose="020F0302020204030204" pitchFamily="34" charset="0"/>
                <a:cs typeface="Calibri Light" panose="020F0302020204030204" pitchFamily="34" charset="0"/>
              </a:defRPr>
            </a:lvl1pPr>
            <a:lvl2pPr marL="457200" indent="0">
              <a:buNone/>
              <a:defRPr sz="8000">
                <a:latin typeface="+mj-lt"/>
              </a:defRPr>
            </a:lvl2pPr>
            <a:lvl3pPr marL="914400" indent="0">
              <a:buNone/>
              <a:defRPr sz="8000">
                <a:latin typeface="+mj-lt"/>
              </a:defRPr>
            </a:lvl3pPr>
            <a:lvl4pPr marL="1371600" indent="0">
              <a:buNone/>
              <a:defRPr sz="8000">
                <a:latin typeface="+mj-lt"/>
              </a:defRPr>
            </a:lvl4pPr>
            <a:lvl5pPr marL="1828800" indent="0">
              <a:buNone/>
              <a:defRPr sz="8000">
                <a:latin typeface="+mj-lt"/>
              </a:defRPr>
            </a:lvl5pPr>
          </a:lstStyle>
          <a:p>
            <a:pPr lvl="0"/>
            <a:r>
              <a:rPr lang="en-US" dirty="0"/>
              <a:t>Headline</a:t>
            </a:r>
            <a:br>
              <a:rPr lang="en-US" dirty="0"/>
            </a:br>
            <a:r>
              <a:rPr lang="en-US" dirty="0"/>
              <a:t>goes here</a:t>
            </a:r>
          </a:p>
        </p:txBody>
      </p:sp>
      <p:pic>
        <p:nvPicPr>
          <p:cNvPr id="9" name="Picture 8">
            <a:extLst>
              <a:ext uri="{FF2B5EF4-FFF2-40B4-BE49-F238E27FC236}">
                <a16:creationId xmlns:a16="http://schemas.microsoft.com/office/drawing/2014/main" id="{5F95736D-2A7F-634D-951D-A45ED54AF983}"/>
              </a:ext>
            </a:extLst>
          </p:cNvPr>
          <p:cNvPicPr>
            <a:picLocks noChangeAspect="1"/>
          </p:cNvPicPr>
          <p:nvPr userDrawn="1"/>
        </p:nvPicPr>
        <p:blipFill>
          <a:blip r:embed="rId3"/>
          <a:stretch>
            <a:fillRect/>
          </a:stretch>
        </p:blipFill>
        <p:spPr>
          <a:xfrm>
            <a:off x="818001" y="3837236"/>
            <a:ext cx="2025650" cy="69679"/>
          </a:xfrm>
          <a:prstGeom prst="rect">
            <a:avLst/>
          </a:prstGeom>
        </p:spPr>
      </p:pic>
    </p:spTree>
    <p:extLst>
      <p:ext uri="{BB962C8B-B14F-4D97-AF65-F5344CB8AC3E}">
        <p14:creationId xmlns:p14="http://schemas.microsoft.com/office/powerpoint/2010/main" val="2776909203"/>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7">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1A8EDE-401B-9444-A5BF-30D1D0242AE2}"/>
              </a:ext>
            </a:extLst>
          </p:cNvPr>
          <p:cNvSpPr/>
          <p:nvPr userDrawn="1"/>
        </p:nvSpPr>
        <p:spPr>
          <a:xfrm>
            <a:off x="0" y="1135626"/>
            <a:ext cx="14630400" cy="1150374"/>
          </a:xfrm>
          <a:prstGeom prst="rect">
            <a:avLst/>
          </a:prstGeom>
          <a:solidFill>
            <a:srgbClr val="E72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dirty="0"/>
          </a:p>
        </p:txBody>
      </p:sp>
      <p:pic>
        <p:nvPicPr>
          <p:cNvPr id="19" name="Picture 18" descr="Logo, company name&#10;&#10;Description automatically generated">
            <a:extLst>
              <a:ext uri="{FF2B5EF4-FFF2-40B4-BE49-F238E27FC236}">
                <a16:creationId xmlns:a16="http://schemas.microsoft.com/office/drawing/2014/main" id="{DC7D7630-C855-0D47-8EB3-71DA8D752B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20592" y="7262690"/>
            <a:ext cx="1780253" cy="886402"/>
          </a:xfrm>
          <a:prstGeom prst="rect">
            <a:avLst/>
          </a:prstGeom>
        </p:spPr>
      </p:pic>
      <p:sp>
        <p:nvSpPr>
          <p:cNvPr id="9" name="Text Placeholder 6">
            <a:extLst>
              <a:ext uri="{FF2B5EF4-FFF2-40B4-BE49-F238E27FC236}">
                <a16:creationId xmlns:a16="http://schemas.microsoft.com/office/drawing/2014/main" id="{3999BDA3-9C90-6341-9FDB-A5B7AD6E1B4F}"/>
              </a:ext>
            </a:extLst>
          </p:cNvPr>
          <p:cNvSpPr>
            <a:spLocks noGrp="1"/>
          </p:cNvSpPr>
          <p:nvPr>
            <p:ph type="body" sz="quarter" idx="20" hasCustomPrompt="1"/>
          </p:nvPr>
        </p:nvSpPr>
        <p:spPr>
          <a:xfrm>
            <a:off x="1410942" y="4773204"/>
            <a:ext cx="2406412" cy="603138"/>
          </a:xfrm>
          <a:prstGeom prst="rect">
            <a:avLst/>
          </a:prstGeom>
        </p:spPr>
        <p:txBody>
          <a:bodyPr/>
          <a:lstStyle>
            <a:lvl1pPr marL="0" indent="0">
              <a:buNone/>
              <a:defRPr sz="2100" b="1" i="0">
                <a:solidFill>
                  <a:schemeClr val="tx1"/>
                </a:solidFill>
                <a:latin typeface="Calibri" panose="020F0502020204030204" pitchFamily="34" charset="0"/>
                <a:cs typeface="Calibri" panose="020F0502020204030204" pitchFamily="34" charset="0"/>
              </a:defRPr>
            </a:lvl1pPr>
          </a:lstStyle>
          <a:p>
            <a:pPr lvl="0"/>
            <a:r>
              <a:rPr lang="en-US" dirty="0"/>
              <a:t>Lorem ipsum dolor </a:t>
            </a:r>
            <a:r>
              <a:rPr lang="en-US" dirty="0" err="1"/>
              <a:t>quam</a:t>
            </a:r>
            <a:r>
              <a:rPr lang="en-US" dirty="0"/>
              <a:t> sit</a:t>
            </a:r>
          </a:p>
        </p:txBody>
      </p:sp>
      <p:sp>
        <p:nvSpPr>
          <p:cNvPr id="10" name="Text Placeholder 6">
            <a:extLst>
              <a:ext uri="{FF2B5EF4-FFF2-40B4-BE49-F238E27FC236}">
                <a16:creationId xmlns:a16="http://schemas.microsoft.com/office/drawing/2014/main" id="{9925C280-B17A-5641-B0A7-87B4998D3EE2}"/>
              </a:ext>
            </a:extLst>
          </p:cNvPr>
          <p:cNvSpPr>
            <a:spLocks noGrp="1"/>
          </p:cNvSpPr>
          <p:nvPr>
            <p:ph type="body" sz="quarter" idx="21"/>
          </p:nvPr>
        </p:nvSpPr>
        <p:spPr>
          <a:xfrm>
            <a:off x="1410942" y="5489787"/>
            <a:ext cx="2406412" cy="1040965"/>
          </a:xfrm>
          <a:prstGeom prst="rect">
            <a:avLst/>
          </a:prstGeom>
        </p:spPr>
        <p:txBody>
          <a:bodyPr lIns="91440" rIns="91440"/>
          <a:lstStyle>
            <a:lvl1pPr marL="0" indent="0">
              <a:lnSpc>
                <a:spcPct val="100000"/>
              </a:lnSpc>
              <a:spcBef>
                <a:spcPts val="200"/>
              </a:spcBef>
              <a:buFont typeface="Arial" panose="020B0604020202020204" pitchFamily="34" charset="0"/>
              <a:buNone/>
              <a:defRPr sz="18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endParaRPr lang="en-US" dirty="0"/>
          </a:p>
        </p:txBody>
      </p:sp>
      <p:sp>
        <p:nvSpPr>
          <p:cNvPr id="14" name="Text Placeholder 6">
            <a:extLst>
              <a:ext uri="{FF2B5EF4-FFF2-40B4-BE49-F238E27FC236}">
                <a16:creationId xmlns:a16="http://schemas.microsoft.com/office/drawing/2014/main" id="{908DF09D-96E6-A144-9576-4256C1389470}"/>
              </a:ext>
            </a:extLst>
          </p:cNvPr>
          <p:cNvSpPr>
            <a:spLocks noGrp="1"/>
          </p:cNvSpPr>
          <p:nvPr>
            <p:ph type="body" sz="quarter" idx="22" hasCustomPrompt="1"/>
          </p:nvPr>
        </p:nvSpPr>
        <p:spPr>
          <a:xfrm>
            <a:off x="5862560" y="4773204"/>
            <a:ext cx="2406412" cy="603138"/>
          </a:xfrm>
          <a:prstGeom prst="rect">
            <a:avLst/>
          </a:prstGeom>
        </p:spPr>
        <p:txBody>
          <a:bodyPr/>
          <a:lstStyle>
            <a:lvl1pPr marL="0" indent="0">
              <a:buNone/>
              <a:defRPr sz="2100" b="1" i="0">
                <a:solidFill>
                  <a:schemeClr val="tx1"/>
                </a:solidFill>
                <a:latin typeface="Calibri" panose="020F0502020204030204" pitchFamily="34" charset="0"/>
                <a:cs typeface="Calibri" panose="020F0502020204030204" pitchFamily="34" charset="0"/>
              </a:defRPr>
            </a:lvl1pPr>
          </a:lstStyle>
          <a:p>
            <a:pPr lvl="0"/>
            <a:r>
              <a:rPr lang="en-US" dirty="0"/>
              <a:t>Lorem ipsum dolor </a:t>
            </a:r>
            <a:r>
              <a:rPr lang="en-US" dirty="0" err="1"/>
              <a:t>quam</a:t>
            </a:r>
            <a:r>
              <a:rPr lang="en-US" dirty="0"/>
              <a:t> sit</a:t>
            </a:r>
          </a:p>
        </p:txBody>
      </p:sp>
      <p:sp>
        <p:nvSpPr>
          <p:cNvPr id="15" name="Text Placeholder 6">
            <a:extLst>
              <a:ext uri="{FF2B5EF4-FFF2-40B4-BE49-F238E27FC236}">
                <a16:creationId xmlns:a16="http://schemas.microsoft.com/office/drawing/2014/main" id="{75D91D1D-6818-C14F-BF2F-FF202E705DBD}"/>
              </a:ext>
            </a:extLst>
          </p:cNvPr>
          <p:cNvSpPr>
            <a:spLocks noGrp="1"/>
          </p:cNvSpPr>
          <p:nvPr>
            <p:ph type="body" sz="quarter" idx="23"/>
          </p:nvPr>
        </p:nvSpPr>
        <p:spPr>
          <a:xfrm>
            <a:off x="5862560" y="5489787"/>
            <a:ext cx="2406412" cy="1040965"/>
          </a:xfrm>
          <a:prstGeom prst="rect">
            <a:avLst/>
          </a:prstGeom>
        </p:spPr>
        <p:txBody>
          <a:bodyPr lIns="91440" rIns="91440"/>
          <a:lstStyle>
            <a:lvl1pPr marL="0" indent="0">
              <a:lnSpc>
                <a:spcPct val="100000"/>
              </a:lnSpc>
              <a:spcBef>
                <a:spcPts val="200"/>
              </a:spcBef>
              <a:buFont typeface="Arial" panose="020B0604020202020204" pitchFamily="34" charset="0"/>
              <a:buNone/>
              <a:defRPr sz="18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endParaRPr lang="en-US" dirty="0"/>
          </a:p>
        </p:txBody>
      </p:sp>
      <p:sp>
        <p:nvSpPr>
          <p:cNvPr id="16" name="Text Placeholder 6">
            <a:extLst>
              <a:ext uri="{FF2B5EF4-FFF2-40B4-BE49-F238E27FC236}">
                <a16:creationId xmlns:a16="http://schemas.microsoft.com/office/drawing/2014/main" id="{6184ED6D-43AC-B94D-A61F-F7F1437D4BA0}"/>
              </a:ext>
            </a:extLst>
          </p:cNvPr>
          <p:cNvSpPr>
            <a:spLocks noGrp="1"/>
          </p:cNvSpPr>
          <p:nvPr>
            <p:ph type="body" sz="quarter" idx="24" hasCustomPrompt="1"/>
          </p:nvPr>
        </p:nvSpPr>
        <p:spPr>
          <a:xfrm>
            <a:off x="10314180" y="4773204"/>
            <a:ext cx="2406412" cy="603138"/>
          </a:xfrm>
          <a:prstGeom prst="rect">
            <a:avLst/>
          </a:prstGeom>
        </p:spPr>
        <p:txBody>
          <a:bodyPr/>
          <a:lstStyle>
            <a:lvl1pPr marL="0" indent="0">
              <a:buNone/>
              <a:defRPr sz="2100" b="1" i="0">
                <a:solidFill>
                  <a:schemeClr val="tx1"/>
                </a:solidFill>
                <a:latin typeface="Calibri" panose="020F0502020204030204" pitchFamily="34" charset="0"/>
                <a:cs typeface="Calibri" panose="020F0502020204030204" pitchFamily="34" charset="0"/>
              </a:defRPr>
            </a:lvl1pPr>
          </a:lstStyle>
          <a:p>
            <a:pPr lvl="0"/>
            <a:r>
              <a:rPr lang="en-US" dirty="0"/>
              <a:t>Lorem ipsum dolor </a:t>
            </a:r>
            <a:r>
              <a:rPr lang="en-US" dirty="0" err="1"/>
              <a:t>quam</a:t>
            </a:r>
            <a:r>
              <a:rPr lang="en-US" dirty="0"/>
              <a:t> sit</a:t>
            </a:r>
          </a:p>
        </p:txBody>
      </p:sp>
      <p:sp>
        <p:nvSpPr>
          <p:cNvPr id="17" name="Text Placeholder 6">
            <a:extLst>
              <a:ext uri="{FF2B5EF4-FFF2-40B4-BE49-F238E27FC236}">
                <a16:creationId xmlns:a16="http://schemas.microsoft.com/office/drawing/2014/main" id="{11C0D15F-9E0D-B64D-82BC-5597439E4FE8}"/>
              </a:ext>
            </a:extLst>
          </p:cNvPr>
          <p:cNvSpPr>
            <a:spLocks noGrp="1"/>
          </p:cNvSpPr>
          <p:nvPr>
            <p:ph type="body" sz="quarter" idx="25"/>
          </p:nvPr>
        </p:nvSpPr>
        <p:spPr>
          <a:xfrm>
            <a:off x="10314180" y="5489787"/>
            <a:ext cx="2406412" cy="1040965"/>
          </a:xfrm>
          <a:prstGeom prst="rect">
            <a:avLst/>
          </a:prstGeom>
        </p:spPr>
        <p:txBody>
          <a:bodyPr lIns="91440" rIns="91440"/>
          <a:lstStyle>
            <a:lvl1pPr marL="0" indent="0">
              <a:lnSpc>
                <a:spcPct val="100000"/>
              </a:lnSpc>
              <a:spcBef>
                <a:spcPts val="200"/>
              </a:spcBef>
              <a:buFont typeface="Arial" panose="020B0604020202020204" pitchFamily="34" charset="0"/>
              <a:buNone/>
              <a:defRPr sz="18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endParaRPr lang="en-US" dirty="0"/>
          </a:p>
        </p:txBody>
      </p:sp>
      <p:sp>
        <p:nvSpPr>
          <p:cNvPr id="28" name="Text Placeholder 10">
            <a:extLst>
              <a:ext uri="{FF2B5EF4-FFF2-40B4-BE49-F238E27FC236}">
                <a16:creationId xmlns:a16="http://schemas.microsoft.com/office/drawing/2014/main" id="{95574057-CB73-674A-80AD-1731473DEA2E}"/>
              </a:ext>
            </a:extLst>
          </p:cNvPr>
          <p:cNvSpPr>
            <a:spLocks noGrp="1"/>
          </p:cNvSpPr>
          <p:nvPr>
            <p:ph type="body" sz="quarter" idx="19" hasCustomPrompt="1"/>
          </p:nvPr>
        </p:nvSpPr>
        <p:spPr>
          <a:xfrm>
            <a:off x="735014" y="1314721"/>
            <a:ext cx="4161452" cy="792183"/>
          </a:xfrm>
          <a:prstGeom prst="rect">
            <a:avLst/>
          </a:prstGeom>
        </p:spPr>
        <p:txBody>
          <a:bodyPr anchor="t"/>
          <a:lstStyle>
            <a:lvl1pPr marL="0" indent="0">
              <a:lnSpc>
                <a:spcPct val="100000"/>
              </a:lnSpc>
              <a:buFontTx/>
              <a:buNone/>
              <a:defRPr sz="2100" b="1" i="0">
                <a:solidFill>
                  <a:schemeClr val="bg1"/>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 </a:t>
            </a:r>
            <a:r>
              <a:rPr lang="en-US" dirty="0" err="1"/>
              <a:t>dlor</a:t>
            </a:r>
            <a:r>
              <a:rPr lang="en-US" dirty="0"/>
              <a:t> </a:t>
            </a:r>
            <a:r>
              <a:rPr lang="en-US" dirty="0" err="1"/>
              <a:t>quam</a:t>
            </a:r>
            <a:r>
              <a:rPr lang="en-US" dirty="0"/>
              <a:t> sit </a:t>
            </a:r>
            <a:r>
              <a:rPr lang="en-US" dirty="0" err="1"/>
              <a:t>consequetor</a:t>
            </a:r>
            <a:r>
              <a:rPr lang="en-US" dirty="0"/>
              <a:t> </a:t>
            </a:r>
            <a:r>
              <a:rPr lang="en-US" dirty="0" err="1"/>
              <a:t>ip</a:t>
            </a:r>
            <a:r>
              <a:rPr lang="en-US" dirty="0"/>
              <a:t> </a:t>
            </a:r>
            <a:r>
              <a:rPr lang="en-US" dirty="0" err="1"/>
              <a:t>quam</a:t>
            </a:r>
            <a:r>
              <a:rPr lang="en-US" dirty="0"/>
              <a:t> </a:t>
            </a:r>
            <a:r>
              <a:rPr lang="en-US" dirty="0" err="1"/>
              <a:t>facerchihi</a:t>
            </a:r>
            <a:r>
              <a:rPr lang="en-US" dirty="0"/>
              <a:t> </a:t>
            </a:r>
            <a:r>
              <a:rPr lang="en-US" dirty="0" err="1"/>
              <a:t>eos</a:t>
            </a:r>
            <a:endParaRPr lang="en-US" dirty="0"/>
          </a:p>
        </p:txBody>
      </p:sp>
      <p:grpSp>
        <p:nvGrpSpPr>
          <p:cNvPr id="2" name="Group 1">
            <a:extLst>
              <a:ext uri="{FF2B5EF4-FFF2-40B4-BE49-F238E27FC236}">
                <a16:creationId xmlns:a16="http://schemas.microsoft.com/office/drawing/2014/main" id="{E3C856CC-07E4-524D-98C0-1A0D726F024F}"/>
              </a:ext>
            </a:extLst>
          </p:cNvPr>
          <p:cNvGrpSpPr/>
          <p:nvPr userDrawn="1"/>
        </p:nvGrpSpPr>
        <p:grpSpPr>
          <a:xfrm>
            <a:off x="4896466" y="4658376"/>
            <a:ext cx="4424516" cy="2256503"/>
            <a:chOff x="4778477" y="3289903"/>
            <a:chExt cx="4571899" cy="3538200"/>
          </a:xfrm>
        </p:grpSpPr>
        <p:cxnSp>
          <p:nvCxnSpPr>
            <p:cNvPr id="29" name="Straight Connector 28">
              <a:extLst>
                <a:ext uri="{FF2B5EF4-FFF2-40B4-BE49-F238E27FC236}">
                  <a16:creationId xmlns:a16="http://schemas.microsoft.com/office/drawing/2014/main" id="{E78AD559-1BBB-3344-852A-519EF21C8C65}"/>
                </a:ext>
              </a:extLst>
            </p:cNvPr>
            <p:cNvCxnSpPr/>
            <p:nvPr userDrawn="1"/>
          </p:nvCxnSpPr>
          <p:spPr>
            <a:xfrm>
              <a:off x="4778477" y="3289903"/>
              <a:ext cx="0" cy="3538200"/>
            </a:xfrm>
            <a:prstGeom prst="line">
              <a:avLst/>
            </a:prstGeom>
            <a:ln w="19050">
              <a:solidFill>
                <a:srgbClr val="E7212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B3EE7E8-740F-4342-9DF9-12A7BFBC11A5}"/>
                </a:ext>
              </a:extLst>
            </p:cNvPr>
            <p:cNvCxnSpPr/>
            <p:nvPr userDrawn="1"/>
          </p:nvCxnSpPr>
          <p:spPr>
            <a:xfrm>
              <a:off x="9350376" y="3289903"/>
              <a:ext cx="0" cy="3538200"/>
            </a:xfrm>
            <a:prstGeom prst="line">
              <a:avLst/>
            </a:prstGeom>
            <a:ln w="19050">
              <a:solidFill>
                <a:srgbClr val="E7212F"/>
              </a:solidFill>
            </a:ln>
          </p:spPr>
          <p:style>
            <a:lnRef idx="1">
              <a:schemeClr val="accent1"/>
            </a:lnRef>
            <a:fillRef idx="0">
              <a:schemeClr val="accent1"/>
            </a:fillRef>
            <a:effectRef idx="0">
              <a:schemeClr val="accent1"/>
            </a:effectRef>
            <a:fontRef idx="minor">
              <a:schemeClr val="tx1"/>
            </a:fontRef>
          </p:style>
        </p:cxnSp>
      </p:grpSp>
      <p:sp>
        <p:nvSpPr>
          <p:cNvPr id="31" name="Text Placeholder 10">
            <a:extLst>
              <a:ext uri="{FF2B5EF4-FFF2-40B4-BE49-F238E27FC236}">
                <a16:creationId xmlns:a16="http://schemas.microsoft.com/office/drawing/2014/main" id="{243C3BCF-C31D-C448-90A8-64B82F4A3E53}"/>
              </a:ext>
            </a:extLst>
          </p:cNvPr>
          <p:cNvSpPr>
            <a:spLocks noGrp="1"/>
          </p:cNvSpPr>
          <p:nvPr>
            <p:ph type="body" sz="quarter" idx="26" hasCustomPrompt="1"/>
          </p:nvPr>
        </p:nvSpPr>
        <p:spPr>
          <a:xfrm>
            <a:off x="5631480" y="1286455"/>
            <a:ext cx="7627320" cy="792183"/>
          </a:xfrm>
          <a:prstGeom prst="rect">
            <a:avLst/>
          </a:prstGeom>
        </p:spPr>
        <p:txBody>
          <a:bodyPr numCol="2" spcCol="365760" anchor="t"/>
          <a:lstStyle>
            <a:lvl1pPr marL="0" indent="0">
              <a:lnSpc>
                <a:spcPct val="100000"/>
              </a:lnSpc>
              <a:buFontTx/>
              <a:buNone/>
              <a:defRPr sz="1600" b="0" i="0">
                <a:solidFill>
                  <a:schemeClr val="bg1"/>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panose="020F0502020204030204" pitchFamily="34" charset="0"/>
              </a:rPr>
              <a:t>Lorem ipsum dolor </a:t>
            </a:r>
            <a:r>
              <a:rPr lang="en-US" dirty="0" err="1">
                <a:effectLst/>
                <a:latin typeface="Calibri" panose="020F0502020204030204" pitchFamily="34" charset="0"/>
              </a:rPr>
              <a:t>quamUntioas</a:t>
            </a:r>
            <a:r>
              <a:rPr lang="en-US" dirty="0">
                <a:effectLst/>
                <a:latin typeface="Calibri" panose="020F0502020204030204" pitchFamily="34" charset="0"/>
              </a:rPr>
              <a:t> </a:t>
            </a:r>
            <a:r>
              <a:rPr lang="en-US" dirty="0" err="1">
                <a:effectLst/>
                <a:latin typeface="Calibri" panose="020F0502020204030204" pitchFamily="34" charset="0"/>
              </a:rPr>
              <a:t>excerspedi</a:t>
            </a:r>
            <a:r>
              <a:rPr lang="en-US" dirty="0">
                <a:effectLst/>
                <a:latin typeface="Calibri" panose="020F0502020204030204" pitchFamily="34" charset="0"/>
              </a:rPr>
              <a:t> </a:t>
            </a:r>
            <a:r>
              <a:rPr lang="en-US" dirty="0" err="1">
                <a:effectLst/>
                <a:latin typeface="Calibri" panose="020F0502020204030204" pitchFamily="34" charset="0"/>
              </a:rPr>
              <a:t>aut</a:t>
            </a:r>
            <a:r>
              <a:rPr lang="en-US" dirty="0">
                <a:effectLst/>
                <a:latin typeface="Calibri" panose="020F0502020204030204" pitchFamily="34" charset="0"/>
              </a:rPr>
              <a:t> </a:t>
            </a:r>
            <a:r>
              <a:rPr lang="en-US" dirty="0" err="1">
                <a:effectLst/>
                <a:latin typeface="Calibri" panose="020F0502020204030204" pitchFamily="34" charset="0"/>
              </a:rPr>
              <a:t>deliquos</a:t>
            </a:r>
            <a:r>
              <a:rPr lang="en-US" dirty="0">
                <a:effectLst/>
                <a:latin typeface="Calibri" panose="020F0502020204030204" pitchFamily="34" charset="0"/>
              </a:rPr>
              <a:t> </a:t>
            </a:r>
            <a:r>
              <a:rPr lang="en-US" dirty="0" err="1">
                <a:effectLst/>
                <a:latin typeface="Calibri" panose="020F0502020204030204" pitchFamily="34" charset="0"/>
              </a:rPr>
              <a:t>eatia</a:t>
            </a:r>
            <a:r>
              <a:rPr lang="en-US" dirty="0">
                <a:effectLst/>
                <a:latin typeface="Calibri" panose="020F0502020204030204" pitchFamily="34" charset="0"/>
              </a:rPr>
              <a:t> </a:t>
            </a:r>
            <a:r>
              <a:rPr lang="en-US" dirty="0" err="1">
                <a:effectLst/>
                <a:latin typeface="Calibri" panose="020F0502020204030204" pitchFamily="34" charset="0"/>
              </a:rPr>
              <a:t>voluptatet</a:t>
            </a:r>
            <a:r>
              <a:rPr lang="en-US" dirty="0">
                <a:effectLst/>
                <a:latin typeface="Calibri" panose="020F0502020204030204" pitchFamily="34" charset="0"/>
              </a:rPr>
              <a:t> </a:t>
            </a:r>
            <a:r>
              <a:rPr lang="en-US" dirty="0" err="1">
                <a:effectLst/>
                <a:latin typeface="Calibri" panose="020F0502020204030204" pitchFamily="34" charset="0"/>
              </a:rPr>
              <a:t>faccate</a:t>
            </a:r>
            <a:r>
              <a:rPr lang="en-US" dirty="0">
                <a:effectLst/>
                <a:latin typeface="Calibri" panose="020F0502020204030204" pitchFamily="34" charset="0"/>
              </a:rPr>
              <a:t> </a:t>
            </a:r>
            <a:r>
              <a:rPr lang="en-US" dirty="0" err="1">
                <a:effectLst/>
                <a:latin typeface="Calibri" panose="020F0502020204030204" pitchFamily="34" charset="0"/>
              </a:rPr>
              <a:t>providi</a:t>
            </a:r>
            <a:r>
              <a:rPr lang="en-US" dirty="0">
                <a:effectLst/>
                <a:latin typeface="Calibri" panose="020F0502020204030204" pitchFamily="34" charset="0"/>
              </a:rPr>
              <a:t> </a:t>
            </a:r>
            <a:r>
              <a:rPr lang="en-US" dirty="0" err="1">
                <a:effectLst/>
                <a:latin typeface="Calibri" panose="020F0502020204030204" pitchFamily="34" charset="0"/>
              </a:rPr>
              <a:t>intiore</a:t>
            </a:r>
            <a:r>
              <a:rPr lang="en-US" dirty="0">
                <a:effectLst/>
                <a:latin typeface="Calibri" panose="020F0502020204030204" pitchFamily="34" charset="0"/>
              </a:rPr>
              <a:t> </a:t>
            </a:r>
            <a:r>
              <a:rPr lang="en-US" dirty="0" err="1">
                <a:effectLst/>
                <a:latin typeface="Calibri" panose="020F0502020204030204" pitchFamily="34" charset="0"/>
              </a:rPr>
              <a:t>parchili.Ut</a:t>
            </a:r>
            <a:r>
              <a:rPr lang="en-US" dirty="0">
                <a:effectLst/>
                <a:latin typeface="Calibri" panose="020F0502020204030204" pitchFamily="34" charset="0"/>
              </a:rPr>
              <a:t> ma sunt </a:t>
            </a:r>
            <a:r>
              <a:rPr lang="en-US" dirty="0" err="1">
                <a:effectLst/>
                <a:latin typeface="Calibri" panose="020F0502020204030204" pitchFamily="34" charset="0"/>
              </a:rPr>
              <a:t>erios</a:t>
            </a:r>
            <a:r>
              <a:rPr lang="en-US" dirty="0">
                <a:effectLst/>
                <a:latin typeface="Calibri" panose="020F0502020204030204" pitchFamily="34" charset="0"/>
              </a:rPr>
              <a:t> </a:t>
            </a:r>
            <a:r>
              <a:rPr lang="en-US" dirty="0" err="1">
                <a:effectLst/>
                <a:latin typeface="Calibri" panose="020F0502020204030204" pitchFamily="34" charset="0"/>
              </a:rPr>
              <a:t>dit</a:t>
            </a:r>
            <a:r>
              <a:rPr lang="en-US" dirty="0">
                <a:effectLst/>
                <a:latin typeface="Calibri" panose="020F0502020204030204" pitchFamily="34" charset="0"/>
              </a:rPr>
              <a:t> </a:t>
            </a:r>
            <a:r>
              <a:rPr lang="en-US" dirty="0" err="1">
                <a:effectLst/>
                <a:latin typeface="Calibri" panose="020F0502020204030204" pitchFamily="34" charset="0"/>
              </a:rPr>
              <a:t>ipsa.Ihit</a:t>
            </a:r>
            <a:r>
              <a:rPr lang="en-US" dirty="0">
                <a:effectLst/>
                <a:latin typeface="Calibri" panose="020F0502020204030204" pitchFamily="34" charset="0"/>
              </a:rPr>
              <a:t> </a:t>
            </a:r>
            <a:r>
              <a:rPr lang="en-US" dirty="0" err="1">
                <a:effectLst/>
                <a:latin typeface="Calibri" panose="020F0502020204030204" pitchFamily="34" charset="0"/>
              </a:rPr>
              <a:t>quae</a:t>
            </a:r>
            <a:r>
              <a:rPr lang="en-US" dirty="0">
                <a:effectLst/>
                <a:latin typeface="Calibri" panose="020F0502020204030204" pitchFamily="34" charset="0"/>
              </a:rPr>
              <a:t> </a:t>
            </a:r>
            <a:r>
              <a:rPr lang="en-US" dirty="0" err="1">
                <a:effectLst/>
                <a:latin typeface="Calibri" panose="020F0502020204030204" pitchFamily="34" charset="0"/>
              </a:rPr>
              <a:t>omnienda</a:t>
            </a:r>
            <a:r>
              <a:rPr lang="en-US" dirty="0">
                <a:effectLst/>
                <a:latin typeface="Calibri" panose="020F0502020204030204" pitchFamily="34" charset="0"/>
              </a:rPr>
              <a:t> </a:t>
            </a:r>
            <a:r>
              <a:rPr lang="en-US" dirty="0" err="1">
                <a:effectLst/>
                <a:latin typeface="Calibri" panose="020F0502020204030204" pitchFamily="34" charset="0"/>
              </a:rPr>
              <a:t>quiscid</a:t>
            </a:r>
            <a:r>
              <a:rPr lang="en-US" dirty="0">
                <a:effectLst/>
                <a:latin typeface="Calibri" panose="020F0502020204030204" pitchFamily="34" charset="0"/>
              </a:rPr>
              <a:t> </a:t>
            </a:r>
            <a:r>
              <a:rPr lang="en-US" dirty="0" err="1">
                <a:effectLst/>
                <a:latin typeface="Calibri" panose="020F0502020204030204" pitchFamily="34" charset="0"/>
              </a:rPr>
              <a:t>escimagnia</a:t>
            </a:r>
            <a:r>
              <a:rPr lang="en-US" dirty="0">
                <a:effectLst/>
                <a:latin typeface="Calibri" panose="020F0502020204030204" pitchFamily="34" charset="0"/>
              </a:rPr>
              <a:t> </a:t>
            </a:r>
            <a:r>
              <a:rPr lang="en-US" dirty="0" err="1">
                <a:effectLst/>
                <a:latin typeface="Calibri" panose="020F0502020204030204" pitchFamily="34" charset="0"/>
              </a:rPr>
              <a:t>cus</a:t>
            </a:r>
            <a:r>
              <a:rPr lang="en-US" dirty="0">
                <a:effectLst/>
                <a:latin typeface="Calibri" panose="020F0502020204030204" pitchFamily="34" charset="0"/>
              </a:rPr>
              <a:t> </a:t>
            </a:r>
            <a:r>
              <a:rPr lang="en-US" dirty="0" err="1">
                <a:effectLst/>
                <a:latin typeface="Calibri" panose="020F0502020204030204" pitchFamily="34" charset="0"/>
              </a:rPr>
              <a:t>istiissum</a:t>
            </a:r>
            <a:r>
              <a:rPr lang="en-US" dirty="0">
                <a:effectLst/>
                <a:latin typeface="Calibri" panose="020F0502020204030204" pitchFamily="34" charset="0"/>
              </a:rPr>
              <a:t> rent </a:t>
            </a:r>
            <a:r>
              <a:rPr lang="en-US" dirty="0" err="1">
                <a:effectLst/>
                <a:latin typeface="Calibri" panose="020F0502020204030204" pitchFamily="34" charset="0"/>
              </a:rPr>
              <a:t>volupta</a:t>
            </a:r>
            <a:r>
              <a:rPr lang="en-US" dirty="0">
                <a:effectLst/>
                <a:latin typeface="Calibri" panose="020F0502020204030204" pitchFamily="34" charset="0"/>
              </a:rPr>
              <a:t> </a:t>
            </a:r>
            <a:r>
              <a:rPr lang="en-US" dirty="0" err="1">
                <a:effectLst/>
                <a:latin typeface="Calibri" panose="020F0502020204030204" pitchFamily="34" charset="0"/>
              </a:rPr>
              <a:t>sserfer</a:t>
            </a:r>
            <a:endParaRPr lang="en-US" dirty="0">
              <a:effectLst/>
              <a:latin typeface="Calibri" panose="020F0502020204030204" pitchFamily="34" charset="0"/>
            </a:endParaRPr>
          </a:p>
        </p:txBody>
      </p:sp>
    </p:spTree>
    <p:extLst>
      <p:ext uri="{BB962C8B-B14F-4D97-AF65-F5344CB8AC3E}">
        <p14:creationId xmlns:p14="http://schemas.microsoft.com/office/powerpoint/2010/main" val="2097011658"/>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67EFC6-CE9E-2A4B-B264-F53B4050B774}"/>
              </a:ext>
            </a:extLst>
          </p:cNvPr>
          <p:cNvSpPr/>
          <p:nvPr userDrawn="1"/>
        </p:nvSpPr>
        <p:spPr>
          <a:xfrm>
            <a:off x="752372" y="2898183"/>
            <a:ext cx="1634367" cy="1634367"/>
          </a:xfrm>
          <a:prstGeom prst="rect">
            <a:avLst/>
          </a:prstGeom>
          <a:solidFill>
            <a:srgbClr val="EFF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5D0E30-BEE2-D242-8FD0-87E12637FAFE}"/>
              </a:ext>
            </a:extLst>
          </p:cNvPr>
          <p:cNvSpPr/>
          <p:nvPr userDrawn="1"/>
        </p:nvSpPr>
        <p:spPr>
          <a:xfrm>
            <a:off x="5417122" y="2898183"/>
            <a:ext cx="1634367" cy="1634367"/>
          </a:xfrm>
          <a:prstGeom prst="rect">
            <a:avLst/>
          </a:prstGeom>
          <a:solidFill>
            <a:srgbClr val="EFF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DC7C88C-B5AC-6742-8F9E-DFF10BFFE41E}"/>
              </a:ext>
            </a:extLst>
          </p:cNvPr>
          <p:cNvSpPr/>
          <p:nvPr userDrawn="1"/>
        </p:nvSpPr>
        <p:spPr>
          <a:xfrm>
            <a:off x="752372" y="4957149"/>
            <a:ext cx="1634367" cy="1634367"/>
          </a:xfrm>
          <a:prstGeom prst="rect">
            <a:avLst/>
          </a:prstGeom>
          <a:solidFill>
            <a:srgbClr val="EFF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6961CB2-83FB-2543-93C4-49EC12978010}"/>
              </a:ext>
            </a:extLst>
          </p:cNvPr>
          <p:cNvSpPr/>
          <p:nvPr userDrawn="1"/>
        </p:nvSpPr>
        <p:spPr>
          <a:xfrm>
            <a:off x="5417122" y="4957149"/>
            <a:ext cx="1634367" cy="1634367"/>
          </a:xfrm>
          <a:prstGeom prst="rect">
            <a:avLst/>
          </a:prstGeom>
          <a:solidFill>
            <a:srgbClr val="EFF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E449FC6-C08D-CC44-99C0-6330CFDBBA90}"/>
              </a:ext>
            </a:extLst>
          </p:cNvPr>
          <p:cNvSpPr/>
          <p:nvPr userDrawn="1"/>
        </p:nvSpPr>
        <p:spPr>
          <a:xfrm>
            <a:off x="10081872" y="2898183"/>
            <a:ext cx="1634367" cy="1634367"/>
          </a:xfrm>
          <a:prstGeom prst="rect">
            <a:avLst/>
          </a:prstGeom>
          <a:solidFill>
            <a:srgbClr val="EFF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4833D10-8EF9-014D-9B76-0B71AD5DFC48}"/>
              </a:ext>
            </a:extLst>
          </p:cNvPr>
          <p:cNvSpPr/>
          <p:nvPr userDrawn="1"/>
        </p:nvSpPr>
        <p:spPr>
          <a:xfrm>
            <a:off x="10081872" y="4957149"/>
            <a:ext cx="1634367" cy="1634367"/>
          </a:xfrm>
          <a:prstGeom prst="rect">
            <a:avLst/>
          </a:prstGeom>
          <a:solidFill>
            <a:srgbClr val="EFF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6">
            <a:extLst>
              <a:ext uri="{FF2B5EF4-FFF2-40B4-BE49-F238E27FC236}">
                <a16:creationId xmlns:a16="http://schemas.microsoft.com/office/drawing/2014/main" id="{6423248C-DB47-D94C-9751-0A33814FAD7E}"/>
              </a:ext>
            </a:extLst>
          </p:cNvPr>
          <p:cNvSpPr>
            <a:spLocks noGrp="1"/>
          </p:cNvSpPr>
          <p:nvPr>
            <p:ph type="body" sz="quarter" idx="24" hasCustomPrompt="1"/>
          </p:nvPr>
        </p:nvSpPr>
        <p:spPr>
          <a:xfrm>
            <a:off x="2562613" y="2898183"/>
            <a:ext cx="2396844" cy="436562"/>
          </a:xfrm>
          <a:prstGeom prst="rect">
            <a:avLst/>
          </a:prstGeom>
        </p:spPr>
        <p:txBody>
          <a:bodyPr anchor="b"/>
          <a:lstStyle>
            <a:lvl1pPr marL="0" indent="0">
              <a:buNone/>
              <a:defRPr sz="2100" b="1" i="0">
                <a:solidFill>
                  <a:schemeClr val="tx1"/>
                </a:solidFill>
                <a:latin typeface="Calibri" panose="020F0502020204030204" pitchFamily="34" charset="0"/>
                <a:cs typeface="Calibri" panose="020F0502020204030204" pitchFamily="34" charset="0"/>
              </a:defRPr>
            </a:lvl1pPr>
          </a:lstStyle>
          <a:p>
            <a:pPr lvl="0"/>
            <a:r>
              <a:rPr lang="en-US" dirty="0" err="1"/>
              <a:t>Subheader</a:t>
            </a:r>
            <a:endParaRPr lang="en-US" dirty="0"/>
          </a:p>
        </p:txBody>
      </p:sp>
      <p:sp>
        <p:nvSpPr>
          <p:cNvPr id="24" name="Text Placeholder 6">
            <a:extLst>
              <a:ext uri="{FF2B5EF4-FFF2-40B4-BE49-F238E27FC236}">
                <a16:creationId xmlns:a16="http://schemas.microsoft.com/office/drawing/2014/main" id="{168C00B0-FEC2-E941-A837-05504C29421E}"/>
              </a:ext>
            </a:extLst>
          </p:cNvPr>
          <p:cNvSpPr>
            <a:spLocks noGrp="1"/>
          </p:cNvSpPr>
          <p:nvPr>
            <p:ph type="body" sz="quarter" idx="25" hasCustomPrompt="1"/>
          </p:nvPr>
        </p:nvSpPr>
        <p:spPr>
          <a:xfrm>
            <a:off x="2562612" y="3410323"/>
            <a:ext cx="2396845" cy="1122227"/>
          </a:xfrm>
          <a:prstGeom prst="rect">
            <a:avLst/>
          </a:prstGeom>
        </p:spPr>
        <p:txBody>
          <a:bodyPr lIns="91440" rIns="91440"/>
          <a:lstStyle>
            <a:lvl1pPr marL="0" indent="0">
              <a:lnSpc>
                <a:spcPct val="100000"/>
              </a:lnSpc>
              <a:spcBef>
                <a:spcPts val="400"/>
              </a:spcBef>
              <a:buFont typeface="Arial" panose="020B0604020202020204" pitchFamily="34" charset="0"/>
              <a:buNone/>
              <a:defRPr sz="1600">
                <a:solidFill>
                  <a:schemeClr val="tx1"/>
                </a:solidFill>
              </a:defRPr>
            </a:lvl1pPr>
            <a:lvl2pPr marL="457200" indent="0">
              <a:lnSpc>
                <a:spcPct val="100000"/>
              </a:lnSpc>
              <a:buNone/>
              <a:defRPr sz="1600"/>
            </a:lvl2pPr>
          </a:lstStyle>
          <a:p>
            <a:pPr lvl="0"/>
            <a:r>
              <a:rPr lang="en-US" dirty="0" err="1"/>
              <a:t>Exceatiis</a:t>
            </a:r>
            <a:r>
              <a:rPr lang="en-US" dirty="0"/>
              <a:t> </a:t>
            </a:r>
            <a:r>
              <a:rPr lang="en-US" dirty="0" err="1"/>
              <a:t>volo</a:t>
            </a:r>
            <a:r>
              <a:rPr lang="en-US" dirty="0"/>
              <a:t> que </a:t>
            </a:r>
            <a:r>
              <a:rPr lang="en-US" dirty="0" err="1"/>
              <a:t>reper</a:t>
            </a:r>
            <a:r>
              <a:rPr lang="en-US" dirty="0"/>
              <a:t> </a:t>
            </a:r>
            <a:r>
              <a:rPr lang="en-US" dirty="0" err="1"/>
              <a:t>spel</a:t>
            </a:r>
            <a:r>
              <a:rPr lang="en-US" dirty="0"/>
              <a:t> </a:t>
            </a:r>
            <a:r>
              <a:rPr lang="en-US" dirty="0" err="1"/>
              <a:t>ea</a:t>
            </a:r>
            <a:r>
              <a:rPr lang="en-US" dirty="0"/>
              <a:t> </a:t>
            </a:r>
            <a:r>
              <a:rPr lang="en-US" dirty="0" err="1"/>
              <a:t>sumque</a:t>
            </a:r>
            <a:r>
              <a:rPr lang="en-US" dirty="0"/>
              <a:t> </a:t>
            </a:r>
            <a:r>
              <a:rPr lang="en-US" dirty="0" err="1"/>
              <a:t>velique</a:t>
            </a:r>
            <a:r>
              <a:rPr lang="en-US" dirty="0"/>
              <a:t> </a:t>
            </a:r>
            <a:r>
              <a:rPr lang="en-US" dirty="0" err="1"/>
              <a:t>nam</a:t>
            </a:r>
            <a:r>
              <a:rPr lang="en-US" dirty="0"/>
              <a:t> </a:t>
            </a:r>
            <a:r>
              <a:rPr lang="en-US" dirty="0" err="1"/>
              <a:t>quae</a:t>
            </a:r>
            <a:r>
              <a:rPr lang="en-US" dirty="0"/>
              <a:t> </a:t>
            </a:r>
            <a:r>
              <a:rPr lang="en-US" dirty="0" err="1"/>
              <a:t>vo</a:t>
            </a:r>
            <a:r>
              <a:rPr lang="en-US" dirty="0"/>
              <a:t> </a:t>
            </a:r>
            <a:r>
              <a:rPr lang="en-US" dirty="0" err="1"/>
              <a:t>uptae</a:t>
            </a:r>
            <a:r>
              <a:rPr lang="en-US" dirty="0"/>
              <a:t>. Nam </a:t>
            </a:r>
            <a:r>
              <a:rPr lang="en-US" dirty="0" err="1"/>
              <a:t>ea</a:t>
            </a:r>
            <a:r>
              <a:rPr lang="en-US" dirty="0"/>
              <a:t> </a:t>
            </a:r>
            <a:r>
              <a:rPr lang="en-US" dirty="0" err="1"/>
              <a:t>sumque</a:t>
            </a:r>
            <a:r>
              <a:rPr lang="en-US" dirty="0"/>
              <a:t> </a:t>
            </a:r>
            <a:r>
              <a:rPr lang="en-US" dirty="0" err="1"/>
              <a:t>velique</a:t>
            </a:r>
            <a:r>
              <a:rPr lang="en-US" dirty="0"/>
              <a:t> </a:t>
            </a:r>
          </a:p>
        </p:txBody>
      </p:sp>
      <p:sp>
        <p:nvSpPr>
          <p:cNvPr id="25" name="Text Placeholder 6">
            <a:extLst>
              <a:ext uri="{FF2B5EF4-FFF2-40B4-BE49-F238E27FC236}">
                <a16:creationId xmlns:a16="http://schemas.microsoft.com/office/drawing/2014/main" id="{1CCECC9E-816B-4D4A-8DAE-15BDA79FB6DB}"/>
              </a:ext>
            </a:extLst>
          </p:cNvPr>
          <p:cNvSpPr>
            <a:spLocks noGrp="1"/>
          </p:cNvSpPr>
          <p:nvPr>
            <p:ph type="body" sz="quarter" idx="26" hasCustomPrompt="1"/>
          </p:nvPr>
        </p:nvSpPr>
        <p:spPr>
          <a:xfrm>
            <a:off x="2562613" y="4985837"/>
            <a:ext cx="2396844" cy="436562"/>
          </a:xfrm>
          <a:prstGeom prst="rect">
            <a:avLst/>
          </a:prstGeom>
        </p:spPr>
        <p:txBody>
          <a:bodyPr anchor="b"/>
          <a:lstStyle>
            <a:lvl1pPr marL="0" indent="0">
              <a:buNone/>
              <a:defRPr sz="2100" b="1" i="0">
                <a:solidFill>
                  <a:schemeClr val="tx1"/>
                </a:solidFill>
                <a:latin typeface="Calibri" panose="020F0502020204030204" pitchFamily="34" charset="0"/>
                <a:cs typeface="Calibri" panose="020F0502020204030204" pitchFamily="34" charset="0"/>
              </a:defRPr>
            </a:lvl1pPr>
          </a:lstStyle>
          <a:p>
            <a:pPr lvl="0"/>
            <a:r>
              <a:rPr lang="en-US" dirty="0" err="1"/>
              <a:t>Subheader</a:t>
            </a:r>
            <a:endParaRPr lang="en-US" dirty="0"/>
          </a:p>
        </p:txBody>
      </p:sp>
      <p:sp>
        <p:nvSpPr>
          <p:cNvPr id="26" name="Text Placeholder 6">
            <a:extLst>
              <a:ext uri="{FF2B5EF4-FFF2-40B4-BE49-F238E27FC236}">
                <a16:creationId xmlns:a16="http://schemas.microsoft.com/office/drawing/2014/main" id="{16C743C5-AEEB-9048-98F1-01120E73448E}"/>
              </a:ext>
            </a:extLst>
          </p:cNvPr>
          <p:cNvSpPr>
            <a:spLocks noGrp="1"/>
          </p:cNvSpPr>
          <p:nvPr>
            <p:ph type="body" sz="quarter" idx="27" hasCustomPrompt="1"/>
          </p:nvPr>
        </p:nvSpPr>
        <p:spPr>
          <a:xfrm>
            <a:off x="2562612" y="5497977"/>
            <a:ext cx="2396845" cy="1093539"/>
          </a:xfrm>
          <a:prstGeom prst="rect">
            <a:avLst/>
          </a:prstGeom>
        </p:spPr>
        <p:txBody>
          <a:bodyPr lIns="91440" rIns="91440"/>
          <a:lstStyle>
            <a:lvl1pPr marL="0" indent="0">
              <a:lnSpc>
                <a:spcPct val="100000"/>
              </a:lnSpc>
              <a:spcBef>
                <a:spcPts val="400"/>
              </a:spcBef>
              <a:buFont typeface="Arial" panose="020B0604020202020204" pitchFamily="34" charset="0"/>
              <a:buNone/>
              <a:defRPr sz="1600">
                <a:solidFill>
                  <a:schemeClr val="tx1"/>
                </a:solidFill>
              </a:defRPr>
            </a:lvl1pPr>
            <a:lvl2pPr marL="457200" indent="0">
              <a:lnSpc>
                <a:spcPct val="100000"/>
              </a:lnSpc>
              <a:buNone/>
              <a:defRPr sz="1600"/>
            </a:lvl2pPr>
          </a:lstStyle>
          <a:p>
            <a:pPr lvl="0"/>
            <a:r>
              <a:rPr lang="en-US" dirty="0" err="1"/>
              <a:t>Exceatiis</a:t>
            </a:r>
            <a:r>
              <a:rPr lang="en-US" dirty="0"/>
              <a:t> </a:t>
            </a:r>
            <a:r>
              <a:rPr lang="en-US" dirty="0" err="1"/>
              <a:t>volo</a:t>
            </a:r>
            <a:r>
              <a:rPr lang="en-US" dirty="0"/>
              <a:t> que </a:t>
            </a:r>
            <a:r>
              <a:rPr lang="en-US" dirty="0" err="1"/>
              <a:t>reper</a:t>
            </a:r>
            <a:r>
              <a:rPr lang="en-US" dirty="0"/>
              <a:t> </a:t>
            </a:r>
            <a:r>
              <a:rPr lang="en-US" dirty="0" err="1"/>
              <a:t>spel</a:t>
            </a:r>
            <a:r>
              <a:rPr lang="en-US" dirty="0"/>
              <a:t> </a:t>
            </a:r>
            <a:r>
              <a:rPr lang="en-US" dirty="0" err="1"/>
              <a:t>ea</a:t>
            </a:r>
            <a:r>
              <a:rPr lang="en-US" dirty="0"/>
              <a:t> </a:t>
            </a:r>
            <a:r>
              <a:rPr lang="en-US" dirty="0" err="1"/>
              <a:t>sumque</a:t>
            </a:r>
            <a:r>
              <a:rPr lang="en-US" dirty="0"/>
              <a:t> </a:t>
            </a:r>
            <a:r>
              <a:rPr lang="en-US" dirty="0" err="1"/>
              <a:t>velique</a:t>
            </a:r>
            <a:r>
              <a:rPr lang="en-US" dirty="0"/>
              <a:t> </a:t>
            </a:r>
            <a:r>
              <a:rPr lang="en-US" dirty="0" err="1"/>
              <a:t>nam</a:t>
            </a:r>
            <a:r>
              <a:rPr lang="en-US" dirty="0"/>
              <a:t> </a:t>
            </a:r>
            <a:r>
              <a:rPr lang="en-US" dirty="0" err="1"/>
              <a:t>quae</a:t>
            </a:r>
            <a:r>
              <a:rPr lang="en-US" dirty="0"/>
              <a:t> </a:t>
            </a:r>
            <a:r>
              <a:rPr lang="en-US" dirty="0" err="1"/>
              <a:t>vo</a:t>
            </a:r>
            <a:r>
              <a:rPr lang="en-US" dirty="0"/>
              <a:t> </a:t>
            </a:r>
            <a:r>
              <a:rPr lang="en-US" dirty="0" err="1"/>
              <a:t>uptae</a:t>
            </a:r>
            <a:r>
              <a:rPr lang="en-US" dirty="0"/>
              <a:t>. Nam </a:t>
            </a:r>
            <a:r>
              <a:rPr lang="en-US" dirty="0" err="1"/>
              <a:t>ea</a:t>
            </a:r>
            <a:r>
              <a:rPr lang="en-US" dirty="0"/>
              <a:t> </a:t>
            </a:r>
            <a:r>
              <a:rPr lang="en-US" dirty="0" err="1"/>
              <a:t>sumque</a:t>
            </a:r>
            <a:r>
              <a:rPr lang="en-US" dirty="0"/>
              <a:t> </a:t>
            </a:r>
            <a:r>
              <a:rPr lang="en-US" dirty="0" err="1"/>
              <a:t>velique</a:t>
            </a:r>
            <a:r>
              <a:rPr lang="en-US" dirty="0"/>
              <a:t> </a:t>
            </a:r>
          </a:p>
        </p:txBody>
      </p:sp>
      <p:sp>
        <p:nvSpPr>
          <p:cNvPr id="27" name="Text Placeholder 6">
            <a:extLst>
              <a:ext uri="{FF2B5EF4-FFF2-40B4-BE49-F238E27FC236}">
                <a16:creationId xmlns:a16="http://schemas.microsoft.com/office/drawing/2014/main" id="{2485CE5A-59C0-F947-9FA4-ABFD2DB6A07E}"/>
              </a:ext>
            </a:extLst>
          </p:cNvPr>
          <p:cNvSpPr>
            <a:spLocks noGrp="1"/>
          </p:cNvSpPr>
          <p:nvPr>
            <p:ph type="body" sz="quarter" idx="28" hasCustomPrompt="1"/>
          </p:nvPr>
        </p:nvSpPr>
        <p:spPr>
          <a:xfrm>
            <a:off x="7222212" y="2898183"/>
            <a:ext cx="2371238" cy="436562"/>
          </a:xfrm>
          <a:prstGeom prst="rect">
            <a:avLst/>
          </a:prstGeom>
        </p:spPr>
        <p:txBody>
          <a:bodyPr anchor="b"/>
          <a:lstStyle>
            <a:lvl1pPr marL="0" indent="0">
              <a:buNone/>
              <a:defRPr sz="2100" b="1" i="0">
                <a:solidFill>
                  <a:schemeClr val="tx1"/>
                </a:solidFill>
                <a:latin typeface="Calibri" panose="020F0502020204030204" pitchFamily="34" charset="0"/>
                <a:cs typeface="Calibri" panose="020F0502020204030204" pitchFamily="34" charset="0"/>
              </a:defRPr>
            </a:lvl1pPr>
          </a:lstStyle>
          <a:p>
            <a:pPr lvl="0"/>
            <a:r>
              <a:rPr lang="en-US" dirty="0" err="1"/>
              <a:t>Subheader</a:t>
            </a:r>
            <a:endParaRPr lang="en-US" dirty="0"/>
          </a:p>
        </p:txBody>
      </p:sp>
      <p:sp>
        <p:nvSpPr>
          <p:cNvPr id="28" name="Text Placeholder 6">
            <a:extLst>
              <a:ext uri="{FF2B5EF4-FFF2-40B4-BE49-F238E27FC236}">
                <a16:creationId xmlns:a16="http://schemas.microsoft.com/office/drawing/2014/main" id="{67D77590-B510-894F-87F4-6663DB72701B}"/>
              </a:ext>
            </a:extLst>
          </p:cNvPr>
          <p:cNvSpPr>
            <a:spLocks noGrp="1"/>
          </p:cNvSpPr>
          <p:nvPr>
            <p:ph type="body" sz="quarter" idx="29" hasCustomPrompt="1"/>
          </p:nvPr>
        </p:nvSpPr>
        <p:spPr>
          <a:xfrm>
            <a:off x="7222211" y="3410323"/>
            <a:ext cx="2371239" cy="1122227"/>
          </a:xfrm>
          <a:prstGeom prst="rect">
            <a:avLst/>
          </a:prstGeom>
        </p:spPr>
        <p:txBody>
          <a:bodyPr lIns="91440" rIns="91440"/>
          <a:lstStyle>
            <a:lvl1pPr marL="0" indent="0">
              <a:lnSpc>
                <a:spcPct val="100000"/>
              </a:lnSpc>
              <a:spcBef>
                <a:spcPts val="400"/>
              </a:spcBef>
              <a:buFont typeface="Arial" panose="020B0604020202020204" pitchFamily="34" charset="0"/>
              <a:buNone/>
              <a:defRPr sz="1600">
                <a:solidFill>
                  <a:schemeClr val="tx1"/>
                </a:solidFill>
              </a:defRPr>
            </a:lvl1pPr>
            <a:lvl2pPr marL="457200" indent="0">
              <a:lnSpc>
                <a:spcPct val="100000"/>
              </a:lnSpc>
              <a:buNone/>
              <a:defRPr sz="1600"/>
            </a:lvl2pPr>
          </a:lstStyle>
          <a:p>
            <a:pPr lvl="0"/>
            <a:r>
              <a:rPr lang="en-US" dirty="0" err="1"/>
              <a:t>Exceatiis</a:t>
            </a:r>
            <a:r>
              <a:rPr lang="en-US" dirty="0"/>
              <a:t> </a:t>
            </a:r>
            <a:r>
              <a:rPr lang="en-US" dirty="0" err="1"/>
              <a:t>volo</a:t>
            </a:r>
            <a:r>
              <a:rPr lang="en-US" dirty="0"/>
              <a:t> que </a:t>
            </a:r>
            <a:r>
              <a:rPr lang="en-US" dirty="0" err="1"/>
              <a:t>reper</a:t>
            </a:r>
            <a:r>
              <a:rPr lang="en-US" dirty="0"/>
              <a:t> </a:t>
            </a:r>
            <a:r>
              <a:rPr lang="en-US" dirty="0" err="1"/>
              <a:t>spel</a:t>
            </a:r>
            <a:r>
              <a:rPr lang="en-US" dirty="0"/>
              <a:t> </a:t>
            </a:r>
            <a:r>
              <a:rPr lang="en-US" dirty="0" err="1"/>
              <a:t>ea</a:t>
            </a:r>
            <a:r>
              <a:rPr lang="en-US" dirty="0"/>
              <a:t> </a:t>
            </a:r>
            <a:r>
              <a:rPr lang="en-US" dirty="0" err="1"/>
              <a:t>sumque</a:t>
            </a:r>
            <a:r>
              <a:rPr lang="en-US" dirty="0"/>
              <a:t> </a:t>
            </a:r>
            <a:r>
              <a:rPr lang="en-US" dirty="0" err="1"/>
              <a:t>velique</a:t>
            </a:r>
            <a:r>
              <a:rPr lang="en-US" dirty="0"/>
              <a:t> </a:t>
            </a:r>
            <a:r>
              <a:rPr lang="en-US" dirty="0" err="1"/>
              <a:t>nam</a:t>
            </a:r>
            <a:r>
              <a:rPr lang="en-US" dirty="0"/>
              <a:t> </a:t>
            </a:r>
            <a:r>
              <a:rPr lang="en-US" dirty="0" err="1"/>
              <a:t>quae</a:t>
            </a:r>
            <a:r>
              <a:rPr lang="en-US" dirty="0"/>
              <a:t> </a:t>
            </a:r>
            <a:r>
              <a:rPr lang="en-US" dirty="0" err="1"/>
              <a:t>vo</a:t>
            </a:r>
            <a:r>
              <a:rPr lang="en-US" dirty="0"/>
              <a:t> </a:t>
            </a:r>
            <a:r>
              <a:rPr lang="en-US" dirty="0" err="1"/>
              <a:t>uptae</a:t>
            </a:r>
            <a:r>
              <a:rPr lang="en-US" dirty="0"/>
              <a:t>. Nam </a:t>
            </a:r>
            <a:r>
              <a:rPr lang="en-US" dirty="0" err="1"/>
              <a:t>ea</a:t>
            </a:r>
            <a:r>
              <a:rPr lang="en-US" dirty="0"/>
              <a:t> </a:t>
            </a:r>
            <a:r>
              <a:rPr lang="en-US" dirty="0" err="1"/>
              <a:t>sumque</a:t>
            </a:r>
            <a:r>
              <a:rPr lang="en-US" dirty="0"/>
              <a:t> </a:t>
            </a:r>
            <a:r>
              <a:rPr lang="en-US" dirty="0" err="1"/>
              <a:t>velique</a:t>
            </a:r>
            <a:r>
              <a:rPr lang="en-US" dirty="0"/>
              <a:t> </a:t>
            </a:r>
          </a:p>
        </p:txBody>
      </p:sp>
      <p:sp>
        <p:nvSpPr>
          <p:cNvPr id="29" name="Text Placeholder 6">
            <a:extLst>
              <a:ext uri="{FF2B5EF4-FFF2-40B4-BE49-F238E27FC236}">
                <a16:creationId xmlns:a16="http://schemas.microsoft.com/office/drawing/2014/main" id="{53841CD2-EED6-2A48-A787-D4E0A3B592A2}"/>
              </a:ext>
            </a:extLst>
          </p:cNvPr>
          <p:cNvSpPr>
            <a:spLocks noGrp="1"/>
          </p:cNvSpPr>
          <p:nvPr>
            <p:ph type="body" sz="quarter" idx="30" hasCustomPrompt="1"/>
          </p:nvPr>
        </p:nvSpPr>
        <p:spPr>
          <a:xfrm>
            <a:off x="7222212" y="4985837"/>
            <a:ext cx="2371238" cy="436562"/>
          </a:xfrm>
          <a:prstGeom prst="rect">
            <a:avLst/>
          </a:prstGeom>
        </p:spPr>
        <p:txBody>
          <a:bodyPr anchor="b"/>
          <a:lstStyle>
            <a:lvl1pPr marL="0" indent="0">
              <a:buNone/>
              <a:defRPr sz="2100" b="1" i="0">
                <a:solidFill>
                  <a:schemeClr val="tx1"/>
                </a:solidFill>
                <a:latin typeface="Calibri" panose="020F0502020204030204" pitchFamily="34" charset="0"/>
                <a:cs typeface="Calibri" panose="020F0502020204030204" pitchFamily="34" charset="0"/>
              </a:defRPr>
            </a:lvl1pPr>
          </a:lstStyle>
          <a:p>
            <a:pPr lvl="0"/>
            <a:r>
              <a:rPr lang="en-US" dirty="0" err="1"/>
              <a:t>Subheader</a:t>
            </a:r>
            <a:endParaRPr lang="en-US" dirty="0"/>
          </a:p>
        </p:txBody>
      </p:sp>
      <p:sp>
        <p:nvSpPr>
          <p:cNvPr id="30" name="Text Placeholder 6">
            <a:extLst>
              <a:ext uri="{FF2B5EF4-FFF2-40B4-BE49-F238E27FC236}">
                <a16:creationId xmlns:a16="http://schemas.microsoft.com/office/drawing/2014/main" id="{C380C8F3-446F-9D49-A43D-48E82203B9AB}"/>
              </a:ext>
            </a:extLst>
          </p:cNvPr>
          <p:cNvSpPr>
            <a:spLocks noGrp="1"/>
          </p:cNvSpPr>
          <p:nvPr>
            <p:ph type="body" sz="quarter" idx="31" hasCustomPrompt="1"/>
          </p:nvPr>
        </p:nvSpPr>
        <p:spPr>
          <a:xfrm>
            <a:off x="7222211" y="5497977"/>
            <a:ext cx="2371239" cy="1093539"/>
          </a:xfrm>
          <a:prstGeom prst="rect">
            <a:avLst/>
          </a:prstGeom>
        </p:spPr>
        <p:txBody>
          <a:bodyPr lIns="91440" rIns="91440"/>
          <a:lstStyle>
            <a:lvl1pPr marL="0" indent="0">
              <a:lnSpc>
                <a:spcPct val="100000"/>
              </a:lnSpc>
              <a:spcBef>
                <a:spcPts val="400"/>
              </a:spcBef>
              <a:buFont typeface="Arial" panose="020B0604020202020204" pitchFamily="34" charset="0"/>
              <a:buNone/>
              <a:defRPr sz="1600">
                <a:solidFill>
                  <a:schemeClr val="tx1"/>
                </a:solidFill>
              </a:defRPr>
            </a:lvl1pPr>
            <a:lvl2pPr marL="457200" indent="0">
              <a:lnSpc>
                <a:spcPct val="100000"/>
              </a:lnSpc>
              <a:buNone/>
              <a:defRPr sz="1600"/>
            </a:lvl2pPr>
          </a:lstStyle>
          <a:p>
            <a:pPr lvl="0"/>
            <a:r>
              <a:rPr lang="en-US" dirty="0" err="1"/>
              <a:t>Exceatiis</a:t>
            </a:r>
            <a:r>
              <a:rPr lang="en-US" dirty="0"/>
              <a:t> </a:t>
            </a:r>
            <a:r>
              <a:rPr lang="en-US" dirty="0" err="1"/>
              <a:t>volo</a:t>
            </a:r>
            <a:r>
              <a:rPr lang="en-US" dirty="0"/>
              <a:t> que </a:t>
            </a:r>
            <a:r>
              <a:rPr lang="en-US" dirty="0" err="1"/>
              <a:t>reper</a:t>
            </a:r>
            <a:r>
              <a:rPr lang="en-US" dirty="0"/>
              <a:t> </a:t>
            </a:r>
            <a:r>
              <a:rPr lang="en-US" dirty="0" err="1"/>
              <a:t>spel</a:t>
            </a:r>
            <a:r>
              <a:rPr lang="en-US" dirty="0"/>
              <a:t> </a:t>
            </a:r>
            <a:r>
              <a:rPr lang="en-US" dirty="0" err="1"/>
              <a:t>ea</a:t>
            </a:r>
            <a:r>
              <a:rPr lang="en-US" dirty="0"/>
              <a:t> </a:t>
            </a:r>
            <a:r>
              <a:rPr lang="en-US" dirty="0" err="1"/>
              <a:t>sumque</a:t>
            </a:r>
            <a:r>
              <a:rPr lang="en-US" dirty="0"/>
              <a:t> </a:t>
            </a:r>
            <a:r>
              <a:rPr lang="en-US" dirty="0" err="1"/>
              <a:t>velique</a:t>
            </a:r>
            <a:r>
              <a:rPr lang="en-US" dirty="0"/>
              <a:t> </a:t>
            </a:r>
            <a:r>
              <a:rPr lang="en-US" dirty="0" err="1"/>
              <a:t>nam</a:t>
            </a:r>
            <a:r>
              <a:rPr lang="en-US" dirty="0"/>
              <a:t> </a:t>
            </a:r>
            <a:r>
              <a:rPr lang="en-US" dirty="0" err="1"/>
              <a:t>quae</a:t>
            </a:r>
            <a:r>
              <a:rPr lang="en-US" dirty="0"/>
              <a:t> </a:t>
            </a:r>
            <a:r>
              <a:rPr lang="en-US" dirty="0" err="1"/>
              <a:t>vo</a:t>
            </a:r>
            <a:r>
              <a:rPr lang="en-US" dirty="0"/>
              <a:t> </a:t>
            </a:r>
            <a:r>
              <a:rPr lang="en-US" dirty="0" err="1"/>
              <a:t>uptae</a:t>
            </a:r>
            <a:r>
              <a:rPr lang="en-US" dirty="0"/>
              <a:t>. Nam </a:t>
            </a:r>
            <a:r>
              <a:rPr lang="en-US" dirty="0" err="1"/>
              <a:t>ea</a:t>
            </a:r>
            <a:r>
              <a:rPr lang="en-US" dirty="0"/>
              <a:t> </a:t>
            </a:r>
            <a:r>
              <a:rPr lang="en-US" dirty="0" err="1"/>
              <a:t>sumque</a:t>
            </a:r>
            <a:r>
              <a:rPr lang="en-US" dirty="0"/>
              <a:t> </a:t>
            </a:r>
            <a:r>
              <a:rPr lang="en-US" dirty="0" err="1"/>
              <a:t>velique</a:t>
            </a:r>
            <a:r>
              <a:rPr lang="en-US" dirty="0"/>
              <a:t> </a:t>
            </a:r>
          </a:p>
        </p:txBody>
      </p:sp>
      <p:sp>
        <p:nvSpPr>
          <p:cNvPr id="31" name="Text Placeholder 6">
            <a:extLst>
              <a:ext uri="{FF2B5EF4-FFF2-40B4-BE49-F238E27FC236}">
                <a16:creationId xmlns:a16="http://schemas.microsoft.com/office/drawing/2014/main" id="{CA752743-A3D3-F044-855E-2E406E734924}"/>
              </a:ext>
            </a:extLst>
          </p:cNvPr>
          <p:cNvSpPr>
            <a:spLocks noGrp="1"/>
          </p:cNvSpPr>
          <p:nvPr>
            <p:ph type="body" sz="quarter" idx="32" hasCustomPrompt="1"/>
          </p:nvPr>
        </p:nvSpPr>
        <p:spPr>
          <a:xfrm>
            <a:off x="11850814" y="2898183"/>
            <a:ext cx="2314635" cy="436562"/>
          </a:xfrm>
          <a:prstGeom prst="rect">
            <a:avLst/>
          </a:prstGeom>
        </p:spPr>
        <p:txBody>
          <a:bodyPr anchor="b"/>
          <a:lstStyle>
            <a:lvl1pPr marL="0" indent="0">
              <a:buNone/>
              <a:defRPr sz="2100" b="1" i="0">
                <a:solidFill>
                  <a:schemeClr val="tx1"/>
                </a:solidFill>
                <a:latin typeface="Calibri" panose="020F0502020204030204" pitchFamily="34" charset="0"/>
                <a:cs typeface="Calibri" panose="020F0502020204030204" pitchFamily="34" charset="0"/>
              </a:defRPr>
            </a:lvl1pPr>
          </a:lstStyle>
          <a:p>
            <a:pPr lvl="0"/>
            <a:r>
              <a:rPr lang="en-US" dirty="0" err="1"/>
              <a:t>Subheader</a:t>
            </a:r>
            <a:endParaRPr lang="en-US" dirty="0"/>
          </a:p>
        </p:txBody>
      </p:sp>
      <p:sp>
        <p:nvSpPr>
          <p:cNvPr id="32" name="Text Placeholder 6">
            <a:extLst>
              <a:ext uri="{FF2B5EF4-FFF2-40B4-BE49-F238E27FC236}">
                <a16:creationId xmlns:a16="http://schemas.microsoft.com/office/drawing/2014/main" id="{D9477760-6FA6-C642-A101-26B0005A0069}"/>
              </a:ext>
            </a:extLst>
          </p:cNvPr>
          <p:cNvSpPr>
            <a:spLocks noGrp="1"/>
          </p:cNvSpPr>
          <p:nvPr>
            <p:ph type="body" sz="quarter" idx="33" hasCustomPrompt="1"/>
          </p:nvPr>
        </p:nvSpPr>
        <p:spPr>
          <a:xfrm>
            <a:off x="11850815" y="3410323"/>
            <a:ext cx="2314636" cy="1122227"/>
          </a:xfrm>
          <a:prstGeom prst="rect">
            <a:avLst/>
          </a:prstGeom>
        </p:spPr>
        <p:txBody>
          <a:bodyPr lIns="91440" rIns="91440"/>
          <a:lstStyle>
            <a:lvl1pPr marL="0" indent="0">
              <a:lnSpc>
                <a:spcPct val="100000"/>
              </a:lnSpc>
              <a:spcBef>
                <a:spcPts val="400"/>
              </a:spcBef>
              <a:buFont typeface="Arial" panose="020B0604020202020204" pitchFamily="34" charset="0"/>
              <a:buNone/>
              <a:defRPr sz="1600">
                <a:solidFill>
                  <a:schemeClr val="tx1"/>
                </a:solidFill>
              </a:defRPr>
            </a:lvl1pPr>
            <a:lvl2pPr marL="457200" indent="0">
              <a:lnSpc>
                <a:spcPct val="100000"/>
              </a:lnSpc>
              <a:buNone/>
              <a:defRPr sz="1600"/>
            </a:lvl2pPr>
          </a:lstStyle>
          <a:p>
            <a:pPr lvl="0"/>
            <a:r>
              <a:rPr lang="en-US" dirty="0" err="1"/>
              <a:t>Exceatiis</a:t>
            </a:r>
            <a:r>
              <a:rPr lang="en-US" dirty="0"/>
              <a:t> </a:t>
            </a:r>
            <a:r>
              <a:rPr lang="en-US" dirty="0" err="1"/>
              <a:t>volo</a:t>
            </a:r>
            <a:r>
              <a:rPr lang="en-US" dirty="0"/>
              <a:t> que </a:t>
            </a:r>
            <a:r>
              <a:rPr lang="en-US" dirty="0" err="1"/>
              <a:t>reper</a:t>
            </a:r>
            <a:r>
              <a:rPr lang="en-US" dirty="0"/>
              <a:t> </a:t>
            </a:r>
            <a:r>
              <a:rPr lang="en-US" dirty="0" err="1"/>
              <a:t>spel</a:t>
            </a:r>
            <a:r>
              <a:rPr lang="en-US" dirty="0"/>
              <a:t> </a:t>
            </a:r>
            <a:r>
              <a:rPr lang="en-US" dirty="0" err="1"/>
              <a:t>ea</a:t>
            </a:r>
            <a:r>
              <a:rPr lang="en-US" dirty="0"/>
              <a:t> </a:t>
            </a:r>
            <a:r>
              <a:rPr lang="en-US" dirty="0" err="1"/>
              <a:t>sumque</a:t>
            </a:r>
            <a:r>
              <a:rPr lang="en-US" dirty="0"/>
              <a:t> </a:t>
            </a:r>
            <a:r>
              <a:rPr lang="en-US" dirty="0" err="1"/>
              <a:t>velique</a:t>
            </a:r>
            <a:r>
              <a:rPr lang="en-US" dirty="0"/>
              <a:t> </a:t>
            </a:r>
            <a:r>
              <a:rPr lang="en-US" dirty="0" err="1"/>
              <a:t>nam</a:t>
            </a:r>
            <a:r>
              <a:rPr lang="en-US" dirty="0"/>
              <a:t> </a:t>
            </a:r>
            <a:r>
              <a:rPr lang="en-US" dirty="0" err="1"/>
              <a:t>quae</a:t>
            </a:r>
            <a:r>
              <a:rPr lang="en-US" dirty="0"/>
              <a:t> </a:t>
            </a:r>
            <a:r>
              <a:rPr lang="en-US" dirty="0" err="1"/>
              <a:t>vo</a:t>
            </a:r>
            <a:r>
              <a:rPr lang="en-US" dirty="0"/>
              <a:t> </a:t>
            </a:r>
            <a:r>
              <a:rPr lang="en-US" dirty="0" err="1"/>
              <a:t>uptae</a:t>
            </a:r>
            <a:r>
              <a:rPr lang="en-US" dirty="0"/>
              <a:t>. Nam </a:t>
            </a:r>
            <a:r>
              <a:rPr lang="en-US" dirty="0" err="1"/>
              <a:t>ea</a:t>
            </a:r>
            <a:r>
              <a:rPr lang="en-US" dirty="0"/>
              <a:t> </a:t>
            </a:r>
            <a:r>
              <a:rPr lang="en-US" dirty="0" err="1"/>
              <a:t>sumque</a:t>
            </a:r>
            <a:r>
              <a:rPr lang="en-US" dirty="0"/>
              <a:t> </a:t>
            </a:r>
            <a:r>
              <a:rPr lang="en-US" dirty="0" err="1"/>
              <a:t>velique</a:t>
            </a:r>
            <a:r>
              <a:rPr lang="en-US" dirty="0"/>
              <a:t> </a:t>
            </a:r>
          </a:p>
        </p:txBody>
      </p:sp>
      <p:sp>
        <p:nvSpPr>
          <p:cNvPr id="33" name="Text Placeholder 6">
            <a:extLst>
              <a:ext uri="{FF2B5EF4-FFF2-40B4-BE49-F238E27FC236}">
                <a16:creationId xmlns:a16="http://schemas.microsoft.com/office/drawing/2014/main" id="{AD143201-864C-4949-A871-E624BA599B2B}"/>
              </a:ext>
            </a:extLst>
          </p:cNvPr>
          <p:cNvSpPr>
            <a:spLocks noGrp="1"/>
          </p:cNvSpPr>
          <p:nvPr>
            <p:ph type="body" sz="quarter" idx="34" hasCustomPrompt="1"/>
          </p:nvPr>
        </p:nvSpPr>
        <p:spPr>
          <a:xfrm>
            <a:off x="11850814" y="4985837"/>
            <a:ext cx="2314635" cy="436562"/>
          </a:xfrm>
          <a:prstGeom prst="rect">
            <a:avLst/>
          </a:prstGeom>
        </p:spPr>
        <p:txBody>
          <a:bodyPr anchor="b"/>
          <a:lstStyle>
            <a:lvl1pPr marL="0" indent="0">
              <a:buNone/>
              <a:defRPr sz="2100" b="1" i="0">
                <a:solidFill>
                  <a:schemeClr val="tx1"/>
                </a:solidFill>
                <a:latin typeface="Calibri" panose="020F0502020204030204" pitchFamily="34" charset="0"/>
                <a:cs typeface="Calibri" panose="020F0502020204030204" pitchFamily="34" charset="0"/>
              </a:defRPr>
            </a:lvl1pPr>
          </a:lstStyle>
          <a:p>
            <a:pPr lvl="0"/>
            <a:r>
              <a:rPr lang="en-US" dirty="0" err="1"/>
              <a:t>Subheader</a:t>
            </a:r>
            <a:endParaRPr lang="en-US" dirty="0"/>
          </a:p>
        </p:txBody>
      </p:sp>
      <p:sp>
        <p:nvSpPr>
          <p:cNvPr id="34" name="Text Placeholder 6">
            <a:extLst>
              <a:ext uri="{FF2B5EF4-FFF2-40B4-BE49-F238E27FC236}">
                <a16:creationId xmlns:a16="http://schemas.microsoft.com/office/drawing/2014/main" id="{744E6249-C4FC-4B4C-88DA-41C3AD152F47}"/>
              </a:ext>
            </a:extLst>
          </p:cNvPr>
          <p:cNvSpPr>
            <a:spLocks noGrp="1"/>
          </p:cNvSpPr>
          <p:nvPr>
            <p:ph type="body" sz="quarter" idx="35" hasCustomPrompt="1"/>
          </p:nvPr>
        </p:nvSpPr>
        <p:spPr>
          <a:xfrm>
            <a:off x="11850815" y="5497977"/>
            <a:ext cx="2314636" cy="1093539"/>
          </a:xfrm>
          <a:prstGeom prst="rect">
            <a:avLst/>
          </a:prstGeom>
        </p:spPr>
        <p:txBody>
          <a:bodyPr lIns="91440" rIns="91440"/>
          <a:lstStyle>
            <a:lvl1pPr marL="0" indent="0">
              <a:lnSpc>
                <a:spcPct val="100000"/>
              </a:lnSpc>
              <a:spcBef>
                <a:spcPts val="400"/>
              </a:spcBef>
              <a:buFont typeface="Arial" panose="020B0604020202020204" pitchFamily="34" charset="0"/>
              <a:buNone/>
              <a:defRPr sz="1600">
                <a:solidFill>
                  <a:schemeClr val="tx1"/>
                </a:solidFill>
              </a:defRPr>
            </a:lvl1pPr>
            <a:lvl2pPr marL="457200" indent="0">
              <a:lnSpc>
                <a:spcPct val="100000"/>
              </a:lnSpc>
              <a:buNone/>
              <a:defRPr sz="1600"/>
            </a:lvl2pPr>
          </a:lstStyle>
          <a:p>
            <a:pPr lvl="0"/>
            <a:r>
              <a:rPr lang="en-US" dirty="0" err="1"/>
              <a:t>Exceatiis</a:t>
            </a:r>
            <a:r>
              <a:rPr lang="en-US" dirty="0"/>
              <a:t> </a:t>
            </a:r>
            <a:r>
              <a:rPr lang="en-US" dirty="0" err="1"/>
              <a:t>volo</a:t>
            </a:r>
            <a:r>
              <a:rPr lang="en-US" dirty="0"/>
              <a:t> que </a:t>
            </a:r>
            <a:r>
              <a:rPr lang="en-US" dirty="0" err="1"/>
              <a:t>reper</a:t>
            </a:r>
            <a:r>
              <a:rPr lang="en-US" dirty="0"/>
              <a:t> </a:t>
            </a:r>
            <a:r>
              <a:rPr lang="en-US" dirty="0" err="1"/>
              <a:t>spel</a:t>
            </a:r>
            <a:r>
              <a:rPr lang="en-US" dirty="0"/>
              <a:t> </a:t>
            </a:r>
            <a:r>
              <a:rPr lang="en-US" dirty="0" err="1"/>
              <a:t>ea</a:t>
            </a:r>
            <a:r>
              <a:rPr lang="en-US" dirty="0"/>
              <a:t> </a:t>
            </a:r>
            <a:r>
              <a:rPr lang="en-US" dirty="0" err="1"/>
              <a:t>sumque</a:t>
            </a:r>
            <a:r>
              <a:rPr lang="en-US" dirty="0"/>
              <a:t> </a:t>
            </a:r>
            <a:r>
              <a:rPr lang="en-US" dirty="0" err="1"/>
              <a:t>velique</a:t>
            </a:r>
            <a:r>
              <a:rPr lang="en-US" dirty="0"/>
              <a:t> </a:t>
            </a:r>
            <a:r>
              <a:rPr lang="en-US" dirty="0" err="1"/>
              <a:t>nam</a:t>
            </a:r>
            <a:r>
              <a:rPr lang="en-US" dirty="0"/>
              <a:t> </a:t>
            </a:r>
            <a:r>
              <a:rPr lang="en-US" dirty="0" err="1"/>
              <a:t>quae</a:t>
            </a:r>
            <a:r>
              <a:rPr lang="en-US" dirty="0"/>
              <a:t> </a:t>
            </a:r>
            <a:r>
              <a:rPr lang="en-US" dirty="0" err="1"/>
              <a:t>vo</a:t>
            </a:r>
            <a:r>
              <a:rPr lang="en-US" dirty="0"/>
              <a:t> </a:t>
            </a:r>
            <a:r>
              <a:rPr lang="en-US" dirty="0" err="1"/>
              <a:t>uptae</a:t>
            </a:r>
            <a:r>
              <a:rPr lang="en-US" dirty="0"/>
              <a:t>. Nam </a:t>
            </a:r>
            <a:r>
              <a:rPr lang="en-US" dirty="0" err="1"/>
              <a:t>ea</a:t>
            </a:r>
            <a:r>
              <a:rPr lang="en-US" dirty="0"/>
              <a:t> </a:t>
            </a:r>
            <a:r>
              <a:rPr lang="en-US" dirty="0" err="1"/>
              <a:t>sumque</a:t>
            </a:r>
            <a:r>
              <a:rPr lang="en-US" dirty="0"/>
              <a:t> </a:t>
            </a:r>
            <a:r>
              <a:rPr lang="en-US" dirty="0" err="1"/>
              <a:t>velique</a:t>
            </a:r>
            <a:r>
              <a:rPr lang="en-US" dirty="0"/>
              <a:t> </a:t>
            </a:r>
          </a:p>
        </p:txBody>
      </p:sp>
      <p:sp>
        <p:nvSpPr>
          <p:cNvPr id="22" name="Text Placeholder 6">
            <a:extLst>
              <a:ext uri="{FF2B5EF4-FFF2-40B4-BE49-F238E27FC236}">
                <a16:creationId xmlns:a16="http://schemas.microsoft.com/office/drawing/2014/main" id="{1C52CB7A-9C8E-484F-940B-D7F6B399800F}"/>
              </a:ext>
            </a:extLst>
          </p:cNvPr>
          <p:cNvSpPr>
            <a:spLocks noGrp="1"/>
          </p:cNvSpPr>
          <p:nvPr>
            <p:ph type="body" sz="quarter" idx="10" hasCustomPrompt="1"/>
          </p:nvPr>
        </p:nvSpPr>
        <p:spPr>
          <a:xfrm>
            <a:off x="685421" y="1298576"/>
            <a:ext cx="9467850" cy="957928"/>
          </a:xfrm>
          <a:prstGeom prst="rect">
            <a:avLst/>
          </a:prstGeom>
        </p:spPr>
        <p:txBody>
          <a:bodyPr/>
          <a:lstStyle>
            <a:lvl1pPr marL="0" indent="0">
              <a:buNone/>
              <a:defRPr sz="7200" b="0" i="0">
                <a:latin typeface="Calibri Light" panose="020F0302020204030204" pitchFamily="34" charset="0"/>
                <a:cs typeface="Calibri Light" panose="020F0302020204030204" pitchFamily="34" charset="0"/>
              </a:defRPr>
            </a:lvl1pPr>
            <a:lvl2pPr marL="457200" indent="0">
              <a:buNone/>
              <a:defRPr sz="8000">
                <a:latin typeface="+mj-lt"/>
              </a:defRPr>
            </a:lvl2pPr>
            <a:lvl3pPr marL="914400" indent="0">
              <a:buNone/>
              <a:defRPr sz="8000">
                <a:latin typeface="+mj-lt"/>
              </a:defRPr>
            </a:lvl3pPr>
            <a:lvl4pPr marL="1371600" indent="0">
              <a:buNone/>
              <a:defRPr sz="8000">
                <a:latin typeface="+mj-lt"/>
              </a:defRPr>
            </a:lvl4pPr>
            <a:lvl5pPr marL="1828800" indent="0">
              <a:buNone/>
              <a:defRPr sz="8000">
                <a:latin typeface="+mj-lt"/>
              </a:defRPr>
            </a:lvl5pPr>
          </a:lstStyle>
          <a:p>
            <a:pPr lvl="0"/>
            <a:r>
              <a:rPr lang="en-US" dirty="0"/>
              <a:t>Headline</a:t>
            </a:r>
          </a:p>
        </p:txBody>
      </p:sp>
      <p:pic>
        <p:nvPicPr>
          <p:cNvPr id="23" name="Picture 22">
            <a:extLst>
              <a:ext uri="{FF2B5EF4-FFF2-40B4-BE49-F238E27FC236}">
                <a16:creationId xmlns:a16="http://schemas.microsoft.com/office/drawing/2014/main" id="{2B09155E-6F01-7046-9DF3-A0A34593124A}"/>
              </a:ext>
            </a:extLst>
          </p:cNvPr>
          <p:cNvPicPr>
            <a:picLocks noChangeAspect="1"/>
          </p:cNvPicPr>
          <p:nvPr userDrawn="1"/>
        </p:nvPicPr>
        <p:blipFill>
          <a:blip r:embed="rId2"/>
          <a:stretch>
            <a:fillRect/>
          </a:stretch>
        </p:blipFill>
        <p:spPr>
          <a:xfrm>
            <a:off x="818001" y="2410155"/>
            <a:ext cx="2025650" cy="69679"/>
          </a:xfrm>
          <a:prstGeom prst="rect">
            <a:avLst/>
          </a:prstGeom>
        </p:spPr>
      </p:pic>
    </p:spTree>
    <p:extLst>
      <p:ext uri="{BB962C8B-B14F-4D97-AF65-F5344CB8AC3E}">
        <p14:creationId xmlns:p14="http://schemas.microsoft.com/office/powerpoint/2010/main" val="1038794156"/>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9">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67EFC6-CE9E-2A4B-B264-F53B4050B774}"/>
              </a:ext>
            </a:extLst>
          </p:cNvPr>
          <p:cNvSpPr/>
          <p:nvPr userDrawn="1"/>
        </p:nvSpPr>
        <p:spPr>
          <a:xfrm>
            <a:off x="752372" y="3084162"/>
            <a:ext cx="1634367" cy="1634367"/>
          </a:xfrm>
          <a:prstGeom prst="rect">
            <a:avLst/>
          </a:prstGeom>
          <a:solidFill>
            <a:srgbClr val="EFF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5D0E30-BEE2-D242-8FD0-87E12637FAFE}"/>
              </a:ext>
            </a:extLst>
          </p:cNvPr>
          <p:cNvSpPr/>
          <p:nvPr userDrawn="1"/>
        </p:nvSpPr>
        <p:spPr>
          <a:xfrm>
            <a:off x="4524178" y="3084162"/>
            <a:ext cx="1634367" cy="1634367"/>
          </a:xfrm>
          <a:prstGeom prst="rect">
            <a:avLst/>
          </a:prstGeom>
          <a:solidFill>
            <a:srgbClr val="EFF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DC7C88C-B5AC-6742-8F9E-DFF10BFFE41E}"/>
              </a:ext>
            </a:extLst>
          </p:cNvPr>
          <p:cNvSpPr/>
          <p:nvPr userDrawn="1"/>
        </p:nvSpPr>
        <p:spPr>
          <a:xfrm>
            <a:off x="2638275" y="3084161"/>
            <a:ext cx="1634367" cy="1634367"/>
          </a:xfrm>
          <a:prstGeom prst="rect">
            <a:avLst/>
          </a:prstGeom>
          <a:solidFill>
            <a:srgbClr val="EFF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6961CB2-83FB-2543-93C4-49EC12978010}"/>
              </a:ext>
            </a:extLst>
          </p:cNvPr>
          <p:cNvSpPr/>
          <p:nvPr userDrawn="1"/>
        </p:nvSpPr>
        <p:spPr>
          <a:xfrm>
            <a:off x="6410081" y="3084160"/>
            <a:ext cx="1634367" cy="1634367"/>
          </a:xfrm>
          <a:prstGeom prst="rect">
            <a:avLst/>
          </a:prstGeom>
          <a:solidFill>
            <a:srgbClr val="EFF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E449FC6-C08D-CC44-99C0-6330CFDBBA90}"/>
              </a:ext>
            </a:extLst>
          </p:cNvPr>
          <p:cNvSpPr/>
          <p:nvPr userDrawn="1"/>
        </p:nvSpPr>
        <p:spPr>
          <a:xfrm>
            <a:off x="8295984" y="3084160"/>
            <a:ext cx="1634367" cy="1634367"/>
          </a:xfrm>
          <a:prstGeom prst="rect">
            <a:avLst/>
          </a:prstGeom>
          <a:solidFill>
            <a:srgbClr val="EFF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4833D10-8EF9-014D-9B76-0B71AD5DFC48}"/>
              </a:ext>
            </a:extLst>
          </p:cNvPr>
          <p:cNvSpPr/>
          <p:nvPr userDrawn="1"/>
        </p:nvSpPr>
        <p:spPr>
          <a:xfrm>
            <a:off x="10181887" y="3084159"/>
            <a:ext cx="1634367" cy="1634367"/>
          </a:xfrm>
          <a:prstGeom prst="rect">
            <a:avLst/>
          </a:prstGeom>
          <a:solidFill>
            <a:srgbClr val="EFF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6">
            <a:extLst>
              <a:ext uri="{FF2B5EF4-FFF2-40B4-BE49-F238E27FC236}">
                <a16:creationId xmlns:a16="http://schemas.microsoft.com/office/drawing/2014/main" id="{1CCECC9E-816B-4D4A-8DAE-15BDA79FB6DB}"/>
              </a:ext>
            </a:extLst>
          </p:cNvPr>
          <p:cNvSpPr>
            <a:spLocks noGrp="1"/>
          </p:cNvSpPr>
          <p:nvPr>
            <p:ph type="body" sz="quarter" idx="26" hasCustomPrompt="1"/>
          </p:nvPr>
        </p:nvSpPr>
        <p:spPr>
          <a:xfrm>
            <a:off x="752372" y="4718526"/>
            <a:ext cx="1570283" cy="436562"/>
          </a:xfrm>
          <a:prstGeom prst="rect">
            <a:avLst/>
          </a:prstGeom>
        </p:spPr>
        <p:txBody>
          <a:bodyPr anchor="b"/>
          <a:lstStyle>
            <a:lvl1pPr marL="0" indent="0">
              <a:buNone/>
              <a:defRPr sz="2100" b="1" i="0">
                <a:solidFill>
                  <a:schemeClr val="tx1"/>
                </a:solidFill>
                <a:latin typeface="Calibri" panose="020F0502020204030204" pitchFamily="34" charset="0"/>
                <a:cs typeface="Calibri" panose="020F0502020204030204" pitchFamily="34" charset="0"/>
              </a:defRPr>
            </a:lvl1pPr>
          </a:lstStyle>
          <a:p>
            <a:pPr lvl="0"/>
            <a:r>
              <a:rPr lang="en-US" dirty="0" err="1"/>
              <a:t>Subheader</a:t>
            </a:r>
            <a:endParaRPr lang="en-US" dirty="0"/>
          </a:p>
        </p:txBody>
      </p:sp>
      <p:sp>
        <p:nvSpPr>
          <p:cNvPr id="26" name="Text Placeholder 6">
            <a:extLst>
              <a:ext uri="{FF2B5EF4-FFF2-40B4-BE49-F238E27FC236}">
                <a16:creationId xmlns:a16="http://schemas.microsoft.com/office/drawing/2014/main" id="{16C743C5-AEEB-9048-98F1-01120E73448E}"/>
              </a:ext>
            </a:extLst>
          </p:cNvPr>
          <p:cNvSpPr>
            <a:spLocks noGrp="1"/>
          </p:cNvSpPr>
          <p:nvPr>
            <p:ph type="body" sz="quarter" idx="27" hasCustomPrompt="1"/>
          </p:nvPr>
        </p:nvSpPr>
        <p:spPr>
          <a:xfrm>
            <a:off x="752372" y="5230666"/>
            <a:ext cx="1570284" cy="1093539"/>
          </a:xfrm>
          <a:prstGeom prst="rect">
            <a:avLst/>
          </a:prstGeom>
        </p:spPr>
        <p:txBody>
          <a:bodyPr lIns="91440" rIns="91440"/>
          <a:lstStyle>
            <a:lvl1pPr marL="182880" marR="0" indent="-18288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sz="1600">
                <a:solidFill>
                  <a:schemeClr val="tx1"/>
                </a:solidFill>
              </a:defRPr>
            </a:lvl1pPr>
            <a:lvl2pPr marL="457200" indent="0">
              <a:lnSpc>
                <a:spcPct val="100000"/>
              </a:lnSpc>
              <a:buNone/>
              <a:defRPr sz="1600"/>
            </a:lvl2pPr>
          </a:lstStyle>
          <a:p>
            <a:pPr lvl="0"/>
            <a:r>
              <a:rPr lang="en-US" dirty="0"/>
              <a:t>Bullet point</a:t>
            </a:r>
          </a:p>
          <a:p>
            <a:pPr marL="182880" marR="0" lvl="0" indent="-18288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dirty="0"/>
              <a:t>Bullet point</a:t>
            </a:r>
          </a:p>
          <a:p>
            <a:pPr marL="182880" marR="0" lvl="0" indent="-18288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dirty="0"/>
              <a:t>Bullet point</a:t>
            </a:r>
          </a:p>
          <a:p>
            <a:pPr lvl="0"/>
            <a:endParaRPr lang="en-US" dirty="0"/>
          </a:p>
        </p:txBody>
      </p:sp>
      <p:sp>
        <p:nvSpPr>
          <p:cNvPr id="22" name="Rectangle 21">
            <a:extLst>
              <a:ext uri="{FF2B5EF4-FFF2-40B4-BE49-F238E27FC236}">
                <a16:creationId xmlns:a16="http://schemas.microsoft.com/office/drawing/2014/main" id="{A7F10580-5474-3B46-BB9D-BF7716C95591}"/>
              </a:ext>
            </a:extLst>
          </p:cNvPr>
          <p:cNvSpPr/>
          <p:nvPr userDrawn="1"/>
        </p:nvSpPr>
        <p:spPr>
          <a:xfrm>
            <a:off x="12067788" y="3084159"/>
            <a:ext cx="1634367" cy="1634367"/>
          </a:xfrm>
          <a:prstGeom prst="rect">
            <a:avLst/>
          </a:prstGeom>
          <a:solidFill>
            <a:srgbClr val="EFF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6">
            <a:extLst>
              <a:ext uri="{FF2B5EF4-FFF2-40B4-BE49-F238E27FC236}">
                <a16:creationId xmlns:a16="http://schemas.microsoft.com/office/drawing/2014/main" id="{DB83BFA7-A411-854E-82D6-E85F923D5999}"/>
              </a:ext>
            </a:extLst>
          </p:cNvPr>
          <p:cNvSpPr>
            <a:spLocks noGrp="1"/>
          </p:cNvSpPr>
          <p:nvPr>
            <p:ph type="body" sz="quarter" idx="28" hasCustomPrompt="1"/>
          </p:nvPr>
        </p:nvSpPr>
        <p:spPr>
          <a:xfrm>
            <a:off x="2658664" y="4718526"/>
            <a:ext cx="1570283" cy="436562"/>
          </a:xfrm>
          <a:prstGeom prst="rect">
            <a:avLst/>
          </a:prstGeom>
        </p:spPr>
        <p:txBody>
          <a:bodyPr anchor="b"/>
          <a:lstStyle>
            <a:lvl1pPr marL="0" indent="0">
              <a:buNone/>
              <a:defRPr sz="2100" b="1" i="0">
                <a:solidFill>
                  <a:schemeClr val="tx1"/>
                </a:solidFill>
                <a:latin typeface="Calibri" panose="020F0502020204030204" pitchFamily="34" charset="0"/>
                <a:cs typeface="Calibri" panose="020F0502020204030204" pitchFamily="34" charset="0"/>
              </a:defRPr>
            </a:lvl1pPr>
          </a:lstStyle>
          <a:p>
            <a:pPr lvl="0"/>
            <a:r>
              <a:rPr lang="en-US" dirty="0" err="1"/>
              <a:t>Subheader</a:t>
            </a:r>
            <a:endParaRPr lang="en-US" dirty="0"/>
          </a:p>
        </p:txBody>
      </p:sp>
      <p:sp>
        <p:nvSpPr>
          <p:cNvPr id="35" name="Text Placeholder 6">
            <a:extLst>
              <a:ext uri="{FF2B5EF4-FFF2-40B4-BE49-F238E27FC236}">
                <a16:creationId xmlns:a16="http://schemas.microsoft.com/office/drawing/2014/main" id="{735CEB9C-1020-B844-82F9-362BB70AB696}"/>
              </a:ext>
            </a:extLst>
          </p:cNvPr>
          <p:cNvSpPr>
            <a:spLocks noGrp="1"/>
          </p:cNvSpPr>
          <p:nvPr>
            <p:ph type="body" sz="quarter" idx="29" hasCustomPrompt="1"/>
          </p:nvPr>
        </p:nvSpPr>
        <p:spPr>
          <a:xfrm>
            <a:off x="2658664" y="5230666"/>
            <a:ext cx="1570284" cy="1093539"/>
          </a:xfrm>
          <a:prstGeom prst="rect">
            <a:avLst/>
          </a:prstGeom>
        </p:spPr>
        <p:txBody>
          <a:bodyPr lIns="91440" rIns="91440"/>
          <a:lstStyle>
            <a:lvl1pPr marL="182880" marR="0" indent="-18288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sz="1600">
                <a:solidFill>
                  <a:schemeClr val="tx1"/>
                </a:solidFill>
              </a:defRPr>
            </a:lvl1pPr>
            <a:lvl2pPr marL="457200" indent="0">
              <a:lnSpc>
                <a:spcPct val="100000"/>
              </a:lnSpc>
              <a:buNone/>
              <a:defRPr sz="1600"/>
            </a:lvl2pPr>
          </a:lstStyle>
          <a:p>
            <a:pPr lvl="0"/>
            <a:r>
              <a:rPr lang="en-US" dirty="0"/>
              <a:t>Bullet point</a:t>
            </a:r>
          </a:p>
          <a:p>
            <a:pPr marL="182880" marR="0" lvl="0" indent="-18288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dirty="0"/>
              <a:t>Bullet point</a:t>
            </a:r>
          </a:p>
          <a:p>
            <a:pPr marL="182880" marR="0" lvl="0" indent="-18288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dirty="0"/>
              <a:t>Bullet point</a:t>
            </a:r>
          </a:p>
          <a:p>
            <a:pPr lvl="0"/>
            <a:endParaRPr lang="en-US" dirty="0"/>
          </a:p>
        </p:txBody>
      </p:sp>
      <p:sp>
        <p:nvSpPr>
          <p:cNvPr id="36" name="Text Placeholder 6">
            <a:extLst>
              <a:ext uri="{FF2B5EF4-FFF2-40B4-BE49-F238E27FC236}">
                <a16:creationId xmlns:a16="http://schemas.microsoft.com/office/drawing/2014/main" id="{58530AB4-0C4D-2343-B750-40624A2A6CB0}"/>
              </a:ext>
            </a:extLst>
          </p:cNvPr>
          <p:cNvSpPr>
            <a:spLocks noGrp="1"/>
          </p:cNvSpPr>
          <p:nvPr>
            <p:ph type="body" sz="quarter" idx="30" hasCustomPrompt="1"/>
          </p:nvPr>
        </p:nvSpPr>
        <p:spPr>
          <a:xfrm>
            <a:off x="4533958" y="4718526"/>
            <a:ext cx="1570283" cy="436562"/>
          </a:xfrm>
          <a:prstGeom prst="rect">
            <a:avLst/>
          </a:prstGeom>
        </p:spPr>
        <p:txBody>
          <a:bodyPr anchor="b"/>
          <a:lstStyle>
            <a:lvl1pPr marL="0" indent="0">
              <a:buNone/>
              <a:defRPr sz="2100" b="1" i="0">
                <a:solidFill>
                  <a:schemeClr val="tx1"/>
                </a:solidFill>
                <a:latin typeface="Calibri" panose="020F0502020204030204" pitchFamily="34" charset="0"/>
                <a:cs typeface="Calibri" panose="020F0502020204030204" pitchFamily="34" charset="0"/>
              </a:defRPr>
            </a:lvl1pPr>
          </a:lstStyle>
          <a:p>
            <a:pPr lvl="0"/>
            <a:r>
              <a:rPr lang="en-US" dirty="0" err="1"/>
              <a:t>Subheader</a:t>
            </a:r>
            <a:endParaRPr lang="en-US" dirty="0"/>
          </a:p>
        </p:txBody>
      </p:sp>
      <p:sp>
        <p:nvSpPr>
          <p:cNvPr id="37" name="Text Placeholder 6">
            <a:extLst>
              <a:ext uri="{FF2B5EF4-FFF2-40B4-BE49-F238E27FC236}">
                <a16:creationId xmlns:a16="http://schemas.microsoft.com/office/drawing/2014/main" id="{819948A4-C95F-CD4C-AE01-BDAE2B7FDD93}"/>
              </a:ext>
            </a:extLst>
          </p:cNvPr>
          <p:cNvSpPr>
            <a:spLocks noGrp="1"/>
          </p:cNvSpPr>
          <p:nvPr>
            <p:ph type="body" sz="quarter" idx="31" hasCustomPrompt="1"/>
          </p:nvPr>
        </p:nvSpPr>
        <p:spPr>
          <a:xfrm>
            <a:off x="4533958" y="5230666"/>
            <a:ext cx="1570284" cy="1093539"/>
          </a:xfrm>
          <a:prstGeom prst="rect">
            <a:avLst/>
          </a:prstGeom>
        </p:spPr>
        <p:txBody>
          <a:bodyPr lIns="91440" rIns="91440"/>
          <a:lstStyle>
            <a:lvl1pPr marL="182880" marR="0" indent="-18288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sz="1600">
                <a:solidFill>
                  <a:schemeClr val="tx1"/>
                </a:solidFill>
              </a:defRPr>
            </a:lvl1pPr>
            <a:lvl2pPr marL="457200" indent="0">
              <a:lnSpc>
                <a:spcPct val="100000"/>
              </a:lnSpc>
              <a:buNone/>
              <a:defRPr sz="1600"/>
            </a:lvl2pPr>
          </a:lstStyle>
          <a:p>
            <a:pPr lvl="0"/>
            <a:r>
              <a:rPr lang="en-US" dirty="0"/>
              <a:t>Bullet point</a:t>
            </a:r>
          </a:p>
          <a:p>
            <a:pPr marL="182880" marR="0" lvl="0" indent="-18288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dirty="0"/>
              <a:t>Bullet point</a:t>
            </a:r>
          </a:p>
          <a:p>
            <a:pPr marL="182880" marR="0" lvl="0" indent="-18288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dirty="0"/>
              <a:t>Bullet point</a:t>
            </a:r>
          </a:p>
          <a:p>
            <a:pPr lvl="0"/>
            <a:endParaRPr lang="en-US" dirty="0"/>
          </a:p>
        </p:txBody>
      </p:sp>
      <p:sp>
        <p:nvSpPr>
          <p:cNvPr id="38" name="Text Placeholder 6">
            <a:extLst>
              <a:ext uri="{FF2B5EF4-FFF2-40B4-BE49-F238E27FC236}">
                <a16:creationId xmlns:a16="http://schemas.microsoft.com/office/drawing/2014/main" id="{ACA680F2-76EA-8D43-AFBE-11F7B3CF7E5F}"/>
              </a:ext>
            </a:extLst>
          </p:cNvPr>
          <p:cNvSpPr>
            <a:spLocks noGrp="1"/>
          </p:cNvSpPr>
          <p:nvPr>
            <p:ph type="body" sz="quarter" idx="32" hasCustomPrompt="1"/>
          </p:nvPr>
        </p:nvSpPr>
        <p:spPr>
          <a:xfrm>
            <a:off x="6471247" y="4718526"/>
            <a:ext cx="1570283" cy="436562"/>
          </a:xfrm>
          <a:prstGeom prst="rect">
            <a:avLst/>
          </a:prstGeom>
        </p:spPr>
        <p:txBody>
          <a:bodyPr anchor="b"/>
          <a:lstStyle>
            <a:lvl1pPr marL="0" indent="0">
              <a:buNone/>
              <a:defRPr sz="2100" b="1" i="0">
                <a:solidFill>
                  <a:schemeClr val="tx1"/>
                </a:solidFill>
                <a:latin typeface="Calibri" panose="020F0502020204030204" pitchFamily="34" charset="0"/>
                <a:cs typeface="Calibri" panose="020F0502020204030204" pitchFamily="34" charset="0"/>
              </a:defRPr>
            </a:lvl1pPr>
          </a:lstStyle>
          <a:p>
            <a:pPr lvl="0"/>
            <a:r>
              <a:rPr lang="en-US" dirty="0" err="1"/>
              <a:t>Subheader</a:t>
            </a:r>
            <a:endParaRPr lang="en-US" dirty="0"/>
          </a:p>
        </p:txBody>
      </p:sp>
      <p:sp>
        <p:nvSpPr>
          <p:cNvPr id="39" name="Text Placeholder 6">
            <a:extLst>
              <a:ext uri="{FF2B5EF4-FFF2-40B4-BE49-F238E27FC236}">
                <a16:creationId xmlns:a16="http://schemas.microsoft.com/office/drawing/2014/main" id="{C5529947-7B61-7548-AD77-7BB8F8AB47E3}"/>
              </a:ext>
            </a:extLst>
          </p:cNvPr>
          <p:cNvSpPr>
            <a:spLocks noGrp="1"/>
          </p:cNvSpPr>
          <p:nvPr>
            <p:ph type="body" sz="quarter" idx="33" hasCustomPrompt="1"/>
          </p:nvPr>
        </p:nvSpPr>
        <p:spPr>
          <a:xfrm>
            <a:off x="6471247" y="5230666"/>
            <a:ext cx="1570284" cy="1093539"/>
          </a:xfrm>
          <a:prstGeom prst="rect">
            <a:avLst/>
          </a:prstGeom>
        </p:spPr>
        <p:txBody>
          <a:bodyPr lIns="91440" rIns="91440"/>
          <a:lstStyle>
            <a:lvl1pPr marL="182880" marR="0" indent="-18288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sz="1600">
                <a:solidFill>
                  <a:schemeClr val="tx1"/>
                </a:solidFill>
              </a:defRPr>
            </a:lvl1pPr>
            <a:lvl2pPr marL="457200" indent="0">
              <a:lnSpc>
                <a:spcPct val="100000"/>
              </a:lnSpc>
              <a:buNone/>
              <a:defRPr sz="1600"/>
            </a:lvl2pPr>
          </a:lstStyle>
          <a:p>
            <a:pPr lvl="0"/>
            <a:r>
              <a:rPr lang="en-US" dirty="0"/>
              <a:t>Bullet point</a:t>
            </a:r>
          </a:p>
          <a:p>
            <a:pPr marL="182880" marR="0" lvl="0" indent="-18288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dirty="0"/>
              <a:t>Bullet point</a:t>
            </a:r>
          </a:p>
          <a:p>
            <a:pPr marL="182880" marR="0" lvl="0" indent="-18288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dirty="0"/>
              <a:t>Bullet point</a:t>
            </a:r>
          </a:p>
          <a:p>
            <a:pPr lvl="0"/>
            <a:endParaRPr lang="en-US" dirty="0"/>
          </a:p>
        </p:txBody>
      </p:sp>
      <p:sp>
        <p:nvSpPr>
          <p:cNvPr id="40" name="Text Placeholder 6">
            <a:extLst>
              <a:ext uri="{FF2B5EF4-FFF2-40B4-BE49-F238E27FC236}">
                <a16:creationId xmlns:a16="http://schemas.microsoft.com/office/drawing/2014/main" id="{F507C724-166F-6E4C-A17E-71304C45A82D}"/>
              </a:ext>
            </a:extLst>
          </p:cNvPr>
          <p:cNvSpPr>
            <a:spLocks noGrp="1"/>
          </p:cNvSpPr>
          <p:nvPr>
            <p:ph type="body" sz="quarter" idx="34" hasCustomPrompt="1"/>
          </p:nvPr>
        </p:nvSpPr>
        <p:spPr>
          <a:xfrm>
            <a:off x="8346542" y="4718526"/>
            <a:ext cx="1570283" cy="436562"/>
          </a:xfrm>
          <a:prstGeom prst="rect">
            <a:avLst/>
          </a:prstGeom>
        </p:spPr>
        <p:txBody>
          <a:bodyPr anchor="b"/>
          <a:lstStyle>
            <a:lvl1pPr marL="0" indent="0">
              <a:buNone/>
              <a:defRPr sz="2100" b="1" i="0">
                <a:solidFill>
                  <a:schemeClr val="tx1"/>
                </a:solidFill>
                <a:latin typeface="Calibri" panose="020F0502020204030204" pitchFamily="34" charset="0"/>
                <a:cs typeface="Calibri" panose="020F0502020204030204" pitchFamily="34" charset="0"/>
              </a:defRPr>
            </a:lvl1pPr>
          </a:lstStyle>
          <a:p>
            <a:pPr lvl="0"/>
            <a:r>
              <a:rPr lang="en-US" dirty="0" err="1"/>
              <a:t>Subheader</a:t>
            </a:r>
            <a:endParaRPr lang="en-US" dirty="0"/>
          </a:p>
        </p:txBody>
      </p:sp>
      <p:sp>
        <p:nvSpPr>
          <p:cNvPr id="41" name="Text Placeholder 6">
            <a:extLst>
              <a:ext uri="{FF2B5EF4-FFF2-40B4-BE49-F238E27FC236}">
                <a16:creationId xmlns:a16="http://schemas.microsoft.com/office/drawing/2014/main" id="{70DBD32E-54C8-B34E-A837-71552680454A}"/>
              </a:ext>
            </a:extLst>
          </p:cNvPr>
          <p:cNvSpPr>
            <a:spLocks noGrp="1"/>
          </p:cNvSpPr>
          <p:nvPr>
            <p:ph type="body" sz="quarter" idx="35" hasCustomPrompt="1"/>
          </p:nvPr>
        </p:nvSpPr>
        <p:spPr>
          <a:xfrm>
            <a:off x="8346542" y="5230666"/>
            <a:ext cx="1570284" cy="1093539"/>
          </a:xfrm>
          <a:prstGeom prst="rect">
            <a:avLst/>
          </a:prstGeom>
        </p:spPr>
        <p:txBody>
          <a:bodyPr lIns="91440" rIns="91440"/>
          <a:lstStyle>
            <a:lvl1pPr marL="182880" marR="0" indent="-18288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sz="1600">
                <a:solidFill>
                  <a:schemeClr val="tx1"/>
                </a:solidFill>
              </a:defRPr>
            </a:lvl1pPr>
            <a:lvl2pPr marL="457200" indent="0">
              <a:lnSpc>
                <a:spcPct val="100000"/>
              </a:lnSpc>
              <a:buNone/>
              <a:defRPr sz="1600"/>
            </a:lvl2pPr>
          </a:lstStyle>
          <a:p>
            <a:pPr lvl="0"/>
            <a:r>
              <a:rPr lang="en-US" dirty="0"/>
              <a:t>Bullet point</a:t>
            </a:r>
          </a:p>
          <a:p>
            <a:pPr marL="182880" marR="0" lvl="0" indent="-18288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dirty="0"/>
              <a:t>Bullet point</a:t>
            </a:r>
          </a:p>
          <a:p>
            <a:pPr marL="182880" marR="0" lvl="0" indent="-18288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dirty="0"/>
              <a:t>Bullet point</a:t>
            </a:r>
          </a:p>
          <a:p>
            <a:pPr lvl="0"/>
            <a:endParaRPr lang="en-US" dirty="0"/>
          </a:p>
        </p:txBody>
      </p:sp>
      <p:sp>
        <p:nvSpPr>
          <p:cNvPr id="42" name="Text Placeholder 6">
            <a:extLst>
              <a:ext uri="{FF2B5EF4-FFF2-40B4-BE49-F238E27FC236}">
                <a16:creationId xmlns:a16="http://schemas.microsoft.com/office/drawing/2014/main" id="{DADC3C63-D475-B24D-B5A0-9662F3312E87}"/>
              </a:ext>
            </a:extLst>
          </p:cNvPr>
          <p:cNvSpPr>
            <a:spLocks noGrp="1"/>
          </p:cNvSpPr>
          <p:nvPr>
            <p:ph type="body" sz="quarter" idx="36" hasCustomPrompt="1"/>
          </p:nvPr>
        </p:nvSpPr>
        <p:spPr>
          <a:xfrm>
            <a:off x="10221837" y="4718526"/>
            <a:ext cx="1570283" cy="436562"/>
          </a:xfrm>
          <a:prstGeom prst="rect">
            <a:avLst/>
          </a:prstGeom>
        </p:spPr>
        <p:txBody>
          <a:bodyPr anchor="b"/>
          <a:lstStyle>
            <a:lvl1pPr marL="0" indent="0">
              <a:buNone/>
              <a:defRPr sz="2100" b="1" i="0">
                <a:solidFill>
                  <a:schemeClr val="tx1"/>
                </a:solidFill>
                <a:latin typeface="Calibri" panose="020F0502020204030204" pitchFamily="34" charset="0"/>
                <a:cs typeface="Calibri" panose="020F0502020204030204" pitchFamily="34" charset="0"/>
              </a:defRPr>
            </a:lvl1pPr>
          </a:lstStyle>
          <a:p>
            <a:pPr lvl="0"/>
            <a:r>
              <a:rPr lang="en-US" dirty="0" err="1"/>
              <a:t>Subheader</a:t>
            </a:r>
            <a:endParaRPr lang="en-US" dirty="0"/>
          </a:p>
        </p:txBody>
      </p:sp>
      <p:sp>
        <p:nvSpPr>
          <p:cNvPr id="43" name="Text Placeholder 6">
            <a:extLst>
              <a:ext uri="{FF2B5EF4-FFF2-40B4-BE49-F238E27FC236}">
                <a16:creationId xmlns:a16="http://schemas.microsoft.com/office/drawing/2014/main" id="{D5D3C000-573A-DA44-8790-C39D99483CF6}"/>
              </a:ext>
            </a:extLst>
          </p:cNvPr>
          <p:cNvSpPr>
            <a:spLocks noGrp="1"/>
          </p:cNvSpPr>
          <p:nvPr>
            <p:ph type="body" sz="quarter" idx="37" hasCustomPrompt="1"/>
          </p:nvPr>
        </p:nvSpPr>
        <p:spPr>
          <a:xfrm>
            <a:off x="10221837" y="5230666"/>
            <a:ext cx="1570284" cy="1093539"/>
          </a:xfrm>
          <a:prstGeom prst="rect">
            <a:avLst/>
          </a:prstGeom>
        </p:spPr>
        <p:txBody>
          <a:bodyPr lIns="91440" rIns="91440"/>
          <a:lstStyle>
            <a:lvl1pPr marL="182880" marR="0" indent="-18288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sz="1600">
                <a:solidFill>
                  <a:schemeClr val="tx1"/>
                </a:solidFill>
              </a:defRPr>
            </a:lvl1pPr>
            <a:lvl2pPr marL="457200" indent="0">
              <a:lnSpc>
                <a:spcPct val="100000"/>
              </a:lnSpc>
              <a:buNone/>
              <a:defRPr sz="1600"/>
            </a:lvl2pPr>
          </a:lstStyle>
          <a:p>
            <a:pPr lvl="0"/>
            <a:r>
              <a:rPr lang="en-US" dirty="0"/>
              <a:t>Bullet point</a:t>
            </a:r>
          </a:p>
          <a:p>
            <a:pPr marL="182880" marR="0" lvl="0" indent="-18288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dirty="0"/>
              <a:t>Bullet point</a:t>
            </a:r>
          </a:p>
          <a:p>
            <a:pPr marL="182880" marR="0" lvl="0" indent="-18288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dirty="0"/>
              <a:t>Bullet point</a:t>
            </a:r>
          </a:p>
          <a:p>
            <a:pPr lvl="0"/>
            <a:endParaRPr lang="en-US" dirty="0"/>
          </a:p>
        </p:txBody>
      </p:sp>
      <p:sp>
        <p:nvSpPr>
          <p:cNvPr id="44" name="Text Placeholder 6">
            <a:extLst>
              <a:ext uri="{FF2B5EF4-FFF2-40B4-BE49-F238E27FC236}">
                <a16:creationId xmlns:a16="http://schemas.microsoft.com/office/drawing/2014/main" id="{F47DB47F-A9A6-D947-BB33-130CF72773CB}"/>
              </a:ext>
            </a:extLst>
          </p:cNvPr>
          <p:cNvSpPr>
            <a:spLocks noGrp="1"/>
          </p:cNvSpPr>
          <p:nvPr>
            <p:ph type="body" sz="quarter" idx="38" hasCustomPrompt="1"/>
          </p:nvPr>
        </p:nvSpPr>
        <p:spPr>
          <a:xfrm>
            <a:off x="12081633" y="4718526"/>
            <a:ext cx="1570283" cy="436562"/>
          </a:xfrm>
          <a:prstGeom prst="rect">
            <a:avLst/>
          </a:prstGeom>
        </p:spPr>
        <p:txBody>
          <a:bodyPr anchor="b"/>
          <a:lstStyle>
            <a:lvl1pPr marL="0" indent="0">
              <a:buNone/>
              <a:defRPr sz="2100" b="1" i="0">
                <a:solidFill>
                  <a:schemeClr val="tx1"/>
                </a:solidFill>
                <a:latin typeface="Calibri" panose="020F0502020204030204" pitchFamily="34" charset="0"/>
                <a:cs typeface="Calibri" panose="020F0502020204030204" pitchFamily="34" charset="0"/>
              </a:defRPr>
            </a:lvl1pPr>
          </a:lstStyle>
          <a:p>
            <a:pPr lvl="0"/>
            <a:r>
              <a:rPr lang="en-US" dirty="0" err="1"/>
              <a:t>Subheader</a:t>
            </a:r>
            <a:endParaRPr lang="en-US" dirty="0"/>
          </a:p>
        </p:txBody>
      </p:sp>
      <p:sp>
        <p:nvSpPr>
          <p:cNvPr id="45" name="Text Placeholder 6">
            <a:extLst>
              <a:ext uri="{FF2B5EF4-FFF2-40B4-BE49-F238E27FC236}">
                <a16:creationId xmlns:a16="http://schemas.microsoft.com/office/drawing/2014/main" id="{6096361B-12FD-9A4F-AB3B-C2253940EDEE}"/>
              </a:ext>
            </a:extLst>
          </p:cNvPr>
          <p:cNvSpPr>
            <a:spLocks noGrp="1"/>
          </p:cNvSpPr>
          <p:nvPr>
            <p:ph type="body" sz="quarter" idx="39" hasCustomPrompt="1"/>
          </p:nvPr>
        </p:nvSpPr>
        <p:spPr>
          <a:xfrm>
            <a:off x="12081633" y="5230666"/>
            <a:ext cx="1570284" cy="1093539"/>
          </a:xfrm>
          <a:prstGeom prst="rect">
            <a:avLst/>
          </a:prstGeom>
        </p:spPr>
        <p:txBody>
          <a:bodyPr lIns="91440" rIns="91440"/>
          <a:lstStyle>
            <a:lvl1pPr marL="182880" marR="0" indent="-18288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sz="1600">
                <a:solidFill>
                  <a:schemeClr val="tx1"/>
                </a:solidFill>
              </a:defRPr>
            </a:lvl1pPr>
            <a:lvl2pPr marL="457200" indent="0">
              <a:lnSpc>
                <a:spcPct val="100000"/>
              </a:lnSpc>
              <a:buNone/>
              <a:defRPr sz="1600"/>
            </a:lvl2pPr>
          </a:lstStyle>
          <a:p>
            <a:pPr lvl="0"/>
            <a:r>
              <a:rPr lang="en-US" dirty="0"/>
              <a:t>Bullet point</a:t>
            </a:r>
          </a:p>
          <a:p>
            <a:pPr marL="182880" marR="0" lvl="0" indent="-18288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dirty="0"/>
              <a:t>Bullet point</a:t>
            </a:r>
          </a:p>
          <a:p>
            <a:pPr marL="182880" marR="0" lvl="0" indent="-18288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dirty="0"/>
              <a:t>Bullet point</a:t>
            </a:r>
          </a:p>
          <a:p>
            <a:pPr lvl="0"/>
            <a:endParaRPr lang="en-US" dirty="0"/>
          </a:p>
        </p:txBody>
      </p:sp>
      <p:sp>
        <p:nvSpPr>
          <p:cNvPr id="50" name="Text Placeholder 6">
            <a:extLst>
              <a:ext uri="{FF2B5EF4-FFF2-40B4-BE49-F238E27FC236}">
                <a16:creationId xmlns:a16="http://schemas.microsoft.com/office/drawing/2014/main" id="{0377BDEF-D018-F04A-9EB7-C293CDAB3E81}"/>
              </a:ext>
            </a:extLst>
          </p:cNvPr>
          <p:cNvSpPr>
            <a:spLocks noGrp="1"/>
          </p:cNvSpPr>
          <p:nvPr>
            <p:ph type="body" sz="quarter" idx="41" hasCustomPrompt="1"/>
          </p:nvPr>
        </p:nvSpPr>
        <p:spPr>
          <a:xfrm>
            <a:off x="5175218" y="6531827"/>
            <a:ext cx="4162339" cy="1093539"/>
          </a:xfrm>
          <a:prstGeom prst="rect">
            <a:avLst/>
          </a:prstGeom>
        </p:spPr>
        <p:txBody>
          <a:bodyPr anchor="t"/>
          <a:lstStyle>
            <a:lvl1pPr marL="0" indent="0" algn="ctr">
              <a:lnSpc>
                <a:spcPct val="100000"/>
              </a:lnSpc>
              <a:spcBef>
                <a:spcPts val="400"/>
              </a:spcBef>
              <a:buNone/>
              <a:defRPr sz="1800" b="0" i="0">
                <a:solidFill>
                  <a:schemeClr val="tx1"/>
                </a:solidFill>
                <a:latin typeface="Calibri" panose="020F0502020204030204" pitchFamily="34" charset="0"/>
                <a:cs typeface="Calibri" panose="020F0502020204030204" pitchFamily="34" charset="0"/>
              </a:defRPr>
            </a:lvl1pPr>
          </a:lstStyle>
          <a:p>
            <a:pPr lvl="0"/>
            <a:r>
              <a:rPr lang="en-US" dirty="0" err="1"/>
              <a:t>Loremipsumdolor</a:t>
            </a:r>
            <a:r>
              <a:rPr lang="en-US" dirty="0"/>
              <a:t> </a:t>
            </a:r>
            <a:r>
              <a:rPr lang="en-US" dirty="0" err="1"/>
              <a:t>quam</a:t>
            </a:r>
            <a:endParaRPr lang="en-US" dirty="0"/>
          </a:p>
          <a:p>
            <a:pPr lvl="0"/>
            <a:r>
              <a:rPr lang="en-US" dirty="0" err="1"/>
              <a:t>Consequetor</a:t>
            </a:r>
            <a:r>
              <a:rPr lang="en-US" dirty="0"/>
              <a:t> familiar</a:t>
            </a:r>
          </a:p>
          <a:p>
            <a:pPr lvl="0"/>
            <a:r>
              <a:rPr lang="en-US" dirty="0" err="1"/>
              <a:t>Quamod</a:t>
            </a:r>
            <a:r>
              <a:rPr lang="en-US" dirty="0"/>
              <a:t> </a:t>
            </a:r>
            <a:r>
              <a:rPr lang="en-US" dirty="0" err="1"/>
              <a:t>cearum</a:t>
            </a:r>
            <a:r>
              <a:rPr lang="en-US" dirty="0"/>
              <a:t> </a:t>
            </a:r>
            <a:r>
              <a:rPr lang="en-US" dirty="0" err="1"/>
              <a:t>peritet</a:t>
            </a:r>
            <a:endParaRPr lang="en-US" dirty="0"/>
          </a:p>
        </p:txBody>
      </p:sp>
      <p:sp>
        <p:nvSpPr>
          <p:cNvPr id="51" name="Text Placeholder 6">
            <a:extLst>
              <a:ext uri="{FF2B5EF4-FFF2-40B4-BE49-F238E27FC236}">
                <a16:creationId xmlns:a16="http://schemas.microsoft.com/office/drawing/2014/main" id="{3362804D-D2B2-F640-B49A-ADF80FC86958}"/>
              </a:ext>
            </a:extLst>
          </p:cNvPr>
          <p:cNvSpPr>
            <a:spLocks noGrp="1"/>
          </p:cNvSpPr>
          <p:nvPr>
            <p:ph type="body" sz="quarter" idx="42" hasCustomPrompt="1"/>
          </p:nvPr>
        </p:nvSpPr>
        <p:spPr>
          <a:xfrm>
            <a:off x="6318629" y="2647599"/>
            <a:ext cx="1846612" cy="317031"/>
          </a:xfrm>
          <a:prstGeom prst="rect">
            <a:avLst/>
          </a:prstGeom>
        </p:spPr>
        <p:txBody>
          <a:bodyPr anchor="t"/>
          <a:lstStyle>
            <a:lvl1pPr marL="0" indent="0" algn="ctr">
              <a:buNone/>
              <a:defRPr sz="2100" b="1" i="0">
                <a:solidFill>
                  <a:srgbClr val="E7212F"/>
                </a:solidFill>
                <a:latin typeface="Calibri" panose="020F0502020204030204" pitchFamily="34" charset="0"/>
                <a:cs typeface="Calibri" panose="020F0502020204030204" pitchFamily="34" charset="0"/>
              </a:defRPr>
            </a:lvl1pPr>
          </a:lstStyle>
          <a:p>
            <a:pPr lvl="0"/>
            <a:r>
              <a:rPr lang="en-US" dirty="0" err="1"/>
              <a:t>Subheader</a:t>
            </a:r>
            <a:endParaRPr lang="en-US" dirty="0"/>
          </a:p>
        </p:txBody>
      </p:sp>
      <p:cxnSp>
        <p:nvCxnSpPr>
          <p:cNvPr id="9" name="Straight Connector 8">
            <a:extLst>
              <a:ext uri="{FF2B5EF4-FFF2-40B4-BE49-F238E27FC236}">
                <a16:creationId xmlns:a16="http://schemas.microsoft.com/office/drawing/2014/main" id="{6CAEF16E-DEDC-C54C-A172-08E24BF85E05}"/>
              </a:ext>
            </a:extLst>
          </p:cNvPr>
          <p:cNvCxnSpPr/>
          <p:nvPr userDrawn="1"/>
        </p:nvCxnSpPr>
        <p:spPr>
          <a:xfrm>
            <a:off x="8477573" y="2805193"/>
            <a:ext cx="5253925" cy="0"/>
          </a:xfrm>
          <a:prstGeom prst="line">
            <a:avLst/>
          </a:prstGeom>
          <a:ln w="25400">
            <a:solidFill>
              <a:srgbClr val="E7212F"/>
            </a:solidFill>
            <a:tailEnd type="ova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F7A6ABF-222F-6041-BEDD-6E4DFD79602B}"/>
              </a:ext>
            </a:extLst>
          </p:cNvPr>
          <p:cNvCxnSpPr/>
          <p:nvPr userDrawn="1"/>
        </p:nvCxnSpPr>
        <p:spPr>
          <a:xfrm>
            <a:off x="752372" y="2805193"/>
            <a:ext cx="5253925" cy="0"/>
          </a:xfrm>
          <a:prstGeom prst="line">
            <a:avLst/>
          </a:prstGeom>
          <a:ln w="25400">
            <a:solidFill>
              <a:srgbClr val="E7212F"/>
            </a:solidFill>
            <a:headEnd type="ova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A8DBED7-6E87-E841-A3D2-DB7DD54E4376}"/>
              </a:ext>
            </a:extLst>
          </p:cNvPr>
          <p:cNvCxnSpPr>
            <a:cxnSpLocks/>
            <a:stCxn id="50" idx="3"/>
          </p:cNvCxnSpPr>
          <p:nvPr userDrawn="1"/>
        </p:nvCxnSpPr>
        <p:spPr>
          <a:xfrm flipV="1">
            <a:off x="9337557" y="7063099"/>
            <a:ext cx="4393941" cy="15498"/>
          </a:xfrm>
          <a:prstGeom prst="line">
            <a:avLst/>
          </a:prstGeom>
          <a:ln w="25400">
            <a:solidFill>
              <a:srgbClr val="CCC8C1"/>
            </a:solidFill>
            <a:tailEnd type="ova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D3B38A7-C033-1545-ACB8-50218BD52E8A}"/>
              </a:ext>
            </a:extLst>
          </p:cNvPr>
          <p:cNvCxnSpPr>
            <a:cxnSpLocks/>
          </p:cNvCxnSpPr>
          <p:nvPr userDrawn="1"/>
        </p:nvCxnSpPr>
        <p:spPr>
          <a:xfrm>
            <a:off x="752372" y="7063098"/>
            <a:ext cx="4422846" cy="0"/>
          </a:xfrm>
          <a:prstGeom prst="line">
            <a:avLst/>
          </a:prstGeom>
          <a:ln w="25400">
            <a:solidFill>
              <a:srgbClr val="CCC8C1"/>
            </a:solidFill>
            <a:headEnd type="oval"/>
          </a:ln>
        </p:spPr>
        <p:style>
          <a:lnRef idx="1">
            <a:schemeClr val="accent1"/>
          </a:lnRef>
          <a:fillRef idx="0">
            <a:schemeClr val="accent1"/>
          </a:fillRef>
          <a:effectRef idx="0">
            <a:schemeClr val="accent1"/>
          </a:effectRef>
          <a:fontRef idx="minor">
            <a:schemeClr val="tx1"/>
          </a:fontRef>
        </p:style>
      </p:cxnSp>
      <p:sp>
        <p:nvSpPr>
          <p:cNvPr id="31" name="Text Placeholder 6">
            <a:extLst>
              <a:ext uri="{FF2B5EF4-FFF2-40B4-BE49-F238E27FC236}">
                <a16:creationId xmlns:a16="http://schemas.microsoft.com/office/drawing/2014/main" id="{065B30A6-8368-D947-8B77-6D445E97CD61}"/>
              </a:ext>
            </a:extLst>
          </p:cNvPr>
          <p:cNvSpPr>
            <a:spLocks noGrp="1"/>
          </p:cNvSpPr>
          <p:nvPr>
            <p:ph type="body" sz="quarter" idx="10" hasCustomPrompt="1"/>
          </p:nvPr>
        </p:nvSpPr>
        <p:spPr>
          <a:xfrm>
            <a:off x="685421" y="1298576"/>
            <a:ext cx="9467850" cy="957928"/>
          </a:xfrm>
          <a:prstGeom prst="rect">
            <a:avLst/>
          </a:prstGeom>
        </p:spPr>
        <p:txBody>
          <a:bodyPr/>
          <a:lstStyle>
            <a:lvl1pPr marL="0" indent="0">
              <a:buNone/>
              <a:defRPr sz="7200" b="0" i="0">
                <a:latin typeface="Calibri Light" panose="020F0302020204030204" pitchFamily="34" charset="0"/>
                <a:cs typeface="Calibri Light" panose="020F0302020204030204" pitchFamily="34" charset="0"/>
              </a:defRPr>
            </a:lvl1pPr>
            <a:lvl2pPr marL="457200" indent="0">
              <a:buNone/>
              <a:defRPr sz="8000">
                <a:latin typeface="+mj-lt"/>
              </a:defRPr>
            </a:lvl2pPr>
            <a:lvl3pPr marL="914400" indent="0">
              <a:buNone/>
              <a:defRPr sz="8000">
                <a:latin typeface="+mj-lt"/>
              </a:defRPr>
            </a:lvl3pPr>
            <a:lvl4pPr marL="1371600" indent="0">
              <a:buNone/>
              <a:defRPr sz="8000">
                <a:latin typeface="+mj-lt"/>
              </a:defRPr>
            </a:lvl4pPr>
            <a:lvl5pPr marL="1828800" indent="0">
              <a:buNone/>
              <a:defRPr sz="8000">
                <a:latin typeface="+mj-lt"/>
              </a:defRPr>
            </a:lvl5pPr>
          </a:lstStyle>
          <a:p>
            <a:pPr lvl="0"/>
            <a:r>
              <a:rPr lang="en-US" dirty="0"/>
              <a:t>Headline</a:t>
            </a:r>
          </a:p>
        </p:txBody>
      </p:sp>
      <p:pic>
        <p:nvPicPr>
          <p:cNvPr id="32" name="Picture 31">
            <a:extLst>
              <a:ext uri="{FF2B5EF4-FFF2-40B4-BE49-F238E27FC236}">
                <a16:creationId xmlns:a16="http://schemas.microsoft.com/office/drawing/2014/main" id="{7C707737-DB9E-3E4C-8583-8A4F1E14D9A6}"/>
              </a:ext>
            </a:extLst>
          </p:cNvPr>
          <p:cNvPicPr>
            <a:picLocks noChangeAspect="1"/>
          </p:cNvPicPr>
          <p:nvPr userDrawn="1"/>
        </p:nvPicPr>
        <p:blipFill>
          <a:blip r:embed="rId2"/>
          <a:stretch>
            <a:fillRect/>
          </a:stretch>
        </p:blipFill>
        <p:spPr>
          <a:xfrm>
            <a:off x="818001" y="2410155"/>
            <a:ext cx="2025650" cy="69679"/>
          </a:xfrm>
          <a:prstGeom prst="rect">
            <a:avLst/>
          </a:prstGeom>
        </p:spPr>
      </p:pic>
    </p:spTree>
    <p:extLst>
      <p:ext uri="{BB962C8B-B14F-4D97-AF65-F5344CB8AC3E}">
        <p14:creationId xmlns:p14="http://schemas.microsoft.com/office/powerpoint/2010/main" val="436560096"/>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10">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89B644-A224-F246-9909-E127580D8A39}"/>
              </a:ext>
            </a:extLst>
          </p:cNvPr>
          <p:cNvSpPr/>
          <p:nvPr userDrawn="1"/>
        </p:nvSpPr>
        <p:spPr>
          <a:xfrm>
            <a:off x="7215183" y="0"/>
            <a:ext cx="7415212" cy="4176857"/>
          </a:xfrm>
          <a:prstGeom prst="rect">
            <a:avLst/>
          </a:prstGeom>
          <a:solidFill>
            <a:srgbClr val="E72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61CFE903-F4DD-334E-805B-0AD8B2E2615B}"/>
              </a:ext>
            </a:extLst>
          </p:cNvPr>
          <p:cNvSpPr>
            <a:spLocks noGrp="1"/>
          </p:cNvSpPr>
          <p:nvPr>
            <p:ph type="body" sz="quarter" idx="17" hasCustomPrompt="1"/>
          </p:nvPr>
        </p:nvSpPr>
        <p:spPr>
          <a:xfrm>
            <a:off x="10020748" y="2273273"/>
            <a:ext cx="4087710" cy="1179248"/>
          </a:xfrm>
          <a:prstGeom prst="rect">
            <a:avLst/>
          </a:prstGeom>
        </p:spPr>
        <p:txBody>
          <a:bodyPr anchor="t"/>
          <a:lstStyle>
            <a:lvl1pPr marL="0" marR="0" indent="0" algn="l" defTabSz="914400" rtl="0" eaLnBrk="1" fontAlgn="auto" latinLnBrk="0" hangingPunct="1">
              <a:lnSpc>
                <a:spcPct val="100000"/>
              </a:lnSpc>
              <a:spcBef>
                <a:spcPts val="1000"/>
              </a:spcBef>
              <a:spcAft>
                <a:spcPts val="0"/>
              </a:spcAft>
              <a:buClrTx/>
              <a:buSzTx/>
              <a:buFontTx/>
              <a:buNone/>
              <a:tabLst/>
              <a:defRPr lang="en-US" sz="2100" b="0" i="0">
                <a:solidFill>
                  <a:schemeClr val="bg1"/>
                </a:solidFill>
                <a:effectLst/>
                <a:latin typeface="Calibri" panose="020F0502020204030204" pitchFamily="34" charset="0"/>
                <a:cs typeface="Calibri" panose="020F050202020403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effectLst/>
                <a:latin typeface="Calibri Light" panose="020F0302020204030204" pitchFamily="34" charset="0"/>
              </a:rPr>
              <a:t>Lorem ipsum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a:t>
            </a:r>
            <a:r>
              <a:rPr lang="en-US" dirty="0">
                <a:effectLst/>
                <a:latin typeface="Calibri Light" panose="020F0302020204030204" pitchFamily="34" charset="0"/>
              </a:rPr>
              <a:t> </a:t>
            </a:r>
            <a:r>
              <a:rPr lang="en-US" dirty="0" err="1">
                <a:effectLst/>
                <a:latin typeface="Calibri Light" panose="020F0302020204030204" pitchFamily="34" charset="0"/>
              </a:rPr>
              <a:t>intior</a:t>
            </a:r>
            <a:r>
              <a:rPr lang="en-US" dirty="0">
                <a:effectLst/>
                <a:latin typeface="Calibri Light" panose="020F0302020204030204" pitchFamily="34" charset="0"/>
              </a:rPr>
              <a:t>. </a:t>
            </a:r>
          </a:p>
        </p:txBody>
      </p:sp>
      <p:sp>
        <p:nvSpPr>
          <p:cNvPr id="17" name="Text Placeholder 10">
            <a:extLst>
              <a:ext uri="{FF2B5EF4-FFF2-40B4-BE49-F238E27FC236}">
                <a16:creationId xmlns:a16="http://schemas.microsoft.com/office/drawing/2014/main" id="{A653D494-3D70-4847-87FE-4765085A60E8}"/>
              </a:ext>
            </a:extLst>
          </p:cNvPr>
          <p:cNvSpPr>
            <a:spLocks noGrp="1"/>
          </p:cNvSpPr>
          <p:nvPr>
            <p:ph type="body" sz="quarter" idx="15" hasCustomPrompt="1"/>
          </p:nvPr>
        </p:nvSpPr>
        <p:spPr>
          <a:xfrm>
            <a:off x="10024165" y="753405"/>
            <a:ext cx="4084293" cy="1179248"/>
          </a:xfrm>
          <a:prstGeom prst="rect">
            <a:avLst/>
          </a:prstGeom>
        </p:spPr>
        <p:txBody>
          <a:bodyPr anchor="t"/>
          <a:lstStyle>
            <a:lvl1pPr marL="0" indent="0">
              <a:lnSpc>
                <a:spcPct val="85000"/>
              </a:lnSpc>
              <a:buFontTx/>
              <a:buNone/>
              <a:defRPr sz="4800" b="0" i="0">
                <a:solidFill>
                  <a:schemeClr val="bg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Side callout headline</a:t>
            </a:r>
          </a:p>
        </p:txBody>
      </p:sp>
      <p:pic>
        <p:nvPicPr>
          <p:cNvPr id="29" name="Picture 28">
            <a:extLst>
              <a:ext uri="{FF2B5EF4-FFF2-40B4-BE49-F238E27FC236}">
                <a16:creationId xmlns:a16="http://schemas.microsoft.com/office/drawing/2014/main" id="{1E3FE368-1CE1-C140-AE08-2CD96D86582E}"/>
              </a:ext>
            </a:extLst>
          </p:cNvPr>
          <p:cNvPicPr>
            <a:picLocks noChangeAspect="1"/>
          </p:cNvPicPr>
          <p:nvPr userDrawn="1"/>
        </p:nvPicPr>
        <p:blipFill>
          <a:blip r:embed="rId2">
            <a:biLevel thresh="25000"/>
          </a:blip>
          <a:stretch>
            <a:fillRect/>
          </a:stretch>
        </p:blipFill>
        <p:spPr>
          <a:xfrm>
            <a:off x="9053102" y="4933975"/>
            <a:ext cx="2025650" cy="69679"/>
          </a:xfrm>
          <a:prstGeom prst="rect">
            <a:avLst/>
          </a:prstGeom>
        </p:spPr>
      </p:pic>
      <p:sp>
        <p:nvSpPr>
          <p:cNvPr id="34" name="Text Placeholder 6">
            <a:extLst>
              <a:ext uri="{FF2B5EF4-FFF2-40B4-BE49-F238E27FC236}">
                <a16:creationId xmlns:a16="http://schemas.microsoft.com/office/drawing/2014/main" id="{AE8720DD-53BF-E040-9B40-48E87BCA53BD}"/>
              </a:ext>
            </a:extLst>
          </p:cNvPr>
          <p:cNvSpPr>
            <a:spLocks noGrp="1"/>
          </p:cNvSpPr>
          <p:nvPr>
            <p:ph type="body" sz="quarter" idx="22" hasCustomPrompt="1"/>
          </p:nvPr>
        </p:nvSpPr>
        <p:spPr>
          <a:xfrm>
            <a:off x="738430" y="3861994"/>
            <a:ext cx="1837127" cy="425481"/>
          </a:xfrm>
          <a:prstGeom prst="rect">
            <a:avLst/>
          </a:prstGeom>
        </p:spPr>
        <p:txBody>
          <a:bodyPr/>
          <a:lstStyle>
            <a:lvl1pPr marL="0" indent="0">
              <a:buNone/>
              <a:defRPr sz="1800" b="1" i="0">
                <a:solidFill>
                  <a:schemeClr val="tx1"/>
                </a:solidFill>
                <a:latin typeface="Calibri" panose="020F0502020204030204" pitchFamily="34" charset="0"/>
                <a:cs typeface="Calibri" panose="020F0502020204030204" pitchFamily="34" charset="0"/>
              </a:defRPr>
            </a:lvl1pPr>
          </a:lstStyle>
          <a:p>
            <a:pPr lvl="0"/>
            <a:r>
              <a:rPr lang="en-US" dirty="0" err="1"/>
              <a:t>Subheader</a:t>
            </a:r>
            <a:endParaRPr lang="en-US" dirty="0"/>
          </a:p>
        </p:txBody>
      </p:sp>
      <p:sp>
        <p:nvSpPr>
          <p:cNvPr id="18" name="Rectangle 17">
            <a:extLst>
              <a:ext uri="{FF2B5EF4-FFF2-40B4-BE49-F238E27FC236}">
                <a16:creationId xmlns:a16="http://schemas.microsoft.com/office/drawing/2014/main" id="{ABDF9AED-FC94-DD48-9DB7-2380C825B5AF}"/>
              </a:ext>
            </a:extLst>
          </p:cNvPr>
          <p:cNvSpPr/>
          <p:nvPr userDrawn="1"/>
        </p:nvSpPr>
        <p:spPr>
          <a:xfrm>
            <a:off x="7215183" y="4074735"/>
            <a:ext cx="7415212" cy="4176857"/>
          </a:xfrm>
          <a:prstGeom prst="rect">
            <a:avLst/>
          </a:prstGeom>
          <a:solidFill>
            <a:srgbClr val="E7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3">
            <a:extLst>
              <a:ext uri="{FF2B5EF4-FFF2-40B4-BE49-F238E27FC236}">
                <a16:creationId xmlns:a16="http://schemas.microsoft.com/office/drawing/2014/main" id="{1B9901DE-2CCC-FB41-99D1-E1F33C091954}"/>
              </a:ext>
            </a:extLst>
          </p:cNvPr>
          <p:cNvSpPr>
            <a:spLocks noGrp="1"/>
          </p:cNvSpPr>
          <p:nvPr>
            <p:ph type="body" sz="quarter" idx="26" hasCustomPrompt="1"/>
          </p:nvPr>
        </p:nvSpPr>
        <p:spPr>
          <a:xfrm>
            <a:off x="7975184" y="6296947"/>
            <a:ext cx="4087710" cy="1179248"/>
          </a:xfrm>
          <a:prstGeom prst="rect">
            <a:avLst/>
          </a:prstGeom>
        </p:spPr>
        <p:txBody>
          <a:bodyPr anchor="t"/>
          <a:lstStyle>
            <a:lvl1pPr marL="0" marR="0" indent="0" algn="l" defTabSz="914400" rtl="0" eaLnBrk="1" fontAlgn="auto" latinLnBrk="0" hangingPunct="1">
              <a:lnSpc>
                <a:spcPct val="100000"/>
              </a:lnSpc>
              <a:spcBef>
                <a:spcPts val="1000"/>
              </a:spcBef>
              <a:spcAft>
                <a:spcPts val="0"/>
              </a:spcAft>
              <a:buClrTx/>
              <a:buSzTx/>
              <a:buFontTx/>
              <a:buNone/>
              <a:tabLst/>
              <a:defRPr lang="en-US" sz="2100" b="0" i="0">
                <a:solidFill>
                  <a:schemeClr val="tx1"/>
                </a:solidFill>
                <a:effectLst/>
                <a:latin typeface="Calibri" panose="020F0502020204030204" pitchFamily="34" charset="0"/>
                <a:cs typeface="Calibri" panose="020F050202020403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effectLst/>
                <a:latin typeface="Calibri Light" panose="020F0302020204030204" pitchFamily="34" charset="0"/>
              </a:rPr>
              <a:t>Lorem ipsum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a:t>
            </a:r>
            <a:r>
              <a:rPr lang="en-US" dirty="0">
                <a:effectLst/>
                <a:latin typeface="Calibri Light" panose="020F0302020204030204" pitchFamily="34" charset="0"/>
              </a:rPr>
              <a:t> </a:t>
            </a:r>
            <a:r>
              <a:rPr lang="en-US" dirty="0" err="1">
                <a:effectLst/>
                <a:latin typeface="Calibri Light" panose="020F0302020204030204" pitchFamily="34" charset="0"/>
              </a:rPr>
              <a:t>intior</a:t>
            </a:r>
            <a:r>
              <a:rPr lang="en-US" dirty="0">
                <a:effectLst/>
                <a:latin typeface="Calibri Light" panose="020F0302020204030204" pitchFamily="34" charset="0"/>
              </a:rPr>
              <a:t>. </a:t>
            </a:r>
          </a:p>
        </p:txBody>
      </p:sp>
      <p:sp>
        <p:nvSpPr>
          <p:cNvPr id="20" name="Text Placeholder 10">
            <a:extLst>
              <a:ext uri="{FF2B5EF4-FFF2-40B4-BE49-F238E27FC236}">
                <a16:creationId xmlns:a16="http://schemas.microsoft.com/office/drawing/2014/main" id="{83FD11F6-BA17-CE41-9131-8F7F31113C35}"/>
              </a:ext>
            </a:extLst>
          </p:cNvPr>
          <p:cNvSpPr>
            <a:spLocks noGrp="1"/>
          </p:cNvSpPr>
          <p:nvPr>
            <p:ph type="body" sz="quarter" idx="27" hasCustomPrompt="1"/>
          </p:nvPr>
        </p:nvSpPr>
        <p:spPr>
          <a:xfrm>
            <a:off x="7978601" y="4777079"/>
            <a:ext cx="4084293" cy="1179248"/>
          </a:xfrm>
          <a:prstGeom prst="rect">
            <a:avLst/>
          </a:prstGeom>
        </p:spPr>
        <p:txBody>
          <a:bodyPr anchor="t"/>
          <a:lstStyle>
            <a:lvl1pPr marL="0" indent="0">
              <a:lnSpc>
                <a:spcPct val="85000"/>
              </a:lnSpc>
              <a:buFontTx/>
              <a:buNone/>
              <a:defRPr sz="4800" b="0" i="0">
                <a:solidFill>
                  <a:schemeClr val="tx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Side callout headline</a:t>
            </a:r>
          </a:p>
        </p:txBody>
      </p:sp>
      <p:sp>
        <p:nvSpPr>
          <p:cNvPr id="21" name="Text Placeholder 6">
            <a:extLst>
              <a:ext uri="{FF2B5EF4-FFF2-40B4-BE49-F238E27FC236}">
                <a16:creationId xmlns:a16="http://schemas.microsoft.com/office/drawing/2014/main" id="{C02CC016-E5DE-6F4D-91A7-6CC8963A5904}"/>
              </a:ext>
            </a:extLst>
          </p:cNvPr>
          <p:cNvSpPr>
            <a:spLocks noGrp="1"/>
          </p:cNvSpPr>
          <p:nvPr>
            <p:ph type="body" sz="quarter" idx="28" hasCustomPrompt="1"/>
          </p:nvPr>
        </p:nvSpPr>
        <p:spPr>
          <a:xfrm>
            <a:off x="2790643" y="3861994"/>
            <a:ext cx="1837127" cy="425481"/>
          </a:xfrm>
          <a:prstGeom prst="rect">
            <a:avLst/>
          </a:prstGeom>
        </p:spPr>
        <p:txBody>
          <a:bodyPr/>
          <a:lstStyle>
            <a:lvl1pPr marL="0" indent="0">
              <a:buNone/>
              <a:defRPr sz="1800" b="1" i="0">
                <a:solidFill>
                  <a:schemeClr val="tx1"/>
                </a:solidFill>
                <a:latin typeface="Calibri" panose="020F0502020204030204" pitchFamily="34" charset="0"/>
                <a:cs typeface="Calibri" panose="020F0502020204030204" pitchFamily="34" charset="0"/>
              </a:defRPr>
            </a:lvl1pPr>
          </a:lstStyle>
          <a:p>
            <a:pPr lvl="0"/>
            <a:r>
              <a:rPr lang="en-US" dirty="0" err="1"/>
              <a:t>Subheader</a:t>
            </a:r>
            <a:endParaRPr lang="en-US" dirty="0"/>
          </a:p>
        </p:txBody>
      </p:sp>
      <p:sp>
        <p:nvSpPr>
          <p:cNvPr id="22" name="Text Placeholder 6">
            <a:extLst>
              <a:ext uri="{FF2B5EF4-FFF2-40B4-BE49-F238E27FC236}">
                <a16:creationId xmlns:a16="http://schemas.microsoft.com/office/drawing/2014/main" id="{B41C170D-0817-EE43-B604-CFC2F89250DB}"/>
              </a:ext>
            </a:extLst>
          </p:cNvPr>
          <p:cNvSpPr>
            <a:spLocks noGrp="1"/>
          </p:cNvSpPr>
          <p:nvPr>
            <p:ph type="body" sz="quarter" idx="29" hasCustomPrompt="1"/>
          </p:nvPr>
        </p:nvSpPr>
        <p:spPr>
          <a:xfrm>
            <a:off x="4827144" y="3861994"/>
            <a:ext cx="1837127" cy="425481"/>
          </a:xfrm>
          <a:prstGeom prst="rect">
            <a:avLst/>
          </a:prstGeom>
        </p:spPr>
        <p:txBody>
          <a:bodyPr/>
          <a:lstStyle>
            <a:lvl1pPr marL="0" indent="0">
              <a:buNone/>
              <a:defRPr sz="1800" b="1" i="0">
                <a:solidFill>
                  <a:schemeClr val="tx1"/>
                </a:solidFill>
                <a:latin typeface="Calibri" panose="020F0502020204030204" pitchFamily="34" charset="0"/>
                <a:cs typeface="Calibri" panose="020F0502020204030204" pitchFamily="34" charset="0"/>
              </a:defRPr>
            </a:lvl1pPr>
          </a:lstStyle>
          <a:p>
            <a:pPr lvl="0"/>
            <a:r>
              <a:rPr lang="en-US" dirty="0" err="1"/>
              <a:t>Subheader</a:t>
            </a:r>
            <a:endParaRPr lang="en-US" dirty="0"/>
          </a:p>
        </p:txBody>
      </p:sp>
      <p:sp>
        <p:nvSpPr>
          <p:cNvPr id="23" name="Text Placeholder 6">
            <a:extLst>
              <a:ext uri="{FF2B5EF4-FFF2-40B4-BE49-F238E27FC236}">
                <a16:creationId xmlns:a16="http://schemas.microsoft.com/office/drawing/2014/main" id="{37C94BDA-C1A4-9B4A-A96E-84098FF0D06A}"/>
              </a:ext>
            </a:extLst>
          </p:cNvPr>
          <p:cNvSpPr>
            <a:spLocks noGrp="1"/>
          </p:cNvSpPr>
          <p:nvPr>
            <p:ph type="body" sz="quarter" idx="30" hasCustomPrompt="1"/>
          </p:nvPr>
        </p:nvSpPr>
        <p:spPr>
          <a:xfrm>
            <a:off x="738430" y="5538775"/>
            <a:ext cx="1837127" cy="425481"/>
          </a:xfrm>
          <a:prstGeom prst="rect">
            <a:avLst/>
          </a:prstGeom>
        </p:spPr>
        <p:txBody>
          <a:bodyPr/>
          <a:lstStyle>
            <a:lvl1pPr marL="0" indent="0">
              <a:buNone/>
              <a:defRPr sz="1800" b="1" i="0">
                <a:solidFill>
                  <a:schemeClr val="tx1"/>
                </a:solidFill>
                <a:latin typeface="Calibri" panose="020F0502020204030204" pitchFamily="34" charset="0"/>
                <a:cs typeface="Calibri" panose="020F0502020204030204" pitchFamily="34" charset="0"/>
              </a:defRPr>
            </a:lvl1pPr>
          </a:lstStyle>
          <a:p>
            <a:pPr lvl="0"/>
            <a:r>
              <a:rPr lang="en-US" dirty="0" err="1"/>
              <a:t>Subheader</a:t>
            </a:r>
            <a:endParaRPr lang="en-US" dirty="0"/>
          </a:p>
        </p:txBody>
      </p:sp>
      <p:sp>
        <p:nvSpPr>
          <p:cNvPr id="24" name="Text Placeholder 6">
            <a:extLst>
              <a:ext uri="{FF2B5EF4-FFF2-40B4-BE49-F238E27FC236}">
                <a16:creationId xmlns:a16="http://schemas.microsoft.com/office/drawing/2014/main" id="{8AC17034-55E0-6F4A-B6A3-C606ABE31232}"/>
              </a:ext>
            </a:extLst>
          </p:cNvPr>
          <p:cNvSpPr>
            <a:spLocks noGrp="1"/>
          </p:cNvSpPr>
          <p:nvPr>
            <p:ph type="body" sz="quarter" idx="31" hasCustomPrompt="1"/>
          </p:nvPr>
        </p:nvSpPr>
        <p:spPr>
          <a:xfrm>
            <a:off x="2790643" y="5538775"/>
            <a:ext cx="1837127" cy="425481"/>
          </a:xfrm>
          <a:prstGeom prst="rect">
            <a:avLst/>
          </a:prstGeom>
        </p:spPr>
        <p:txBody>
          <a:bodyPr/>
          <a:lstStyle>
            <a:lvl1pPr marL="0" indent="0">
              <a:buNone/>
              <a:defRPr sz="1800" b="1" i="0">
                <a:solidFill>
                  <a:schemeClr val="tx1"/>
                </a:solidFill>
                <a:latin typeface="Calibri" panose="020F0502020204030204" pitchFamily="34" charset="0"/>
                <a:cs typeface="Calibri" panose="020F0502020204030204" pitchFamily="34" charset="0"/>
              </a:defRPr>
            </a:lvl1pPr>
          </a:lstStyle>
          <a:p>
            <a:pPr lvl="0"/>
            <a:r>
              <a:rPr lang="en-US" dirty="0" err="1"/>
              <a:t>Subheader</a:t>
            </a:r>
            <a:endParaRPr lang="en-US" dirty="0"/>
          </a:p>
        </p:txBody>
      </p:sp>
      <p:sp>
        <p:nvSpPr>
          <p:cNvPr id="25" name="Text Placeholder 6">
            <a:extLst>
              <a:ext uri="{FF2B5EF4-FFF2-40B4-BE49-F238E27FC236}">
                <a16:creationId xmlns:a16="http://schemas.microsoft.com/office/drawing/2014/main" id="{BAA37EE1-6B8F-E744-852F-902A13BD6B52}"/>
              </a:ext>
            </a:extLst>
          </p:cNvPr>
          <p:cNvSpPr>
            <a:spLocks noGrp="1"/>
          </p:cNvSpPr>
          <p:nvPr>
            <p:ph type="body" sz="quarter" idx="32" hasCustomPrompt="1"/>
          </p:nvPr>
        </p:nvSpPr>
        <p:spPr>
          <a:xfrm>
            <a:off x="4827144" y="5538775"/>
            <a:ext cx="1837127" cy="425481"/>
          </a:xfrm>
          <a:prstGeom prst="rect">
            <a:avLst/>
          </a:prstGeom>
        </p:spPr>
        <p:txBody>
          <a:bodyPr/>
          <a:lstStyle>
            <a:lvl1pPr marL="0" indent="0">
              <a:buNone/>
              <a:defRPr sz="1800" b="1" i="0">
                <a:solidFill>
                  <a:schemeClr val="tx1"/>
                </a:solidFill>
                <a:latin typeface="Calibri" panose="020F0502020204030204" pitchFamily="34" charset="0"/>
                <a:cs typeface="Calibri" panose="020F0502020204030204" pitchFamily="34" charset="0"/>
              </a:defRPr>
            </a:lvl1pPr>
          </a:lstStyle>
          <a:p>
            <a:pPr lvl="0"/>
            <a:r>
              <a:rPr lang="en-US" dirty="0" err="1"/>
              <a:t>Subheader</a:t>
            </a:r>
            <a:endParaRPr lang="en-US" dirty="0"/>
          </a:p>
        </p:txBody>
      </p:sp>
      <p:sp>
        <p:nvSpPr>
          <p:cNvPr id="26" name="Text Placeholder 6">
            <a:extLst>
              <a:ext uri="{FF2B5EF4-FFF2-40B4-BE49-F238E27FC236}">
                <a16:creationId xmlns:a16="http://schemas.microsoft.com/office/drawing/2014/main" id="{1A1A5BFC-BF95-1047-9BBE-689AC709E092}"/>
              </a:ext>
            </a:extLst>
          </p:cNvPr>
          <p:cNvSpPr>
            <a:spLocks noGrp="1"/>
          </p:cNvSpPr>
          <p:nvPr>
            <p:ph type="body" sz="quarter" idx="33" hasCustomPrompt="1"/>
          </p:nvPr>
        </p:nvSpPr>
        <p:spPr>
          <a:xfrm>
            <a:off x="738430" y="7070144"/>
            <a:ext cx="1837127" cy="425481"/>
          </a:xfrm>
          <a:prstGeom prst="rect">
            <a:avLst/>
          </a:prstGeom>
        </p:spPr>
        <p:txBody>
          <a:bodyPr/>
          <a:lstStyle>
            <a:lvl1pPr marL="0" indent="0">
              <a:buNone/>
              <a:defRPr sz="1800" b="1" i="0">
                <a:solidFill>
                  <a:schemeClr val="tx1"/>
                </a:solidFill>
                <a:latin typeface="Calibri" panose="020F0502020204030204" pitchFamily="34" charset="0"/>
                <a:cs typeface="Calibri" panose="020F0502020204030204" pitchFamily="34" charset="0"/>
              </a:defRPr>
            </a:lvl1pPr>
          </a:lstStyle>
          <a:p>
            <a:pPr lvl="0"/>
            <a:r>
              <a:rPr lang="en-US" dirty="0" err="1"/>
              <a:t>Subheader</a:t>
            </a:r>
            <a:endParaRPr lang="en-US" dirty="0"/>
          </a:p>
        </p:txBody>
      </p:sp>
      <p:sp>
        <p:nvSpPr>
          <p:cNvPr id="27" name="Text Placeholder 6">
            <a:extLst>
              <a:ext uri="{FF2B5EF4-FFF2-40B4-BE49-F238E27FC236}">
                <a16:creationId xmlns:a16="http://schemas.microsoft.com/office/drawing/2014/main" id="{51DAAB00-0DA8-7D45-8B5B-2A1E8124F598}"/>
              </a:ext>
            </a:extLst>
          </p:cNvPr>
          <p:cNvSpPr>
            <a:spLocks noGrp="1"/>
          </p:cNvSpPr>
          <p:nvPr>
            <p:ph type="body" sz="quarter" idx="34" hasCustomPrompt="1"/>
          </p:nvPr>
        </p:nvSpPr>
        <p:spPr>
          <a:xfrm>
            <a:off x="2790643" y="7070144"/>
            <a:ext cx="1837127" cy="425481"/>
          </a:xfrm>
          <a:prstGeom prst="rect">
            <a:avLst/>
          </a:prstGeom>
        </p:spPr>
        <p:txBody>
          <a:bodyPr/>
          <a:lstStyle>
            <a:lvl1pPr marL="0" indent="0">
              <a:buNone/>
              <a:defRPr sz="1800" b="1" i="0">
                <a:solidFill>
                  <a:schemeClr val="tx1"/>
                </a:solidFill>
                <a:latin typeface="Calibri" panose="020F0502020204030204" pitchFamily="34" charset="0"/>
                <a:cs typeface="Calibri" panose="020F0502020204030204" pitchFamily="34" charset="0"/>
              </a:defRPr>
            </a:lvl1pPr>
          </a:lstStyle>
          <a:p>
            <a:pPr lvl="0"/>
            <a:r>
              <a:rPr lang="en-US" dirty="0" err="1"/>
              <a:t>Subheader</a:t>
            </a:r>
            <a:endParaRPr lang="en-US" dirty="0"/>
          </a:p>
        </p:txBody>
      </p:sp>
      <p:sp>
        <p:nvSpPr>
          <p:cNvPr id="28" name="Text Placeholder 6">
            <a:extLst>
              <a:ext uri="{FF2B5EF4-FFF2-40B4-BE49-F238E27FC236}">
                <a16:creationId xmlns:a16="http://schemas.microsoft.com/office/drawing/2014/main" id="{99C59B5A-0BF2-A841-B59A-525883CFA0C6}"/>
              </a:ext>
            </a:extLst>
          </p:cNvPr>
          <p:cNvSpPr>
            <a:spLocks noGrp="1"/>
          </p:cNvSpPr>
          <p:nvPr>
            <p:ph type="body" sz="quarter" idx="35" hasCustomPrompt="1"/>
          </p:nvPr>
        </p:nvSpPr>
        <p:spPr>
          <a:xfrm>
            <a:off x="4827144" y="7070144"/>
            <a:ext cx="1837127" cy="425481"/>
          </a:xfrm>
          <a:prstGeom prst="rect">
            <a:avLst/>
          </a:prstGeom>
        </p:spPr>
        <p:txBody>
          <a:bodyPr/>
          <a:lstStyle>
            <a:lvl1pPr marL="0" indent="0">
              <a:buNone/>
              <a:defRPr sz="1800" b="1" i="0">
                <a:solidFill>
                  <a:schemeClr val="tx1"/>
                </a:solidFill>
                <a:latin typeface="Calibri" panose="020F0502020204030204" pitchFamily="34" charset="0"/>
                <a:cs typeface="Calibri" panose="020F0502020204030204" pitchFamily="34" charset="0"/>
              </a:defRPr>
            </a:lvl1pPr>
          </a:lstStyle>
          <a:p>
            <a:pPr lvl="0"/>
            <a:r>
              <a:rPr lang="en-US" dirty="0" err="1"/>
              <a:t>Subheader</a:t>
            </a:r>
            <a:endParaRPr lang="en-US" dirty="0"/>
          </a:p>
        </p:txBody>
      </p:sp>
      <p:pic>
        <p:nvPicPr>
          <p:cNvPr id="31" name="Picture 30">
            <a:extLst>
              <a:ext uri="{FF2B5EF4-FFF2-40B4-BE49-F238E27FC236}">
                <a16:creationId xmlns:a16="http://schemas.microsoft.com/office/drawing/2014/main" id="{83FAE3EC-2BA2-154E-9E92-23B3AD854955}"/>
              </a:ext>
            </a:extLst>
          </p:cNvPr>
          <p:cNvPicPr>
            <a:picLocks noChangeAspect="1"/>
          </p:cNvPicPr>
          <p:nvPr userDrawn="1"/>
        </p:nvPicPr>
        <p:blipFill>
          <a:blip r:embed="rId2"/>
          <a:stretch>
            <a:fillRect/>
          </a:stretch>
        </p:blipFill>
        <p:spPr>
          <a:xfrm>
            <a:off x="7971704" y="6092768"/>
            <a:ext cx="2025650" cy="69679"/>
          </a:xfrm>
          <a:prstGeom prst="rect">
            <a:avLst/>
          </a:prstGeom>
        </p:spPr>
      </p:pic>
      <p:pic>
        <p:nvPicPr>
          <p:cNvPr id="38" name="Picture 37">
            <a:extLst>
              <a:ext uri="{FF2B5EF4-FFF2-40B4-BE49-F238E27FC236}">
                <a16:creationId xmlns:a16="http://schemas.microsoft.com/office/drawing/2014/main" id="{61712EA3-1D36-A348-AC68-06C3F8722232}"/>
              </a:ext>
            </a:extLst>
          </p:cNvPr>
          <p:cNvPicPr>
            <a:picLocks noChangeAspect="1"/>
          </p:cNvPicPr>
          <p:nvPr userDrawn="1"/>
        </p:nvPicPr>
        <p:blipFill>
          <a:blip r:embed="rId2">
            <a:biLevel thresh="25000"/>
          </a:blip>
          <a:stretch>
            <a:fillRect/>
          </a:stretch>
        </p:blipFill>
        <p:spPr>
          <a:xfrm>
            <a:off x="10079474" y="2063208"/>
            <a:ext cx="2025650" cy="69679"/>
          </a:xfrm>
          <a:prstGeom prst="rect">
            <a:avLst/>
          </a:prstGeom>
        </p:spPr>
      </p:pic>
      <p:sp>
        <p:nvSpPr>
          <p:cNvPr id="30" name="Text Placeholder 6">
            <a:extLst>
              <a:ext uri="{FF2B5EF4-FFF2-40B4-BE49-F238E27FC236}">
                <a16:creationId xmlns:a16="http://schemas.microsoft.com/office/drawing/2014/main" id="{18506AB7-2965-3740-9ABB-3E165B04E3C8}"/>
              </a:ext>
            </a:extLst>
          </p:cNvPr>
          <p:cNvSpPr>
            <a:spLocks noGrp="1"/>
          </p:cNvSpPr>
          <p:nvPr>
            <p:ph type="body" sz="quarter" idx="10" hasCustomPrompt="1"/>
          </p:nvPr>
        </p:nvSpPr>
        <p:spPr>
          <a:xfrm>
            <a:off x="685421" y="1298576"/>
            <a:ext cx="5978850" cy="957928"/>
          </a:xfrm>
          <a:prstGeom prst="rect">
            <a:avLst/>
          </a:prstGeom>
        </p:spPr>
        <p:txBody>
          <a:bodyPr/>
          <a:lstStyle>
            <a:lvl1pPr marL="0" indent="0">
              <a:buNone/>
              <a:defRPr sz="7200" b="0" i="0">
                <a:latin typeface="Calibri Light" panose="020F0302020204030204" pitchFamily="34" charset="0"/>
                <a:cs typeface="Calibri Light" panose="020F0302020204030204" pitchFamily="34" charset="0"/>
              </a:defRPr>
            </a:lvl1pPr>
            <a:lvl2pPr marL="457200" indent="0">
              <a:buNone/>
              <a:defRPr sz="8000">
                <a:latin typeface="+mj-lt"/>
              </a:defRPr>
            </a:lvl2pPr>
            <a:lvl3pPr marL="914400" indent="0">
              <a:buNone/>
              <a:defRPr sz="8000">
                <a:latin typeface="+mj-lt"/>
              </a:defRPr>
            </a:lvl3pPr>
            <a:lvl4pPr marL="1371600" indent="0">
              <a:buNone/>
              <a:defRPr sz="8000">
                <a:latin typeface="+mj-lt"/>
              </a:defRPr>
            </a:lvl4pPr>
            <a:lvl5pPr marL="1828800" indent="0">
              <a:buNone/>
              <a:defRPr sz="8000">
                <a:latin typeface="+mj-lt"/>
              </a:defRPr>
            </a:lvl5pPr>
          </a:lstStyle>
          <a:p>
            <a:pPr lvl="0"/>
            <a:r>
              <a:rPr lang="en-US" dirty="0"/>
              <a:t>Headline</a:t>
            </a:r>
          </a:p>
        </p:txBody>
      </p:sp>
      <p:pic>
        <p:nvPicPr>
          <p:cNvPr id="32" name="Picture 31">
            <a:extLst>
              <a:ext uri="{FF2B5EF4-FFF2-40B4-BE49-F238E27FC236}">
                <a16:creationId xmlns:a16="http://schemas.microsoft.com/office/drawing/2014/main" id="{85128762-26E7-BF46-B71F-BD27B8FE6554}"/>
              </a:ext>
            </a:extLst>
          </p:cNvPr>
          <p:cNvPicPr>
            <a:picLocks noChangeAspect="1"/>
          </p:cNvPicPr>
          <p:nvPr userDrawn="1"/>
        </p:nvPicPr>
        <p:blipFill>
          <a:blip r:embed="rId2"/>
          <a:stretch>
            <a:fillRect/>
          </a:stretch>
        </p:blipFill>
        <p:spPr>
          <a:xfrm>
            <a:off x="818001" y="2410155"/>
            <a:ext cx="2025650" cy="69679"/>
          </a:xfrm>
          <a:prstGeom prst="rect">
            <a:avLst/>
          </a:prstGeom>
        </p:spPr>
      </p:pic>
    </p:spTree>
    <p:extLst>
      <p:ext uri="{BB962C8B-B14F-4D97-AF65-F5344CB8AC3E}">
        <p14:creationId xmlns:p14="http://schemas.microsoft.com/office/powerpoint/2010/main" val="3891903608"/>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1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89B644-A224-F246-9909-E127580D8A39}"/>
              </a:ext>
            </a:extLst>
          </p:cNvPr>
          <p:cNvSpPr/>
          <p:nvPr userDrawn="1"/>
        </p:nvSpPr>
        <p:spPr>
          <a:xfrm>
            <a:off x="7215183" y="0"/>
            <a:ext cx="7415212" cy="8229600"/>
          </a:xfrm>
          <a:prstGeom prst="rect">
            <a:avLst/>
          </a:prstGeom>
          <a:solidFill>
            <a:srgbClr val="E72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13881DC6-429A-B242-945A-FF19B993D1E5}"/>
              </a:ext>
            </a:extLst>
          </p:cNvPr>
          <p:cNvPicPr>
            <a:picLocks noChangeAspect="1"/>
          </p:cNvPicPr>
          <p:nvPr userDrawn="1"/>
        </p:nvPicPr>
        <p:blipFill>
          <a:blip r:embed="rId2">
            <a:biLevel thresh="25000"/>
          </a:blip>
          <a:stretch>
            <a:fillRect/>
          </a:stretch>
        </p:blipFill>
        <p:spPr>
          <a:xfrm>
            <a:off x="877010" y="5704340"/>
            <a:ext cx="2581775" cy="69679"/>
          </a:xfrm>
          <a:prstGeom prst="rect">
            <a:avLst/>
          </a:prstGeom>
        </p:spPr>
      </p:pic>
      <p:sp>
        <p:nvSpPr>
          <p:cNvPr id="15" name="Text Placeholder 3">
            <a:extLst>
              <a:ext uri="{FF2B5EF4-FFF2-40B4-BE49-F238E27FC236}">
                <a16:creationId xmlns:a16="http://schemas.microsoft.com/office/drawing/2014/main" id="{61CFE903-F4DD-334E-805B-0AD8B2E2615B}"/>
              </a:ext>
            </a:extLst>
          </p:cNvPr>
          <p:cNvSpPr>
            <a:spLocks noGrp="1"/>
          </p:cNvSpPr>
          <p:nvPr>
            <p:ph type="body" sz="quarter" idx="17" hasCustomPrompt="1"/>
          </p:nvPr>
        </p:nvSpPr>
        <p:spPr>
          <a:xfrm>
            <a:off x="8920368" y="5147284"/>
            <a:ext cx="4087710" cy="2134783"/>
          </a:xfrm>
          <a:prstGeom prst="rect">
            <a:avLst/>
          </a:prstGeom>
        </p:spPr>
        <p:txBody>
          <a:bodyPr anchor="t"/>
          <a:lstStyle>
            <a:lvl1pPr marL="0" marR="0" indent="0" algn="l" defTabSz="914400" rtl="0" eaLnBrk="1" fontAlgn="auto" latinLnBrk="0" hangingPunct="1">
              <a:lnSpc>
                <a:spcPct val="100000"/>
              </a:lnSpc>
              <a:spcBef>
                <a:spcPts val="1000"/>
              </a:spcBef>
              <a:spcAft>
                <a:spcPts val="0"/>
              </a:spcAft>
              <a:buClrTx/>
              <a:buSzTx/>
              <a:buFontTx/>
              <a:buNone/>
              <a:tabLst/>
              <a:defRPr lang="en-US" sz="2100">
                <a:solidFill>
                  <a:schemeClr val="bg1"/>
                </a:solidFill>
                <a:effectLs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effectLst/>
                <a:latin typeface="Calibri Light" panose="020F0302020204030204" pitchFamily="34" charset="0"/>
              </a:rPr>
              <a:t>Lorem ipsum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par </a:t>
            </a:r>
            <a:r>
              <a:rPr lang="en-US" dirty="0" err="1">
                <a:effectLst/>
                <a:latin typeface="Calibri Light" panose="020F0302020204030204" pitchFamily="34" charset="0"/>
              </a:rPr>
              <a:t>chil</a:t>
            </a:r>
            <a:r>
              <a:rPr lang="en-US" dirty="0">
                <a:effectLst/>
                <a:latin typeface="Calibri Light" panose="020F0302020204030204" pitchFamily="34" charset="0"/>
              </a:rPr>
              <a:t> </a:t>
            </a:r>
            <a:r>
              <a:rPr lang="en-US" dirty="0" err="1">
                <a:effectLst/>
                <a:latin typeface="Calibri Light" panose="020F0302020204030204" pitchFamily="34" charset="0"/>
              </a:rPr>
              <a:t>iqui</a:t>
            </a:r>
            <a:r>
              <a:rPr lang="en-US" dirty="0">
                <a:effectLst/>
                <a:latin typeface="Calibri Light" panose="020F0302020204030204" pitchFamily="34" charset="0"/>
              </a:rPr>
              <a:t> cu. </a:t>
            </a:r>
            <a:r>
              <a:rPr lang="en-US" dirty="0" err="1">
                <a:effectLst/>
                <a:latin typeface="Calibri Light" panose="020F0302020204030204" pitchFamily="34" charset="0"/>
              </a:rPr>
              <a:t>Axi</a:t>
            </a:r>
            <a:r>
              <a:rPr lang="en-US" dirty="0">
                <a:effectLst/>
                <a:latin typeface="Calibri Light" panose="020F0302020204030204" pitchFamily="34" charset="0"/>
              </a:rPr>
              <a:t> </a:t>
            </a:r>
            <a:r>
              <a:rPr lang="en-US" dirty="0" err="1">
                <a:effectLst/>
                <a:latin typeface="Calibri Light" panose="020F0302020204030204" pitchFamily="34" charset="0"/>
              </a:rPr>
              <a:t>mus</a:t>
            </a:r>
            <a:r>
              <a:rPr lang="en-US" dirty="0">
                <a:effectLst/>
                <a:latin typeface="Calibri Light" panose="020F0302020204030204" pitchFamily="34" charset="0"/>
              </a:rPr>
              <a:t> </a:t>
            </a:r>
            <a:r>
              <a:rPr lang="en-US" dirty="0" err="1">
                <a:effectLst/>
                <a:latin typeface="Calibri Light" panose="020F0302020204030204" pitchFamily="34" charset="0"/>
              </a:rPr>
              <a:t>explit</a:t>
            </a:r>
            <a:r>
              <a:rPr lang="en-US" dirty="0">
                <a:effectLst/>
                <a:latin typeface="Calibri Light" panose="020F0302020204030204" pitchFamily="34" charset="0"/>
              </a:rPr>
              <a:t> et </a:t>
            </a:r>
            <a:r>
              <a:rPr lang="en-US" dirty="0" err="1">
                <a:effectLst/>
                <a:latin typeface="Calibri Light" panose="020F0302020204030204" pitchFamily="34" charset="0"/>
              </a:rPr>
              <a:t>vitis</a:t>
            </a:r>
            <a:r>
              <a:rPr lang="en-US" dirty="0">
                <a:effectLst/>
                <a:latin typeface="Calibri Light" panose="020F0302020204030204" pitchFamily="34" charset="0"/>
              </a:rPr>
              <a:t> </a:t>
            </a:r>
            <a:r>
              <a:rPr lang="en-US" dirty="0" err="1">
                <a:effectLst/>
                <a:latin typeface="Calibri Light" panose="020F0302020204030204" pitchFamily="34" charset="0"/>
              </a:rPr>
              <a:t>tu</a:t>
            </a:r>
            <a:r>
              <a:rPr lang="en-US" dirty="0">
                <a:effectLst/>
                <a:latin typeface="Calibri Light" panose="020F0302020204030204" pitchFamily="34" charset="0"/>
              </a:rPr>
              <a:t>? Am </a:t>
            </a:r>
            <a:r>
              <a:rPr lang="en-US" dirty="0" err="1">
                <a:effectLst/>
                <a:latin typeface="Calibri Light" panose="020F0302020204030204" pitchFamily="34" charset="0"/>
              </a:rPr>
              <a:t>quia</a:t>
            </a:r>
            <a:r>
              <a:rPr lang="en-US" dirty="0">
                <a:effectLst/>
                <a:latin typeface="Calibri Light" panose="020F0302020204030204" pitchFamily="34" charset="0"/>
              </a:rPr>
              <a:t> </a:t>
            </a:r>
            <a:r>
              <a:rPr lang="en-US" dirty="0" err="1">
                <a:effectLst/>
                <a:latin typeface="Calibri Light" panose="020F0302020204030204" pitchFamily="34" charset="0"/>
              </a:rPr>
              <a:t>nihit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p </a:t>
            </a:r>
          </a:p>
        </p:txBody>
      </p:sp>
      <p:sp>
        <p:nvSpPr>
          <p:cNvPr id="17" name="Text Placeholder 10">
            <a:extLst>
              <a:ext uri="{FF2B5EF4-FFF2-40B4-BE49-F238E27FC236}">
                <a16:creationId xmlns:a16="http://schemas.microsoft.com/office/drawing/2014/main" id="{A653D494-3D70-4847-87FE-4765085A60E8}"/>
              </a:ext>
            </a:extLst>
          </p:cNvPr>
          <p:cNvSpPr>
            <a:spLocks noGrp="1"/>
          </p:cNvSpPr>
          <p:nvPr>
            <p:ph type="body" sz="quarter" idx="15" hasCustomPrompt="1"/>
          </p:nvPr>
        </p:nvSpPr>
        <p:spPr>
          <a:xfrm>
            <a:off x="8923785" y="3532818"/>
            <a:ext cx="4084293" cy="1179248"/>
          </a:xfrm>
          <a:prstGeom prst="rect">
            <a:avLst/>
          </a:prstGeom>
        </p:spPr>
        <p:txBody>
          <a:bodyPr anchor="t"/>
          <a:lstStyle>
            <a:lvl1pPr marL="0" indent="0">
              <a:lnSpc>
                <a:spcPct val="85000"/>
              </a:lnSpc>
              <a:buFontTx/>
              <a:buNone/>
              <a:defRPr sz="4800" b="0" i="0">
                <a:solidFill>
                  <a:schemeClr val="bg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Side callout headline</a:t>
            </a:r>
          </a:p>
        </p:txBody>
      </p:sp>
      <p:pic>
        <p:nvPicPr>
          <p:cNvPr id="29" name="Picture 28">
            <a:extLst>
              <a:ext uri="{FF2B5EF4-FFF2-40B4-BE49-F238E27FC236}">
                <a16:creationId xmlns:a16="http://schemas.microsoft.com/office/drawing/2014/main" id="{1E3FE368-1CE1-C140-AE08-2CD96D86582E}"/>
              </a:ext>
            </a:extLst>
          </p:cNvPr>
          <p:cNvPicPr>
            <a:picLocks noChangeAspect="1"/>
          </p:cNvPicPr>
          <p:nvPr userDrawn="1"/>
        </p:nvPicPr>
        <p:blipFill>
          <a:blip r:embed="rId2">
            <a:biLevel thresh="25000"/>
          </a:blip>
          <a:stretch>
            <a:fillRect/>
          </a:stretch>
        </p:blipFill>
        <p:spPr>
          <a:xfrm>
            <a:off x="9053102" y="4933975"/>
            <a:ext cx="2025650" cy="69679"/>
          </a:xfrm>
          <a:prstGeom prst="rect">
            <a:avLst/>
          </a:prstGeom>
        </p:spPr>
      </p:pic>
      <p:sp>
        <p:nvSpPr>
          <p:cNvPr id="32" name="Text Placeholder 6">
            <a:extLst>
              <a:ext uri="{FF2B5EF4-FFF2-40B4-BE49-F238E27FC236}">
                <a16:creationId xmlns:a16="http://schemas.microsoft.com/office/drawing/2014/main" id="{94AF580E-D8E4-9B48-9A73-EAD280A75227}"/>
              </a:ext>
            </a:extLst>
          </p:cNvPr>
          <p:cNvSpPr>
            <a:spLocks noGrp="1"/>
          </p:cNvSpPr>
          <p:nvPr>
            <p:ph type="body" sz="quarter" idx="20" hasCustomPrompt="1"/>
          </p:nvPr>
        </p:nvSpPr>
        <p:spPr>
          <a:xfrm>
            <a:off x="1621658" y="1775196"/>
            <a:ext cx="4380936" cy="414984"/>
          </a:xfrm>
          <a:prstGeom prst="rect">
            <a:avLst/>
          </a:prstGeom>
        </p:spPr>
        <p:txBody>
          <a:bodyPr/>
          <a:lstStyle>
            <a:lvl1pPr marL="0" indent="0">
              <a:buNone/>
              <a:defRPr sz="2400" b="1" i="0">
                <a:solidFill>
                  <a:srgbClr val="E41F35"/>
                </a:solidFill>
                <a:latin typeface="Calibri" panose="020F0502020204030204" pitchFamily="34" charset="0"/>
                <a:cs typeface="Calibri" panose="020F0502020204030204" pitchFamily="34" charset="0"/>
              </a:defRPr>
            </a:lvl1pPr>
          </a:lstStyle>
          <a:p>
            <a:pPr lvl="0"/>
            <a:r>
              <a:rPr lang="en-US" dirty="0" err="1"/>
              <a:t>Subheader</a:t>
            </a:r>
            <a:endParaRPr lang="en-US" dirty="0"/>
          </a:p>
        </p:txBody>
      </p:sp>
      <p:sp>
        <p:nvSpPr>
          <p:cNvPr id="33" name="Text Placeholder 6">
            <a:extLst>
              <a:ext uri="{FF2B5EF4-FFF2-40B4-BE49-F238E27FC236}">
                <a16:creationId xmlns:a16="http://schemas.microsoft.com/office/drawing/2014/main" id="{D19E7B04-AFB7-9945-9A72-37465BAF3FB5}"/>
              </a:ext>
            </a:extLst>
          </p:cNvPr>
          <p:cNvSpPr>
            <a:spLocks noGrp="1"/>
          </p:cNvSpPr>
          <p:nvPr>
            <p:ph type="body" sz="quarter" idx="21"/>
          </p:nvPr>
        </p:nvSpPr>
        <p:spPr>
          <a:xfrm>
            <a:off x="1621658" y="2190180"/>
            <a:ext cx="4380936" cy="790949"/>
          </a:xfrm>
          <a:prstGeom prst="rect">
            <a:avLst/>
          </a:prstGeom>
        </p:spPr>
        <p:txBody>
          <a:bodyPr lIns="91440" rIns="91440"/>
          <a:lstStyle>
            <a:lvl1pPr marL="0" indent="0">
              <a:lnSpc>
                <a:spcPct val="100000"/>
              </a:lnSpc>
              <a:spcBef>
                <a:spcPts val="200"/>
              </a:spcBef>
              <a:buFont typeface="Arial" panose="020B0604020202020204" pitchFamily="34" charset="0"/>
              <a:buNone/>
              <a:defRPr sz="1600"/>
            </a:lvl1pPr>
            <a:lvl2pPr marL="457200" indent="0">
              <a:lnSpc>
                <a:spcPct val="100000"/>
              </a:lnSpc>
              <a:buNone/>
              <a:defRPr sz="1600"/>
            </a:lvl2pPr>
          </a:lstStyle>
          <a:p>
            <a:pPr lvl="0"/>
            <a:endParaRPr lang="en-US" dirty="0"/>
          </a:p>
        </p:txBody>
      </p:sp>
      <p:sp>
        <p:nvSpPr>
          <p:cNvPr id="34" name="Text Placeholder 6">
            <a:extLst>
              <a:ext uri="{FF2B5EF4-FFF2-40B4-BE49-F238E27FC236}">
                <a16:creationId xmlns:a16="http://schemas.microsoft.com/office/drawing/2014/main" id="{AE8720DD-53BF-E040-9B40-48E87BCA53BD}"/>
              </a:ext>
            </a:extLst>
          </p:cNvPr>
          <p:cNvSpPr>
            <a:spLocks noGrp="1"/>
          </p:cNvSpPr>
          <p:nvPr>
            <p:ph type="body" sz="quarter" idx="22" hasCustomPrompt="1"/>
          </p:nvPr>
        </p:nvSpPr>
        <p:spPr>
          <a:xfrm>
            <a:off x="1621658" y="3707458"/>
            <a:ext cx="4380936" cy="414984"/>
          </a:xfrm>
          <a:prstGeom prst="rect">
            <a:avLst/>
          </a:prstGeom>
        </p:spPr>
        <p:txBody>
          <a:bodyPr/>
          <a:lstStyle>
            <a:lvl1pPr marL="0" indent="0">
              <a:buNone/>
              <a:defRPr sz="2400" b="1" i="0">
                <a:solidFill>
                  <a:srgbClr val="E41F35"/>
                </a:solidFill>
                <a:latin typeface="Calibri" panose="020F0502020204030204" pitchFamily="34" charset="0"/>
                <a:cs typeface="Calibri" panose="020F0502020204030204" pitchFamily="34" charset="0"/>
              </a:defRPr>
            </a:lvl1pPr>
          </a:lstStyle>
          <a:p>
            <a:pPr lvl="0"/>
            <a:r>
              <a:rPr lang="en-US" dirty="0" err="1"/>
              <a:t>Subheader</a:t>
            </a:r>
            <a:endParaRPr lang="en-US" dirty="0"/>
          </a:p>
        </p:txBody>
      </p:sp>
      <p:sp>
        <p:nvSpPr>
          <p:cNvPr id="35" name="Text Placeholder 6">
            <a:extLst>
              <a:ext uri="{FF2B5EF4-FFF2-40B4-BE49-F238E27FC236}">
                <a16:creationId xmlns:a16="http://schemas.microsoft.com/office/drawing/2014/main" id="{0BD5CF21-143F-4941-A0CD-C4D20FB183BF}"/>
              </a:ext>
            </a:extLst>
          </p:cNvPr>
          <p:cNvSpPr>
            <a:spLocks noGrp="1"/>
          </p:cNvSpPr>
          <p:nvPr>
            <p:ph type="body" sz="quarter" idx="23"/>
          </p:nvPr>
        </p:nvSpPr>
        <p:spPr>
          <a:xfrm>
            <a:off x="1621658" y="4122442"/>
            <a:ext cx="4380936" cy="790949"/>
          </a:xfrm>
          <a:prstGeom prst="rect">
            <a:avLst/>
          </a:prstGeom>
        </p:spPr>
        <p:txBody>
          <a:bodyPr lIns="91440" rIns="91440"/>
          <a:lstStyle>
            <a:lvl1pPr marL="0" indent="0">
              <a:lnSpc>
                <a:spcPct val="100000"/>
              </a:lnSpc>
              <a:spcBef>
                <a:spcPts val="200"/>
              </a:spcBef>
              <a:buFont typeface="Arial" panose="020B0604020202020204" pitchFamily="34" charset="0"/>
              <a:buNone/>
              <a:defRPr sz="1600"/>
            </a:lvl1pPr>
            <a:lvl2pPr marL="457200" indent="0">
              <a:lnSpc>
                <a:spcPct val="100000"/>
              </a:lnSpc>
              <a:buNone/>
              <a:defRPr sz="1600"/>
            </a:lvl2pPr>
          </a:lstStyle>
          <a:p>
            <a:pPr lvl="0"/>
            <a:endParaRPr lang="en-US" dirty="0"/>
          </a:p>
        </p:txBody>
      </p:sp>
      <p:sp>
        <p:nvSpPr>
          <p:cNvPr id="36" name="Text Placeholder 6">
            <a:extLst>
              <a:ext uri="{FF2B5EF4-FFF2-40B4-BE49-F238E27FC236}">
                <a16:creationId xmlns:a16="http://schemas.microsoft.com/office/drawing/2014/main" id="{17BF48C2-FF93-5A4D-8636-0534CA17CC20}"/>
              </a:ext>
            </a:extLst>
          </p:cNvPr>
          <p:cNvSpPr>
            <a:spLocks noGrp="1"/>
          </p:cNvSpPr>
          <p:nvPr>
            <p:ph type="body" sz="quarter" idx="24" hasCustomPrompt="1"/>
          </p:nvPr>
        </p:nvSpPr>
        <p:spPr>
          <a:xfrm>
            <a:off x="1621658" y="5704340"/>
            <a:ext cx="4380936" cy="414984"/>
          </a:xfrm>
          <a:prstGeom prst="rect">
            <a:avLst/>
          </a:prstGeom>
        </p:spPr>
        <p:txBody>
          <a:bodyPr/>
          <a:lstStyle>
            <a:lvl1pPr marL="0" indent="0">
              <a:buNone/>
              <a:defRPr sz="2400" b="1" i="0">
                <a:solidFill>
                  <a:srgbClr val="E41F35"/>
                </a:solidFill>
                <a:latin typeface="Calibri" panose="020F0502020204030204" pitchFamily="34" charset="0"/>
                <a:cs typeface="Calibri" panose="020F0502020204030204" pitchFamily="34" charset="0"/>
              </a:defRPr>
            </a:lvl1pPr>
          </a:lstStyle>
          <a:p>
            <a:pPr lvl="0"/>
            <a:r>
              <a:rPr lang="en-US" dirty="0" err="1"/>
              <a:t>Subheader</a:t>
            </a:r>
            <a:endParaRPr lang="en-US" dirty="0"/>
          </a:p>
        </p:txBody>
      </p:sp>
      <p:sp>
        <p:nvSpPr>
          <p:cNvPr id="37" name="Text Placeholder 6">
            <a:extLst>
              <a:ext uri="{FF2B5EF4-FFF2-40B4-BE49-F238E27FC236}">
                <a16:creationId xmlns:a16="http://schemas.microsoft.com/office/drawing/2014/main" id="{CD201F68-DBE7-A445-BC01-E5B2133975B9}"/>
              </a:ext>
            </a:extLst>
          </p:cNvPr>
          <p:cNvSpPr>
            <a:spLocks noGrp="1"/>
          </p:cNvSpPr>
          <p:nvPr>
            <p:ph type="body" sz="quarter" idx="25"/>
          </p:nvPr>
        </p:nvSpPr>
        <p:spPr>
          <a:xfrm>
            <a:off x="1621658" y="6119324"/>
            <a:ext cx="4380936" cy="790949"/>
          </a:xfrm>
          <a:prstGeom prst="rect">
            <a:avLst/>
          </a:prstGeom>
        </p:spPr>
        <p:txBody>
          <a:bodyPr lIns="91440" rIns="91440"/>
          <a:lstStyle>
            <a:lvl1pPr marL="0" indent="0">
              <a:lnSpc>
                <a:spcPct val="100000"/>
              </a:lnSpc>
              <a:spcBef>
                <a:spcPts val="200"/>
              </a:spcBef>
              <a:buFont typeface="Arial" panose="020B0604020202020204" pitchFamily="34" charset="0"/>
              <a:buNone/>
              <a:defRPr sz="1600"/>
            </a:lvl1pPr>
            <a:lvl2pPr marL="457200" indent="0">
              <a:lnSpc>
                <a:spcPct val="100000"/>
              </a:lnSpc>
              <a:buNone/>
              <a:defRPr sz="1600"/>
            </a:lvl2pPr>
          </a:lstStyle>
          <a:p>
            <a:pPr lvl="0"/>
            <a:endParaRPr lang="en-US" dirty="0"/>
          </a:p>
        </p:txBody>
      </p:sp>
    </p:spTree>
    <p:extLst>
      <p:ext uri="{BB962C8B-B14F-4D97-AF65-F5344CB8AC3E}">
        <p14:creationId xmlns:p14="http://schemas.microsoft.com/office/powerpoint/2010/main" val="2368735116"/>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section divider_neutral">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7D74417-4F24-6443-B854-CED5BC9A91F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4630400" cy="8229600"/>
          </a:xfrm>
          <a:prstGeom prst="rect">
            <a:avLst/>
          </a:prstGeom>
        </p:spPr>
      </p:pic>
      <p:sp>
        <p:nvSpPr>
          <p:cNvPr id="11" name="Text Placeholder 10">
            <a:extLst>
              <a:ext uri="{FF2B5EF4-FFF2-40B4-BE49-F238E27FC236}">
                <a16:creationId xmlns:a16="http://schemas.microsoft.com/office/drawing/2014/main" id="{4A9EE608-886C-E04A-A7BD-3EEFA04D828C}"/>
              </a:ext>
            </a:extLst>
          </p:cNvPr>
          <p:cNvSpPr>
            <a:spLocks noGrp="1"/>
          </p:cNvSpPr>
          <p:nvPr>
            <p:ph type="body" sz="quarter" idx="13" hasCustomPrompt="1"/>
          </p:nvPr>
        </p:nvSpPr>
        <p:spPr>
          <a:xfrm>
            <a:off x="1361281" y="2622458"/>
            <a:ext cx="7670800" cy="438150"/>
          </a:xfrm>
          <a:prstGeom prst="rect">
            <a:avLst/>
          </a:prstGeom>
        </p:spPr>
        <p:txBody>
          <a:bodyPr anchor="t"/>
          <a:lstStyle>
            <a:lvl1pPr marL="0" indent="0">
              <a:lnSpc>
                <a:spcPct val="85000"/>
              </a:lnSpc>
              <a:buFontTx/>
              <a:buNone/>
              <a:defRPr sz="2800" b="1" i="0">
                <a:solidFill>
                  <a:schemeClr val="bg1"/>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10" name="Text Placeholder 10">
            <a:extLst>
              <a:ext uri="{FF2B5EF4-FFF2-40B4-BE49-F238E27FC236}">
                <a16:creationId xmlns:a16="http://schemas.microsoft.com/office/drawing/2014/main" id="{64DC0896-9197-BA48-8CD1-E33F7015E71F}"/>
              </a:ext>
            </a:extLst>
          </p:cNvPr>
          <p:cNvSpPr>
            <a:spLocks noGrp="1"/>
          </p:cNvSpPr>
          <p:nvPr>
            <p:ph type="body" sz="quarter" idx="15" hasCustomPrompt="1"/>
          </p:nvPr>
        </p:nvSpPr>
        <p:spPr>
          <a:xfrm>
            <a:off x="1361281" y="3111094"/>
            <a:ext cx="10234371" cy="2051456"/>
          </a:xfrm>
          <a:prstGeom prst="rect">
            <a:avLst/>
          </a:prstGeom>
        </p:spPr>
        <p:txBody>
          <a:bodyPr anchor="b"/>
          <a:lstStyle>
            <a:lvl1pPr marL="0" indent="0">
              <a:lnSpc>
                <a:spcPct val="85000"/>
              </a:lnSpc>
              <a:buFontTx/>
              <a:buNone/>
              <a:defRPr sz="7200" b="0" i="0">
                <a:solidFill>
                  <a:schemeClr val="bg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72pt section divider headline goes here </a:t>
            </a:r>
          </a:p>
        </p:txBody>
      </p:sp>
      <p:pic>
        <p:nvPicPr>
          <p:cNvPr id="15" name="Picture 14">
            <a:extLst>
              <a:ext uri="{FF2B5EF4-FFF2-40B4-BE49-F238E27FC236}">
                <a16:creationId xmlns:a16="http://schemas.microsoft.com/office/drawing/2014/main" id="{CEAEB821-7FA1-2241-88D7-EB319CF98F69}"/>
              </a:ext>
            </a:extLst>
          </p:cNvPr>
          <p:cNvPicPr>
            <a:picLocks noChangeAspect="1"/>
          </p:cNvPicPr>
          <p:nvPr userDrawn="1"/>
        </p:nvPicPr>
        <p:blipFill>
          <a:blip r:embed="rId3">
            <a:biLevel thresh="25000"/>
          </a:blip>
          <a:stretch>
            <a:fillRect/>
          </a:stretch>
        </p:blipFill>
        <p:spPr>
          <a:xfrm>
            <a:off x="1466850" y="5221870"/>
            <a:ext cx="2025650" cy="69679"/>
          </a:xfrm>
          <a:prstGeom prst="rect">
            <a:avLst/>
          </a:prstGeom>
        </p:spPr>
      </p:pic>
      <p:sp>
        <p:nvSpPr>
          <p:cNvPr id="12" name="Text Placeholder 2">
            <a:extLst>
              <a:ext uri="{FF2B5EF4-FFF2-40B4-BE49-F238E27FC236}">
                <a16:creationId xmlns:a16="http://schemas.microsoft.com/office/drawing/2014/main" id="{54F1D98A-D927-EA4C-82E4-5F02F39F7DAB}"/>
              </a:ext>
            </a:extLst>
          </p:cNvPr>
          <p:cNvSpPr txBox="1">
            <a:spLocks/>
          </p:cNvSpPr>
          <p:nvPr userDrawn="1"/>
        </p:nvSpPr>
        <p:spPr>
          <a:xfrm>
            <a:off x="5" y="7746193"/>
            <a:ext cx="756030" cy="34919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rgbClr val="40404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750C87A-3DE9-4F13-98E8-771BAF773CFA}" type="slidenum">
              <a:rPr lang="en-US" sz="1320" b="1" i="0" smtClean="0">
                <a:solidFill>
                  <a:schemeClr val="bg1"/>
                </a:solidFill>
                <a:latin typeface="Calibri" panose="020F0502020204030204" pitchFamily="34" charset="0"/>
                <a:cs typeface="Calibri" panose="020F0502020204030204" pitchFamily="34" charset="0"/>
              </a:rPr>
              <a:pPr/>
              <a:t>‹#›</a:t>
            </a:fld>
            <a:endParaRPr lang="en-US" sz="1320" b="1" i="0" dirty="0">
              <a:solidFill>
                <a:schemeClr val="bg1"/>
              </a:solidFill>
              <a:latin typeface="Calibri" panose="020F0502020204030204" pitchFamily="34" charset="0"/>
              <a:cs typeface="Calibri" panose="020F0502020204030204" pitchFamily="34" charset="0"/>
            </a:endParaRPr>
          </a:p>
        </p:txBody>
      </p:sp>
      <p:sp>
        <p:nvSpPr>
          <p:cNvPr id="13" name="Footer Placeholder 1">
            <a:extLst>
              <a:ext uri="{FF2B5EF4-FFF2-40B4-BE49-F238E27FC236}">
                <a16:creationId xmlns:a16="http://schemas.microsoft.com/office/drawing/2014/main" id="{467F8DC5-07B5-C844-90A9-892A581D46DB}"/>
              </a:ext>
            </a:extLst>
          </p:cNvPr>
          <p:cNvSpPr>
            <a:spLocks noGrp="1"/>
          </p:cNvSpPr>
          <p:nvPr userDrawn="1"/>
        </p:nvSpPr>
        <p:spPr>
          <a:xfrm>
            <a:off x="75603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bg1"/>
                </a:solidFill>
                <a:latin typeface="Calibri" panose="020F0502020204030204" pitchFamily="34" charset="0"/>
                <a:cs typeface="Calibri" panose="020F0502020204030204" pitchFamily="34" charset="0"/>
              </a:rPr>
              <a:t>© 2022 Cardinal Health. All Rights Reserved</a:t>
            </a:r>
            <a:r>
              <a:rPr lang="en-US" sz="1080" b="0" i="0" spc="120" dirty="0">
                <a:solidFill>
                  <a:schemeClr val="bg1"/>
                </a:solidFill>
                <a:latin typeface="Calibri" panose="020F0502020204030204" pitchFamily="34" charset="0"/>
                <a:cs typeface="Calibri" panose="020F0502020204030204" pitchFamily="34" charset="0"/>
              </a:rPr>
              <a:t>.</a:t>
            </a:r>
            <a:r>
              <a:rPr lang="en-US" sz="1080" b="0" i="0" spc="120" baseline="0" dirty="0">
                <a:solidFill>
                  <a:schemeClr val="bg1"/>
                </a:solidFill>
                <a:latin typeface="Calibri" panose="020F0502020204030204" pitchFamily="34" charset="0"/>
                <a:cs typeface="Calibri" panose="020F0502020204030204" pitchFamily="34" charset="0"/>
              </a:rPr>
              <a:t> </a:t>
            </a:r>
            <a:endParaRPr lang="en-US" sz="1200" b="0" i="0" spc="12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9894320"/>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Cover_red wings / Thank yo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5AC541-F761-FC41-B377-60BE20CDBA87}"/>
              </a:ext>
            </a:extLst>
          </p:cNvPr>
          <p:cNvSpPr/>
          <p:nvPr userDrawn="1"/>
        </p:nvSpPr>
        <p:spPr>
          <a:xfrm>
            <a:off x="0" y="0"/>
            <a:ext cx="14630400" cy="8229600"/>
          </a:xfrm>
          <a:prstGeom prst="rect">
            <a:avLst/>
          </a:prstGeom>
          <a:solidFill>
            <a:srgbClr val="E72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1B355EC9-41F2-7648-A3FE-98C8AECDE09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4630400" cy="8229600"/>
          </a:xfrm>
          <a:prstGeom prst="rect">
            <a:avLst/>
          </a:prstGeom>
        </p:spPr>
      </p:pic>
      <p:pic>
        <p:nvPicPr>
          <p:cNvPr id="8" name="Picture 7">
            <a:extLst>
              <a:ext uri="{FF2B5EF4-FFF2-40B4-BE49-F238E27FC236}">
                <a16:creationId xmlns:a16="http://schemas.microsoft.com/office/drawing/2014/main" id="{0111C5EF-37F3-104B-8EEF-E294CCB3C47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61828" y="871340"/>
            <a:ext cx="2674131" cy="854618"/>
          </a:xfrm>
          <a:prstGeom prst="rect">
            <a:avLst/>
          </a:prstGeom>
        </p:spPr>
      </p:pic>
      <p:pic>
        <p:nvPicPr>
          <p:cNvPr id="15" name="Picture 14">
            <a:extLst>
              <a:ext uri="{FF2B5EF4-FFF2-40B4-BE49-F238E27FC236}">
                <a16:creationId xmlns:a16="http://schemas.microsoft.com/office/drawing/2014/main" id="{CEAEB821-7FA1-2241-88D7-EB319CF98F69}"/>
              </a:ext>
            </a:extLst>
          </p:cNvPr>
          <p:cNvPicPr>
            <a:picLocks noChangeAspect="1"/>
          </p:cNvPicPr>
          <p:nvPr userDrawn="1"/>
        </p:nvPicPr>
        <p:blipFill>
          <a:blip r:embed="rId4">
            <a:biLevel thresh="25000"/>
          </a:blip>
          <a:stretch>
            <a:fillRect/>
          </a:stretch>
        </p:blipFill>
        <p:spPr>
          <a:xfrm>
            <a:off x="1466850" y="5221870"/>
            <a:ext cx="2025650" cy="69679"/>
          </a:xfrm>
          <a:prstGeom prst="rect">
            <a:avLst/>
          </a:prstGeom>
        </p:spPr>
      </p:pic>
      <p:sp>
        <p:nvSpPr>
          <p:cNvPr id="16" name="Footer Placeholder 1">
            <a:extLst>
              <a:ext uri="{FF2B5EF4-FFF2-40B4-BE49-F238E27FC236}">
                <a16:creationId xmlns:a16="http://schemas.microsoft.com/office/drawing/2014/main" id="{631FF6C0-246A-A940-AE81-525FFFA42936}"/>
              </a:ext>
            </a:extLst>
          </p:cNvPr>
          <p:cNvSpPr>
            <a:spLocks noGrp="1"/>
          </p:cNvSpPr>
          <p:nvPr userDrawn="1"/>
        </p:nvSpPr>
        <p:spPr>
          <a:xfrm>
            <a:off x="44252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bg1"/>
                </a:solidFill>
                <a:latin typeface="Calibri" panose="020F0502020204030204" pitchFamily="34" charset="0"/>
                <a:cs typeface="Calibri" panose="020F0502020204030204" pitchFamily="34" charset="0"/>
              </a:rPr>
              <a:t>© 2022 Cardinal Health. All Rights Reserved</a:t>
            </a:r>
            <a:r>
              <a:rPr lang="en-US" sz="1080" b="0" i="0" spc="120" dirty="0">
                <a:solidFill>
                  <a:schemeClr val="bg1"/>
                </a:solidFill>
                <a:latin typeface="Calibri" panose="020F0502020204030204" pitchFamily="34" charset="0"/>
                <a:cs typeface="Calibri" panose="020F0502020204030204" pitchFamily="34" charset="0"/>
              </a:rPr>
              <a:t>.</a:t>
            </a:r>
            <a:r>
              <a:rPr lang="en-US" sz="1080" b="0" i="0" spc="120" baseline="0" dirty="0">
                <a:solidFill>
                  <a:schemeClr val="bg1"/>
                </a:solidFill>
                <a:latin typeface="Calibri" panose="020F0502020204030204" pitchFamily="34" charset="0"/>
                <a:cs typeface="Calibri" panose="020F0502020204030204" pitchFamily="34" charset="0"/>
              </a:rPr>
              <a:t> </a:t>
            </a:r>
            <a:endParaRPr lang="en-US" sz="1200" b="0" i="0" spc="120" dirty="0">
              <a:solidFill>
                <a:schemeClr val="bg1"/>
              </a:solidFill>
              <a:latin typeface="Calibri" panose="020F0502020204030204" pitchFamily="34" charset="0"/>
              <a:cs typeface="Calibri" panose="020F0502020204030204" pitchFamily="34" charset="0"/>
            </a:endParaRPr>
          </a:p>
        </p:txBody>
      </p:sp>
      <p:sp>
        <p:nvSpPr>
          <p:cNvPr id="20" name="Text Placeholder 10">
            <a:extLst>
              <a:ext uri="{FF2B5EF4-FFF2-40B4-BE49-F238E27FC236}">
                <a16:creationId xmlns:a16="http://schemas.microsoft.com/office/drawing/2014/main" id="{6A842F86-A9D9-9742-914C-45E39C6F782B}"/>
              </a:ext>
            </a:extLst>
          </p:cNvPr>
          <p:cNvSpPr>
            <a:spLocks noGrp="1"/>
          </p:cNvSpPr>
          <p:nvPr>
            <p:ph type="body" sz="quarter" idx="13" hasCustomPrompt="1"/>
          </p:nvPr>
        </p:nvSpPr>
        <p:spPr>
          <a:xfrm>
            <a:off x="1361281" y="5568484"/>
            <a:ext cx="7670800" cy="438150"/>
          </a:xfrm>
          <a:prstGeom prst="rect">
            <a:avLst/>
          </a:prstGeom>
        </p:spPr>
        <p:txBody>
          <a:bodyPr anchor="t"/>
          <a:lstStyle>
            <a:lvl1pPr marL="0" indent="0">
              <a:lnSpc>
                <a:spcPct val="85000"/>
              </a:lnSpc>
              <a:buFontTx/>
              <a:buNone/>
              <a:defRPr sz="3600" b="0" i="0">
                <a:solidFill>
                  <a:schemeClr val="bg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Subtitle/speaker name</a:t>
            </a:r>
          </a:p>
        </p:txBody>
      </p:sp>
      <p:sp>
        <p:nvSpPr>
          <p:cNvPr id="21" name="Text Placeholder 10">
            <a:extLst>
              <a:ext uri="{FF2B5EF4-FFF2-40B4-BE49-F238E27FC236}">
                <a16:creationId xmlns:a16="http://schemas.microsoft.com/office/drawing/2014/main" id="{C470E1F0-898F-D94F-B916-25458A2D0C2F}"/>
              </a:ext>
            </a:extLst>
          </p:cNvPr>
          <p:cNvSpPr>
            <a:spLocks noGrp="1"/>
          </p:cNvSpPr>
          <p:nvPr>
            <p:ph type="body" sz="quarter" idx="15" hasCustomPrompt="1"/>
          </p:nvPr>
        </p:nvSpPr>
        <p:spPr>
          <a:xfrm>
            <a:off x="1361281" y="2661116"/>
            <a:ext cx="9240458" cy="2501434"/>
          </a:xfrm>
          <a:prstGeom prst="rect">
            <a:avLst/>
          </a:prstGeom>
        </p:spPr>
        <p:txBody>
          <a:bodyPr anchor="b"/>
          <a:lstStyle>
            <a:lvl1pPr marL="0" indent="0">
              <a:lnSpc>
                <a:spcPct val="85000"/>
              </a:lnSpc>
              <a:buFontTx/>
              <a:buNone/>
              <a:defRPr sz="8400" b="0" i="0">
                <a:solidFill>
                  <a:schemeClr val="bg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84pt front page</a:t>
            </a:r>
            <a:br>
              <a:rPr lang="en-US" dirty="0"/>
            </a:br>
            <a:r>
              <a:rPr lang="en-US" dirty="0"/>
              <a:t>headline here</a:t>
            </a:r>
          </a:p>
        </p:txBody>
      </p:sp>
      <p:sp>
        <p:nvSpPr>
          <p:cNvPr id="22" name="Text Placeholder 10">
            <a:extLst>
              <a:ext uri="{FF2B5EF4-FFF2-40B4-BE49-F238E27FC236}">
                <a16:creationId xmlns:a16="http://schemas.microsoft.com/office/drawing/2014/main" id="{33972A09-DCAB-BD44-BFDA-6A2A16E85F60}"/>
              </a:ext>
            </a:extLst>
          </p:cNvPr>
          <p:cNvSpPr>
            <a:spLocks noGrp="1"/>
          </p:cNvSpPr>
          <p:nvPr>
            <p:ph type="body" sz="quarter" idx="14" hasCustomPrompt="1"/>
          </p:nvPr>
        </p:nvSpPr>
        <p:spPr>
          <a:xfrm>
            <a:off x="1373981" y="6198161"/>
            <a:ext cx="7670800" cy="438150"/>
          </a:xfrm>
          <a:prstGeom prst="rect">
            <a:avLst/>
          </a:prstGeom>
        </p:spPr>
        <p:txBody>
          <a:bodyPr anchor="t"/>
          <a:lstStyle>
            <a:lvl1pPr marL="0" indent="0">
              <a:lnSpc>
                <a:spcPct val="85000"/>
              </a:lnSpc>
              <a:buFontTx/>
              <a:buNone/>
              <a:defRPr sz="1800" b="1" i="0">
                <a:solidFill>
                  <a:schemeClr val="bg1"/>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January 13, 2022</a:t>
            </a:r>
          </a:p>
        </p:txBody>
      </p:sp>
    </p:spTree>
    <p:extLst>
      <p:ext uri="{BB962C8B-B14F-4D97-AF65-F5344CB8AC3E}">
        <p14:creationId xmlns:p14="http://schemas.microsoft.com/office/powerpoint/2010/main" val="18098958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image 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C39B44C-BEED-954D-B2DB-AA065E81A825}"/>
              </a:ext>
            </a:extLst>
          </p:cNvPr>
          <p:cNvSpPr>
            <a:spLocks noGrp="1"/>
          </p:cNvSpPr>
          <p:nvPr>
            <p:ph type="pic" sz="quarter" idx="19" hasCustomPrompt="1"/>
          </p:nvPr>
        </p:nvSpPr>
        <p:spPr>
          <a:xfrm>
            <a:off x="1" y="0"/>
            <a:ext cx="14630400" cy="8229600"/>
          </a:xfrm>
          <a:prstGeom prst="rect">
            <a:avLst/>
          </a:prstGeom>
          <a:noFill/>
        </p:spPr>
        <p:txBody>
          <a:bodyPr anchor="ctr"/>
          <a:lstStyle>
            <a:lvl1pPr marL="0" indent="0" algn="r">
              <a:buNone/>
              <a:defRPr/>
            </a:lvl1pPr>
          </a:lstStyle>
          <a:p>
            <a:r>
              <a:rPr lang="en-US" dirty="0"/>
              <a:t>Click center icon to update image</a:t>
            </a:r>
          </a:p>
        </p:txBody>
      </p:sp>
      <p:sp>
        <p:nvSpPr>
          <p:cNvPr id="14" name="Rectangle 13">
            <a:extLst>
              <a:ext uri="{FF2B5EF4-FFF2-40B4-BE49-F238E27FC236}">
                <a16:creationId xmlns:a16="http://schemas.microsoft.com/office/drawing/2014/main" id="{AB89B644-A224-F246-9909-E127580D8A39}"/>
              </a:ext>
            </a:extLst>
          </p:cNvPr>
          <p:cNvSpPr/>
          <p:nvPr userDrawn="1"/>
        </p:nvSpPr>
        <p:spPr>
          <a:xfrm>
            <a:off x="617082" y="0"/>
            <a:ext cx="6075767" cy="8229600"/>
          </a:xfrm>
          <a:prstGeom prst="rect">
            <a:avLst/>
          </a:prstGeom>
          <a:solidFill>
            <a:srgbClr val="E72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9" name="Picture 18" descr="Logo, company name&#10;&#10;Description automatically generated">
            <a:extLst>
              <a:ext uri="{FF2B5EF4-FFF2-40B4-BE49-F238E27FC236}">
                <a16:creationId xmlns:a16="http://schemas.microsoft.com/office/drawing/2014/main" id="{DC7D7630-C855-0D47-8EB3-71DA8D752B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20592" y="7262690"/>
            <a:ext cx="1780253" cy="886402"/>
          </a:xfrm>
          <a:prstGeom prst="rect">
            <a:avLst/>
          </a:prstGeom>
        </p:spPr>
      </p:pic>
      <p:sp>
        <p:nvSpPr>
          <p:cNvPr id="23" name="Footer Placeholder 1">
            <a:extLst>
              <a:ext uri="{FF2B5EF4-FFF2-40B4-BE49-F238E27FC236}">
                <a16:creationId xmlns:a16="http://schemas.microsoft.com/office/drawing/2014/main" id="{22517CC2-6BBB-FA45-9CC4-8C7F97D18AE0}"/>
              </a:ext>
            </a:extLst>
          </p:cNvPr>
          <p:cNvSpPr>
            <a:spLocks noGrp="1"/>
          </p:cNvSpPr>
          <p:nvPr userDrawn="1"/>
        </p:nvSpPr>
        <p:spPr>
          <a:xfrm>
            <a:off x="75603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bg1"/>
                </a:solidFill>
                <a:latin typeface="Calibri" panose="020F0502020204030204" pitchFamily="34" charset="0"/>
                <a:cs typeface="Calibri" panose="020F0502020204030204" pitchFamily="34" charset="0"/>
              </a:rPr>
              <a:t>© 2022 Cardinal Health. All Rights Reserved</a:t>
            </a:r>
            <a:r>
              <a:rPr lang="en-US" sz="1080" b="0" i="0" spc="120" dirty="0">
                <a:solidFill>
                  <a:schemeClr val="bg1"/>
                </a:solidFill>
                <a:latin typeface="Calibri" panose="020F0502020204030204" pitchFamily="34" charset="0"/>
                <a:cs typeface="Calibri" panose="020F0502020204030204" pitchFamily="34" charset="0"/>
              </a:rPr>
              <a:t>.</a:t>
            </a:r>
            <a:r>
              <a:rPr lang="en-US" sz="1080" b="0" i="0" spc="120" baseline="0" dirty="0">
                <a:solidFill>
                  <a:schemeClr val="bg1"/>
                </a:solidFill>
                <a:latin typeface="Calibri" panose="020F0502020204030204" pitchFamily="34" charset="0"/>
                <a:cs typeface="Calibri" panose="020F0502020204030204" pitchFamily="34" charset="0"/>
              </a:rPr>
              <a:t> </a:t>
            </a:r>
            <a:endParaRPr lang="en-US" sz="1200" b="0" i="0" spc="120" dirty="0">
              <a:solidFill>
                <a:schemeClr val="bg1"/>
              </a:solidFill>
              <a:latin typeface="Calibri" panose="020F0502020204030204" pitchFamily="34" charset="0"/>
              <a:cs typeface="Calibri" panose="020F0502020204030204" pitchFamily="34" charset="0"/>
            </a:endParaRPr>
          </a:p>
        </p:txBody>
      </p:sp>
      <p:sp>
        <p:nvSpPr>
          <p:cNvPr id="15" name="Text Placeholder 3">
            <a:extLst>
              <a:ext uri="{FF2B5EF4-FFF2-40B4-BE49-F238E27FC236}">
                <a16:creationId xmlns:a16="http://schemas.microsoft.com/office/drawing/2014/main" id="{34B545C4-D40B-1440-A677-491A42ADF9F3}"/>
              </a:ext>
            </a:extLst>
          </p:cNvPr>
          <p:cNvSpPr>
            <a:spLocks noGrp="1"/>
          </p:cNvSpPr>
          <p:nvPr>
            <p:ph type="body" sz="quarter" idx="17" hasCustomPrompt="1"/>
          </p:nvPr>
        </p:nvSpPr>
        <p:spPr>
          <a:xfrm>
            <a:off x="1058095" y="4129575"/>
            <a:ext cx="5170744" cy="2196001"/>
          </a:xfrm>
          <a:prstGeom prst="rect">
            <a:avLst/>
          </a:prstGeom>
        </p:spPr>
        <p:txBody>
          <a:bodyPr numCol="2" spcCol="365760" anchor="t"/>
          <a:lstStyle>
            <a:lvl1pPr marL="0" marR="0" indent="0" algn="l" defTabSz="914400" rtl="0" eaLnBrk="1" fontAlgn="auto" latinLnBrk="0" hangingPunct="1">
              <a:lnSpc>
                <a:spcPct val="100000"/>
              </a:lnSpc>
              <a:spcBef>
                <a:spcPts val="1000"/>
              </a:spcBef>
              <a:spcAft>
                <a:spcPts val="0"/>
              </a:spcAft>
              <a:buClrTx/>
              <a:buSzTx/>
              <a:buFontTx/>
              <a:buNone/>
              <a:tabLst/>
              <a:defRPr lang="en-US" sz="1600">
                <a:solidFill>
                  <a:schemeClr val="bg1"/>
                </a:solidFill>
                <a:effectLs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a:t>
            </a:r>
            <a:r>
              <a:rPr lang="en-US" dirty="0">
                <a:effectLst/>
                <a:latin typeface="Calibri Light" panose="020F0302020204030204" pitchFamily="34" charset="0"/>
              </a:rPr>
              <a:t> </a:t>
            </a:r>
            <a:r>
              <a:rPr lang="en-US" dirty="0" err="1">
                <a:effectLst/>
                <a:latin typeface="Calibri Light" panose="020F0302020204030204" pitchFamily="34" charset="0"/>
              </a:rPr>
              <a:t>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 Lorem </a:t>
            </a:r>
            <a:r>
              <a:rPr lang="en-US" dirty="0" err="1">
                <a:effectLst/>
                <a:latin typeface="Calibri Light" panose="020F0302020204030204" pitchFamily="34" charset="0"/>
              </a:rPr>
              <a:t>ips</a:t>
            </a:r>
            <a:r>
              <a:rPr lang="en-US" dirty="0">
                <a:effectLst/>
                <a:latin typeface="Calibri Light" panose="020F0302020204030204" pitchFamily="34" charset="0"/>
              </a:rPr>
              <a:t> 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a:t>
            </a:r>
            <a:r>
              <a:rPr lang="en-US" dirty="0">
                <a:effectLst/>
                <a:latin typeface="Calibri Light" panose="020F0302020204030204" pitchFamily="34" charset="0"/>
              </a:rPr>
              <a:t> </a:t>
            </a:r>
            <a:r>
              <a:rPr lang="en-US" dirty="0" err="1">
                <a:effectLst/>
                <a:latin typeface="Calibri Light" panose="020F0302020204030204" pitchFamily="34" charset="0"/>
              </a:rPr>
              <a:t>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 Lorem </a:t>
            </a:r>
            <a:r>
              <a:rPr lang="en-US" dirty="0" err="1">
                <a:effectLst/>
                <a:latin typeface="Calibri Light" panose="020F0302020204030204" pitchFamily="34" charset="0"/>
              </a:rPr>
              <a:t>ips</a:t>
            </a:r>
            <a:r>
              <a:rPr lang="en-US" dirty="0">
                <a:effectLst/>
                <a:latin typeface="Calibri Light" panose="020F0302020204030204" pitchFamily="34" charset="0"/>
              </a:rPr>
              <a:t> 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a:t>
            </a:r>
            <a:r>
              <a:rPr lang="en-US" dirty="0">
                <a:effectLst/>
                <a:latin typeface="Calibri Light" panose="020F0302020204030204" pitchFamily="34" charset="0"/>
              </a:rPr>
              <a:t> </a:t>
            </a:r>
            <a:r>
              <a:rPr lang="en-US" dirty="0" err="1">
                <a:effectLst/>
                <a:latin typeface="Calibri Light" panose="020F0302020204030204" pitchFamily="34" charset="0"/>
              </a:rPr>
              <a:t>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 Lorem </a:t>
            </a:r>
            <a:r>
              <a:rPr lang="en-US" dirty="0" err="1">
                <a:effectLst/>
                <a:latin typeface="Calibri Light" panose="020F0302020204030204" pitchFamily="34" charset="0"/>
              </a:rPr>
              <a:t>ips</a:t>
            </a:r>
            <a:r>
              <a:rPr lang="en-US" dirty="0">
                <a:effectLst/>
                <a:latin typeface="Calibri Light" panose="020F0302020204030204" pitchFamily="34" charset="0"/>
              </a:rPr>
              <a:t> um.</a:t>
            </a: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a:effectLst/>
              <a:latin typeface="Calibri Light" panose="020F0302020204030204" pitchFamily="34" charset="0"/>
            </a:endParaRPr>
          </a:p>
        </p:txBody>
      </p:sp>
      <p:sp>
        <p:nvSpPr>
          <p:cNvPr id="16" name="Text Placeholder 10">
            <a:extLst>
              <a:ext uri="{FF2B5EF4-FFF2-40B4-BE49-F238E27FC236}">
                <a16:creationId xmlns:a16="http://schemas.microsoft.com/office/drawing/2014/main" id="{02CC63A2-B3CD-0145-93B4-53A5F72D10B8}"/>
              </a:ext>
            </a:extLst>
          </p:cNvPr>
          <p:cNvSpPr>
            <a:spLocks noGrp="1"/>
          </p:cNvSpPr>
          <p:nvPr>
            <p:ph type="body" sz="quarter" idx="13" hasCustomPrompt="1"/>
          </p:nvPr>
        </p:nvSpPr>
        <p:spPr>
          <a:xfrm>
            <a:off x="1017151" y="1430856"/>
            <a:ext cx="5208273" cy="438150"/>
          </a:xfrm>
          <a:prstGeom prst="rect">
            <a:avLst/>
          </a:prstGeom>
        </p:spPr>
        <p:txBody>
          <a:bodyPr anchor="t"/>
          <a:lstStyle>
            <a:lvl1pPr marL="0" indent="0">
              <a:lnSpc>
                <a:spcPct val="85000"/>
              </a:lnSpc>
              <a:buFontTx/>
              <a:buNone/>
              <a:defRPr sz="2400" b="1" i="0">
                <a:solidFill>
                  <a:schemeClr val="bg1"/>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17" name="Text Placeholder 10">
            <a:extLst>
              <a:ext uri="{FF2B5EF4-FFF2-40B4-BE49-F238E27FC236}">
                <a16:creationId xmlns:a16="http://schemas.microsoft.com/office/drawing/2014/main" id="{2193E0F7-AA14-6E48-9B7A-0947A48EC8EF}"/>
              </a:ext>
            </a:extLst>
          </p:cNvPr>
          <p:cNvSpPr>
            <a:spLocks noGrp="1"/>
          </p:cNvSpPr>
          <p:nvPr>
            <p:ph type="body" sz="quarter" idx="15" hasCustomPrompt="1"/>
          </p:nvPr>
        </p:nvSpPr>
        <p:spPr>
          <a:xfrm>
            <a:off x="1020567" y="1946937"/>
            <a:ext cx="5208272" cy="1806362"/>
          </a:xfrm>
          <a:prstGeom prst="rect">
            <a:avLst/>
          </a:prstGeom>
        </p:spPr>
        <p:txBody>
          <a:bodyPr anchor="t"/>
          <a:lstStyle>
            <a:lvl1pPr marL="0" indent="0">
              <a:lnSpc>
                <a:spcPct val="85000"/>
              </a:lnSpc>
              <a:buFontTx/>
              <a:buNone/>
              <a:defRPr sz="7200" b="0" i="0">
                <a:solidFill>
                  <a:schemeClr val="bg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Headline</a:t>
            </a:r>
            <a:br>
              <a:rPr lang="en-US" dirty="0">
                <a:effectLst/>
                <a:latin typeface="Calibri Light" panose="020F0302020204030204" pitchFamily="34" charset="0"/>
              </a:rPr>
            </a:br>
            <a:r>
              <a:rPr lang="en-US" dirty="0">
                <a:effectLst/>
                <a:latin typeface="Calibri Light" panose="020F0302020204030204" pitchFamily="34" charset="0"/>
              </a:rPr>
              <a:t>goes here</a:t>
            </a:r>
          </a:p>
        </p:txBody>
      </p:sp>
      <p:pic>
        <p:nvPicPr>
          <p:cNvPr id="18" name="Picture 17">
            <a:extLst>
              <a:ext uri="{FF2B5EF4-FFF2-40B4-BE49-F238E27FC236}">
                <a16:creationId xmlns:a16="http://schemas.microsoft.com/office/drawing/2014/main" id="{31289D07-0B15-ED45-9FA8-173120BD9EC7}"/>
              </a:ext>
            </a:extLst>
          </p:cNvPr>
          <p:cNvPicPr>
            <a:picLocks noChangeAspect="1"/>
          </p:cNvPicPr>
          <p:nvPr userDrawn="1"/>
        </p:nvPicPr>
        <p:blipFill>
          <a:blip r:embed="rId3">
            <a:biLevel thresh="25000"/>
          </a:blip>
          <a:stretch>
            <a:fillRect/>
          </a:stretch>
        </p:blipFill>
        <p:spPr>
          <a:xfrm>
            <a:off x="1156314" y="3962107"/>
            <a:ext cx="2025650" cy="69679"/>
          </a:xfrm>
          <a:prstGeom prst="rect">
            <a:avLst/>
          </a:prstGeom>
        </p:spPr>
      </p:pic>
    </p:spTree>
    <p:extLst>
      <p:ext uri="{BB962C8B-B14F-4D97-AF65-F5344CB8AC3E}">
        <p14:creationId xmlns:p14="http://schemas.microsoft.com/office/powerpoint/2010/main" val="12175529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_homecar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C05DC41-1AF6-B14D-AF15-34159830CDC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4630400" cy="8229600"/>
          </a:xfrm>
          <a:prstGeom prst="rect">
            <a:avLst/>
          </a:prstGeom>
        </p:spPr>
      </p:pic>
      <p:sp>
        <p:nvSpPr>
          <p:cNvPr id="11" name="Text Placeholder 10">
            <a:extLst>
              <a:ext uri="{FF2B5EF4-FFF2-40B4-BE49-F238E27FC236}">
                <a16:creationId xmlns:a16="http://schemas.microsoft.com/office/drawing/2014/main" id="{4A9EE608-886C-E04A-A7BD-3EEFA04D828C}"/>
              </a:ext>
            </a:extLst>
          </p:cNvPr>
          <p:cNvSpPr>
            <a:spLocks noGrp="1"/>
          </p:cNvSpPr>
          <p:nvPr>
            <p:ph type="body" sz="quarter" idx="13" hasCustomPrompt="1"/>
          </p:nvPr>
        </p:nvSpPr>
        <p:spPr>
          <a:xfrm>
            <a:off x="1361281" y="5568484"/>
            <a:ext cx="7670800" cy="438150"/>
          </a:xfrm>
          <a:prstGeom prst="rect">
            <a:avLst/>
          </a:prstGeom>
        </p:spPr>
        <p:txBody>
          <a:bodyPr anchor="t"/>
          <a:lstStyle>
            <a:lvl1pPr marL="0" indent="0">
              <a:lnSpc>
                <a:spcPct val="85000"/>
              </a:lnSpc>
              <a:buFontTx/>
              <a:buNone/>
              <a:defRPr sz="3600" b="0" i="0">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Subtitle/speaker name</a:t>
            </a:r>
          </a:p>
        </p:txBody>
      </p:sp>
      <p:sp>
        <p:nvSpPr>
          <p:cNvPr id="10" name="Text Placeholder 10">
            <a:extLst>
              <a:ext uri="{FF2B5EF4-FFF2-40B4-BE49-F238E27FC236}">
                <a16:creationId xmlns:a16="http://schemas.microsoft.com/office/drawing/2014/main" id="{64DC0896-9197-BA48-8CD1-E33F7015E71F}"/>
              </a:ext>
            </a:extLst>
          </p:cNvPr>
          <p:cNvSpPr>
            <a:spLocks noGrp="1"/>
          </p:cNvSpPr>
          <p:nvPr>
            <p:ph type="body" sz="quarter" idx="15" hasCustomPrompt="1"/>
          </p:nvPr>
        </p:nvSpPr>
        <p:spPr>
          <a:xfrm>
            <a:off x="1361281" y="2661116"/>
            <a:ext cx="9240458" cy="2501434"/>
          </a:xfrm>
          <a:prstGeom prst="rect">
            <a:avLst/>
          </a:prstGeom>
        </p:spPr>
        <p:txBody>
          <a:bodyPr anchor="b"/>
          <a:lstStyle>
            <a:lvl1pPr marL="0" indent="0">
              <a:lnSpc>
                <a:spcPct val="85000"/>
              </a:lnSpc>
              <a:buFontTx/>
              <a:buNone/>
              <a:defRPr sz="8400" b="0" i="0">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84pt front page</a:t>
            </a:r>
            <a:br>
              <a:rPr lang="en-US" dirty="0"/>
            </a:br>
            <a:r>
              <a:rPr lang="en-US" dirty="0"/>
              <a:t>headline here</a:t>
            </a:r>
          </a:p>
        </p:txBody>
      </p:sp>
      <p:pic>
        <p:nvPicPr>
          <p:cNvPr id="8" name="Picture 7" descr="Logo, company name&#10;&#10;Description automatically generated">
            <a:extLst>
              <a:ext uri="{FF2B5EF4-FFF2-40B4-BE49-F238E27FC236}">
                <a16:creationId xmlns:a16="http://schemas.microsoft.com/office/drawing/2014/main" id="{0111C5EF-37F3-104B-8EEF-E294CCB3C4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5950" y="514350"/>
            <a:ext cx="3280297" cy="1633286"/>
          </a:xfrm>
          <a:prstGeom prst="rect">
            <a:avLst/>
          </a:prstGeom>
        </p:spPr>
      </p:pic>
      <p:pic>
        <p:nvPicPr>
          <p:cNvPr id="15" name="Picture 14">
            <a:extLst>
              <a:ext uri="{FF2B5EF4-FFF2-40B4-BE49-F238E27FC236}">
                <a16:creationId xmlns:a16="http://schemas.microsoft.com/office/drawing/2014/main" id="{CEAEB821-7FA1-2241-88D7-EB319CF98F69}"/>
              </a:ext>
            </a:extLst>
          </p:cNvPr>
          <p:cNvPicPr>
            <a:picLocks noChangeAspect="1"/>
          </p:cNvPicPr>
          <p:nvPr userDrawn="1"/>
        </p:nvPicPr>
        <p:blipFill>
          <a:blip r:embed="rId4"/>
          <a:stretch>
            <a:fillRect/>
          </a:stretch>
        </p:blipFill>
        <p:spPr>
          <a:xfrm>
            <a:off x="1466850" y="5221870"/>
            <a:ext cx="2025650" cy="69679"/>
          </a:xfrm>
          <a:prstGeom prst="rect">
            <a:avLst/>
          </a:prstGeom>
        </p:spPr>
      </p:pic>
      <p:sp>
        <p:nvSpPr>
          <p:cNvPr id="19" name="Footer Placeholder 1">
            <a:extLst>
              <a:ext uri="{FF2B5EF4-FFF2-40B4-BE49-F238E27FC236}">
                <a16:creationId xmlns:a16="http://schemas.microsoft.com/office/drawing/2014/main" id="{7BEF9B9D-934C-5246-8942-775ACFD36045}"/>
              </a:ext>
            </a:extLst>
          </p:cNvPr>
          <p:cNvSpPr>
            <a:spLocks noGrp="1"/>
          </p:cNvSpPr>
          <p:nvPr userDrawn="1"/>
        </p:nvSpPr>
        <p:spPr>
          <a:xfrm>
            <a:off x="44252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tx1"/>
                </a:solidFill>
                <a:latin typeface="Calibri" panose="020F0502020204030204" pitchFamily="34" charset="0"/>
                <a:cs typeface="Calibri" panose="020F0502020204030204" pitchFamily="34" charset="0"/>
              </a:rPr>
              <a:t>© 2022 Cardinal Health. All Rights Reserved</a:t>
            </a:r>
            <a:r>
              <a:rPr lang="en-US" sz="1080" b="0" i="0" spc="120" dirty="0">
                <a:solidFill>
                  <a:schemeClr val="tx1"/>
                </a:solidFill>
                <a:latin typeface="Calibri" panose="020F0502020204030204" pitchFamily="34" charset="0"/>
                <a:cs typeface="Calibri" panose="020F0502020204030204" pitchFamily="34" charset="0"/>
              </a:rPr>
              <a:t>.</a:t>
            </a:r>
            <a:r>
              <a:rPr lang="en-US" sz="1080" b="0" i="0" spc="120" baseline="0" dirty="0">
                <a:solidFill>
                  <a:schemeClr val="tx1"/>
                </a:solidFill>
                <a:latin typeface="Calibri" panose="020F0502020204030204" pitchFamily="34" charset="0"/>
                <a:cs typeface="Calibri" panose="020F0502020204030204" pitchFamily="34" charset="0"/>
              </a:rPr>
              <a:t> </a:t>
            </a:r>
            <a:endParaRPr lang="en-US" sz="1200" b="0" i="0" spc="120" dirty="0">
              <a:solidFill>
                <a:schemeClr val="tx1"/>
              </a:solidFill>
              <a:latin typeface="Calibri" panose="020F0502020204030204" pitchFamily="34" charset="0"/>
              <a:cs typeface="Calibri" panose="020F0502020204030204" pitchFamily="34" charset="0"/>
            </a:endParaRPr>
          </a:p>
        </p:txBody>
      </p:sp>
      <p:sp>
        <p:nvSpPr>
          <p:cNvPr id="20" name="Text Placeholder 10">
            <a:extLst>
              <a:ext uri="{FF2B5EF4-FFF2-40B4-BE49-F238E27FC236}">
                <a16:creationId xmlns:a16="http://schemas.microsoft.com/office/drawing/2014/main" id="{2AB28B97-9A2C-3F4C-80B0-7AF0A2765CDB}"/>
              </a:ext>
            </a:extLst>
          </p:cNvPr>
          <p:cNvSpPr>
            <a:spLocks noGrp="1"/>
          </p:cNvSpPr>
          <p:nvPr>
            <p:ph type="body" sz="quarter" idx="14" hasCustomPrompt="1"/>
          </p:nvPr>
        </p:nvSpPr>
        <p:spPr>
          <a:xfrm>
            <a:off x="1373981" y="6198161"/>
            <a:ext cx="7670800" cy="438150"/>
          </a:xfrm>
          <a:prstGeom prst="rect">
            <a:avLst/>
          </a:prstGeom>
        </p:spPr>
        <p:txBody>
          <a:bodyPr anchor="t"/>
          <a:lstStyle>
            <a:lvl1pPr marL="0" indent="0">
              <a:lnSpc>
                <a:spcPct val="85000"/>
              </a:lnSpc>
              <a:buFontTx/>
              <a:buNone/>
              <a:defRPr sz="1800" b="1" i="0">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fld id="{BBE3EBD6-82E8-1549-81A5-040CEA8E7E9C}" type="datetime4">
              <a:rPr lang="en-US" smtClean="0"/>
              <a:t>January 13, 2022</a:t>
            </a:fld>
            <a:endParaRPr lang="en-US" dirty="0"/>
          </a:p>
        </p:txBody>
      </p:sp>
    </p:spTree>
    <p:extLst>
      <p:ext uri="{BB962C8B-B14F-4D97-AF65-F5344CB8AC3E}">
        <p14:creationId xmlns:p14="http://schemas.microsoft.com/office/powerpoint/2010/main" val="901326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image 2">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2D905B5-4C29-214D-8A64-13E03414E46A}"/>
              </a:ext>
            </a:extLst>
          </p:cNvPr>
          <p:cNvSpPr/>
          <p:nvPr userDrawn="1"/>
        </p:nvSpPr>
        <p:spPr>
          <a:xfrm>
            <a:off x="756035" y="2928551"/>
            <a:ext cx="13874365" cy="4214064"/>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Logo, company name&#10;&#10;Description automatically generated">
            <a:extLst>
              <a:ext uri="{FF2B5EF4-FFF2-40B4-BE49-F238E27FC236}">
                <a16:creationId xmlns:a16="http://schemas.microsoft.com/office/drawing/2014/main" id="{DC7D7630-C855-0D47-8EB3-71DA8D752B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20592" y="7262690"/>
            <a:ext cx="1780253" cy="886402"/>
          </a:xfrm>
          <a:prstGeom prst="rect">
            <a:avLst/>
          </a:prstGeom>
        </p:spPr>
      </p:pic>
      <p:sp>
        <p:nvSpPr>
          <p:cNvPr id="22" name="Text Placeholder 2">
            <a:extLst>
              <a:ext uri="{FF2B5EF4-FFF2-40B4-BE49-F238E27FC236}">
                <a16:creationId xmlns:a16="http://schemas.microsoft.com/office/drawing/2014/main" id="{87E17B74-27DF-064C-A3A5-64EE324391CD}"/>
              </a:ext>
            </a:extLst>
          </p:cNvPr>
          <p:cNvSpPr txBox="1">
            <a:spLocks/>
          </p:cNvSpPr>
          <p:nvPr userDrawn="1"/>
        </p:nvSpPr>
        <p:spPr>
          <a:xfrm>
            <a:off x="5" y="7746193"/>
            <a:ext cx="756030" cy="34919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rgbClr val="40404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320" b="1" i="0" dirty="0">
              <a:solidFill>
                <a:schemeClr val="bg1"/>
              </a:solidFill>
              <a:latin typeface="Calibri" panose="020F0502020204030204" pitchFamily="34" charset="0"/>
              <a:cs typeface="Calibri" panose="020F0502020204030204" pitchFamily="34" charset="0"/>
            </a:endParaRPr>
          </a:p>
        </p:txBody>
      </p:sp>
      <p:sp>
        <p:nvSpPr>
          <p:cNvPr id="5" name="Picture Placeholder 4">
            <a:extLst>
              <a:ext uri="{FF2B5EF4-FFF2-40B4-BE49-F238E27FC236}">
                <a16:creationId xmlns:a16="http://schemas.microsoft.com/office/drawing/2014/main" id="{FC39B44C-BEED-954D-B2DB-AA065E81A825}"/>
              </a:ext>
            </a:extLst>
          </p:cNvPr>
          <p:cNvSpPr>
            <a:spLocks noGrp="1"/>
          </p:cNvSpPr>
          <p:nvPr>
            <p:ph type="pic" sz="quarter" idx="19" hasCustomPrompt="1"/>
          </p:nvPr>
        </p:nvSpPr>
        <p:spPr>
          <a:xfrm>
            <a:off x="756035" y="2928551"/>
            <a:ext cx="13874366" cy="4226011"/>
          </a:xfrm>
          <a:prstGeom prst="rect">
            <a:avLst/>
          </a:prstGeom>
        </p:spPr>
        <p:txBody>
          <a:bodyPr/>
          <a:lstStyle>
            <a:lvl1pPr marL="0" indent="0" algn="ctr">
              <a:buNone/>
              <a:defRPr/>
            </a:lvl1pPr>
          </a:lstStyle>
          <a:p>
            <a:r>
              <a:rPr lang="en-US" dirty="0"/>
              <a:t>Click icon to update image</a:t>
            </a:r>
          </a:p>
        </p:txBody>
      </p:sp>
      <p:sp>
        <p:nvSpPr>
          <p:cNvPr id="9" name="Text Placeholder 10">
            <a:extLst>
              <a:ext uri="{FF2B5EF4-FFF2-40B4-BE49-F238E27FC236}">
                <a16:creationId xmlns:a16="http://schemas.microsoft.com/office/drawing/2014/main" id="{ECA62829-C28B-C043-8DB8-E1EC2299406A}"/>
              </a:ext>
            </a:extLst>
          </p:cNvPr>
          <p:cNvSpPr>
            <a:spLocks noGrp="1"/>
          </p:cNvSpPr>
          <p:nvPr>
            <p:ph type="body" sz="quarter" idx="13" hasCustomPrompt="1"/>
          </p:nvPr>
        </p:nvSpPr>
        <p:spPr>
          <a:xfrm>
            <a:off x="748265" y="1287340"/>
            <a:ext cx="5841985" cy="438150"/>
          </a:xfrm>
          <a:prstGeom prst="rect">
            <a:avLst/>
          </a:prstGeom>
        </p:spPr>
        <p:txBody>
          <a:bodyPr anchor="t"/>
          <a:lstStyle>
            <a:lvl1pPr marL="0" indent="0">
              <a:lnSpc>
                <a:spcPct val="85000"/>
              </a:lnSpc>
              <a:buFontTx/>
              <a:buNone/>
              <a:defRPr sz="2400" b="1" i="0">
                <a:solidFill>
                  <a:srgbClr val="E7212F"/>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10" name="Text Placeholder 10">
            <a:extLst>
              <a:ext uri="{FF2B5EF4-FFF2-40B4-BE49-F238E27FC236}">
                <a16:creationId xmlns:a16="http://schemas.microsoft.com/office/drawing/2014/main" id="{4FFB3544-6417-8B40-9C64-160F9EA1D9D0}"/>
              </a:ext>
            </a:extLst>
          </p:cNvPr>
          <p:cNvSpPr>
            <a:spLocks noGrp="1"/>
          </p:cNvSpPr>
          <p:nvPr>
            <p:ph type="body" sz="quarter" idx="15" hasCustomPrompt="1"/>
          </p:nvPr>
        </p:nvSpPr>
        <p:spPr>
          <a:xfrm>
            <a:off x="685421" y="1725491"/>
            <a:ext cx="7338771" cy="885672"/>
          </a:xfrm>
          <a:prstGeom prst="rect">
            <a:avLst/>
          </a:prstGeom>
        </p:spPr>
        <p:txBody>
          <a:bodyPr anchor="t"/>
          <a:lstStyle>
            <a:lvl1pPr marL="0" indent="0">
              <a:lnSpc>
                <a:spcPct val="85000"/>
              </a:lnSpc>
              <a:buFontTx/>
              <a:buNone/>
              <a:defRPr sz="7200" b="0" i="0">
                <a:solidFill>
                  <a:schemeClr val="tx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Headline goes here</a:t>
            </a:r>
          </a:p>
        </p:txBody>
      </p:sp>
      <p:sp>
        <p:nvSpPr>
          <p:cNvPr id="11" name="Text Placeholder 3">
            <a:extLst>
              <a:ext uri="{FF2B5EF4-FFF2-40B4-BE49-F238E27FC236}">
                <a16:creationId xmlns:a16="http://schemas.microsoft.com/office/drawing/2014/main" id="{ECEB0045-DCE5-0D42-8592-03ACE9B282C8}"/>
              </a:ext>
            </a:extLst>
          </p:cNvPr>
          <p:cNvSpPr>
            <a:spLocks noGrp="1"/>
          </p:cNvSpPr>
          <p:nvPr>
            <p:ph type="body" sz="quarter" idx="17" hasCustomPrompt="1"/>
          </p:nvPr>
        </p:nvSpPr>
        <p:spPr>
          <a:xfrm>
            <a:off x="8447329" y="1443783"/>
            <a:ext cx="5444642" cy="1167379"/>
          </a:xfrm>
          <a:prstGeom prst="rect">
            <a:avLst/>
          </a:prstGeom>
        </p:spPr>
        <p:txBody>
          <a:bodyPr anchor="b"/>
          <a:lstStyle>
            <a:lvl1pPr marL="0" indent="0">
              <a:lnSpc>
                <a:spcPct val="100000"/>
              </a:lnSpc>
              <a:buFontTx/>
              <a:buNone/>
              <a:defRPr lang="en-US" sz="1800" smtClean="0">
                <a:solidFill>
                  <a:schemeClr val="tx1"/>
                </a:solidFill>
                <a:effectLs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US" dirty="0">
                <a:effectLst/>
                <a:latin typeface="Calibri Light" panose="020F0302020204030204" pitchFamily="34" charset="0"/>
              </a:rPr>
              <a:t>Lorem ipsum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par </a:t>
            </a:r>
            <a:r>
              <a:rPr lang="en-US" dirty="0" err="1">
                <a:effectLst/>
                <a:latin typeface="Calibri Light" panose="020F0302020204030204" pitchFamily="34" charset="0"/>
              </a:rPr>
              <a:t>chil</a:t>
            </a:r>
            <a:r>
              <a:rPr lang="en-US" dirty="0">
                <a:effectLst/>
                <a:latin typeface="Calibri Light" panose="020F0302020204030204" pitchFamily="34" charset="0"/>
              </a:rPr>
              <a:t> </a:t>
            </a:r>
            <a:r>
              <a:rPr lang="en-US" dirty="0" err="1">
                <a:effectLst/>
                <a:latin typeface="Calibri Light" panose="020F0302020204030204" pitchFamily="34" charset="0"/>
              </a:rPr>
              <a:t>iqui</a:t>
            </a:r>
            <a:r>
              <a:rPr lang="en-US" dirty="0">
                <a:effectLst/>
                <a:latin typeface="Calibri Light" panose="020F0302020204030204" pitchFamily="34" charset="0"/>
              </a:rPr>
              <a:t> cu. </a:t>
            </a:r>
            <a:r>
              <a:rPr lang="en-US" dirty="0" err="1">
                <a:effectLst/>
                <a:latin typeface="Calibri Light" panose="020F0302020204030204" pitchFamily="34" charset="0"/>
              </a:rPr>
              <a:t>Aximus</a:t>
            </a:r>
            <a:r>
              <a:rPr lang="en-US" dirty="0">
                <a:effectLst/>
                <a:latin typeface="Calibri Light" panose="020F0302020204030204" pitchFamily="34" charset="0"/>
              </a:rPr>
              <a:t> </a:t>
            </a:r>
            <a:r>
              <a:rPr lang="en-US" dirty="0" err="1">
                <a:effectLst/>
                <a:latin typeface="Calibri Light" panose="020F0302020204030204" pitchFamily="34" charset="0"/>
              </a:rPr>
              <a:t>explit</a:t>
            </a:r>
            <a:r>
              <a:rPr lang="en-US" dirty="0">
                <a:effectLst/>
                <a:latin typeface="Calibri Light" panose="020F0302020204030204" pitchFamily="34" charset="0"/>
              </a:rPr>
              <a:t> et </a:t>
            </a:r>
            <a:r>
              <a:rPr lang="en-US" dirty="0" err="1">
                <a:effectLst/>
                <a:latin typeface="Calibri Light" panose="020F0302020204030204" pitchFamily="34" charset="0"/>
              </a:rPr>
              <a:t>vitis</a:t>
            </a:r>
            <a:r>
              <a:rPr lang="en-US" dirty="0">
                <a:effectLst/>
                <a:latin typeface="Calibri Light" panose="020F0302020204030204" pitchFamily="34" charset="0"/>
              </a:rPr>
              <a:t> </a:t>
            </a:r>
            <a:r>
              <a:rPr lang="en-US" dirty="0" err="1">
                <a:effectLst/>
                <a:latin typeface="Calibri Light" panose="020F0302020204030204" pitchFamily="34" charset="0"/>
              </a:rPr>
              <a:t>tu</a:t>
            </a:r>
            <a:r>
              <a:rPr lang="en-US" dirty="0">
                <a:effectLst/>
                <a:latin typeface="Calibri Light" panose="020F0302020204030204" pitchFamily="34" charset="0"/>
              </a:rPr>
              <a:t>? Am </a:t>
            </a:r>
            <a:r>
              <a:rPr lang="en-US" dirty="0" err="1">
                <a:effectLst/>
                <a:latin typeface="Calibri Light" panose="020F0302020204030204" pitchFamily="34" charset="0"/>
              </a:rPr>
              <a:t>quia</a:t>
            </a:r>
            <a:r>
              <a:rPr lang="en-US" dirty="0">
                <a:effectLst/>
                <a:latin typeface="Calibri Light" panose="020F0302020204030204" pitchFamily="34" charset="0"/>
              </a:rPr>
              <a:t> </a:t>
            </a:r>
            <a:r>
              <a:rPr lang="en-US" dirty="0" err="1">
                <a:effectLst/>
                <a:latin typeface="Calibri Light" panose="020F0302020204030204" pitchFamily="34" charset="0"/>
              </a:rPr>
              <a:t>nihit</a:t>
            </a:r>
            <a:r>
              <a:rPr lang="en-US" dirty="0">
                <a:effectLst/>
                <a:latin typeface="Calibri Light" panose="020F0302020204030204" pitchFamily="34" charset="0"/>
              </a:rPr>
              <a:t>, cor. </a:t>
            </a: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a:t>
            </a:r>
          </a:p>
        </p:txBody>
      </p:sp>
    </p:spTree>
    <p:extLst>
      <p:ext uri="{BB962C8B-B14F-4D97-AF65-F5344CB8AC3E}">
        <p14:creationId xmlns:p14="http://schemas.microsoft.com/office/powerpoint/2010/main" val="422536798"/>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imag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A7D5B1-47D7-144C-B14C-D1D7BC290E5D}"/>
              </a:ext>
            </a:extLst>
          </p:cNvPr>
          <p:cNvSpPr/>
          <p:nvPr userDrawn="1"/>
        </p:nvSpPr>
        <p:spPr>
          <a:xfrm>
            <a:off x="7869836" y="-1"/>
            <a:ext cx="6760564" cy="8229601"/>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icture Placeholder 25">
            <a:extLst>
              <a:ext uri="{FF2B5EF4-FFF2-40B4-BE49-F238E27FC236}">
                <a16:creationId xmlns:a16="http://schemas.microsoft.com/office/drawing/2014/main" id="{FDA6BBA4-F3C5-E148-8AF4-B330932B9B48}"/>
              </a:ext>
            </a:extLst>
          </p:cNvPr>
          <p:cNvSpPr>
            <a:spLocks noGrp="1"/>
          </p:cNvSpPr>
          <p:nvPr>
            <p:ph type="pic" sz="quarter" idx="20"/>
          </p:nvPr>
        </p:nvSpPr>
        <p:spPr>
          <a:xfrm>
            <a:off x="11872211" y="2543667"/>
            <a:ext cx="2407356" cy="4484251"/>
          </a:xfrm>
          <a:prstGeom prst="rect">
            <a:avLst/>
          </a:prstGeom>
        </p:spPr>
        <p:txBody>
          <a:bodyPr/>
          <a:lstStyle>
            <a:lvl1pPr marL="0" indent="0">
              <a:buNone/>
              <a:defRPr sz="1600">
                <a:solidFill>
                  <a:srgbClr val="E7212F"/>
                </a:solidFill>
              </a:defRPr>
            </a:lvl1pPr>
          </a:lstStyle>
          <a:p>
            <a:endParaRPr lang="en-US" dirty="0"/>
          </a:p>
        </p:txBody>
      </p:sp>
      <p:sp>
        <p:nvSpPr>
          <p:cNvPr id="44" name="Picture Placeholder 25">
            <a:extLst>
              <a:ext uri="{FF2B5EF4-FFF2-40B4-BE49-F238E27FC236}">
                <a16:creationId xmlns:a16="http://schemas.microsoft.com/office/drawing/2014/main" id="{A9DB507C-9DA6-554C-93CB-3BAA8FF9C054}"/>
              </a:ext>
            </a:extLst>
          </p:cNvPr>
          <p:cNvSpPr>
            <a:spLocks noGrp="1"/>
          </p:cNvSpPr>
          <p:nvPr>
            <p:ph type="pic" sz="quarter" idx="21"/>
          </p:nvPr>
        </p:nvSpPr>
        <p:spPr>
          <a:xfrm>
            <a:off x="11872211" y="884421"/>
            <a:ext cx="2407356" cy="1528996"/>
          </a:xfrm>
          <a:prstGeom prst="rect">
            <a:avLst/>
          </a:prstGeom>
        </p:spPr>
        <p:txBody>
          <a:bodyPr/>
          <a:lstStyle>
            <a:lvl1pPr marL="0" indent="0">
              <a:buNone/>
              <a:defRPr sz="1600">
                <a:solidFill>
                  <a:srgbClr val="E7212F"/>
                </a:solidFill>
              </a:defRPr>
            </a:lvl1pPr>
          </a:lstStyle>
          <a:p>
            <a:endParaRPr lang="en-US" dirty="0"/>
          </a:p>
        </p:txBody>
      </p:sp>
      <p:sp>
        <p:nvSpPr>
          <p:cNvPr id="45" name="Picture Placeholder 25">
            <a:extLst>
              <a:ext uri="{FF2B5EF4-FFF2-40B4-BE49-F238E27FC236}">
                <a16:creationId xmlns:a16="http://schemas.microsoft.com/office/drawing/2014/main" id="{3461B213-FC0B-E24E-B133-F5CB664A4740}"/>
              </a:ext>
            </a:extLst>
          </p:cNvPr>
          <p:cNvSpPr>
            <a:spLocks noGrp="1"/>
          </p:cNvSpPr>
          <p:nvPr>
            <p:ph type="pic" sz="quarter" idx="22"/>
          </p:nvPr>
        </p:nvSpPr>
        <p:spPr>
          <a:xfrm>
            <a:off x="9338873" y="5074170"/>
            <a:ext cx="2407356" cy="1978701"/>
          </a:xfrm>
          <a:prstGeom prst="rect">
            <a:avLst/>
          </a:prstGeom>
        </p:spPr>
        <p:txBody>
          <a:bodyPr/>
          <a:lstStyle>
            <a:lvl1pPr marL="0" indent="0">
              <a:buNone/>
              <a:defRPr sz="1600">
                <a:solidFill>
                  <a:srgbClr val="E7212F"/>
                </a:solidFill>
              </a:defRPr>
            </a:lvl1pPr>
          </a:lstStyle>
          <a:p>
            <a:endParaRPr lang="en-US" dirty="0"/>
          </a:p>
        </p:txBody>
      </p:sp>
      <p:sp>
        <p:nvSpPr>
          <p:cNvPr id="46" name="Picture Placeholder 25">
            <a:extLst>
              <a:ext uri="{FF2B5EF4-FFF2-40B4-BE49-F238E27FC236}">
                <a16:creationId xmlns:a16="http://schemas.microsoft.com/office/drawing/2014/main" id="{42909C9E-4878-CF4A-92BD-2BEF7D3EB271}"/>
              </a:ext>
            </a:extLst>
          </p:cNvPr>
          <p:cNvSpPr>
            <a:spLocks noGrp="1"/>
          </p:cNvSpPr>
          <p:nvPr>
            <p:ph type="pic" sz="quarter" idx="23"/>
          </p:nvPr>
        </p:nvSpPr>
        <p:spPr>
          <a:xfrm>
            <a:off x="9323883" y="899411"/>
            <a:ext cx="2407356" cy="4047343"/>
          </a:xfrm>
          <a:prstGeom prst="rect">
            <a:avLst/>
          </a:prstGeom>
        </p:spPr>
        <p:txBody>
          <a:bodyPr/>
          <a:lstStyle>
            <a:lvl1pPr marL="0" indent="0">
              <a:buNone/>
              <a:defRPr sz="1600">
                <a:solidFill>
                  <a:srgbClr val="E7212F"/>
                </a:solidFill>
              </a:defRPr>
            </a:lvl1pPr>
          </a:lstStyle>
          <a:p>
            <a:endParaRPr lang="en-US" dirty="0"/>
          </a:p>
        </p:txBody>
      </p:sp>
      <p:sp>
        <p:nvSpPr>
          <p:cNvPr id="47" name="Picture Placeholder 25">
            <a:extLst>
              <a:ext uri="{FF2B5EF4-FFF2-40B4-BE49-F238E27FC236}">
                <a16:creationId xmlns:a16="http://schemas.microsoft.com/office/drawing/2014/main" id="{AAADD9C8-06E4-2A41-A3F4-5DD3F7FFBFAE}"/>
              </a:ext>
            </a:extLst>
          </p:cNvPr>
          <p:cNvSpPr>
            <a:spLocks noGrp="1"/>
          </p:cNvSpPr>
          <p:nvPr>
            <p:ph type="pic" sz="quarter" idx="24"/>
          </p:nvPr>
        </p:nvSpPr>
        <p:spPr>
          <a:xfrm>
            <a:off x="6760565" y="899411"/>
            <a:ext cx="2407356" cy="3007505"/>
          </a:xfrm>
          <a:prstGeom prst="rect">
            <a:avLst/>
          </a:prstGeom>
        </p:spPr>
        <p:txBody>
          <a:bodyPr/>
          <a:lstStyle>
            <a:lvl1pPr marL="0" indent="0">
              <a:buNone/>
              <a:defRPr sz="1600">
                <a:solidFill>
                  <a:srgbClr val="E7212F"/>
                </a:solidFill>
              </a:defRPr>
            </a:lvl1pPr>
          </a:lstStyle>
          <a:p>
            <a:endParaRPr lang="en-US" dirty="0"/>
          </a:p>
        </p:txBody>
      </p:sp>
      <p:sp>
        <p:nvSpPr>
          <p:cNvPr id="48" name="Picture Placeholder 25">
            <a:extLst>
              <a:ext uri="{FF2B5EF4-FFF2-40B4-BE49-F238E27FC236}">
                <a16:creationId xmlns:a16="http://schemas.microsoft.com/office/drawing/2014/main" id="{BD4CDBC1-8E3C-A148-BBBD-506150B8B562}"/>
              </a:ext>
            </a:extLst>
          </p:cNvPr>
          <p:cNvSpPr>
            <a:spLocks noGrp="1"/>
          </p:cNvSpPr>
          <p:nvPr>
            <p:ph type="pic" sz="quarter" idx="25"/>
          </p:nvPr>
        </p:nvSpPr>
        <p:spPr>
          <a:xfrm>
            <a:off x="6760565" y="4030375"/>
            <a:ext cx="2407356" cy="3007506"/>
          </a:xfrm>
          <a:prstGeom prst="rect">
            <a:avLst/>
          </a:prstGeom>
        </p:spPr>
        <p:txBody>
          <a:bodyPr/>
          <a:lstStyle>
            <a:lvl1pPr marL="0" indent="0">
              <a:buNone/>
              <a:defRPr sz="1600">
                <a:solidFill>
                  <a:srgbClr val="E7212F"/>
                </a:solidFill>
              </a:defRPr>
            </a:lvl1pPr>
          </a:lstStyle>
          <a:p>
            <a:endParaRPr lang="en-US" dirty="0"/>
          </a:p>
        </p:txBody>
      </p:sp>
      <p:pic>
        <p:nvPicPr>
          <p:cNvPr id="53" name="Picture 52" descr="Logo, company name&#10;&#10;Description automatically generated">
            <a:extLst>
              <a:ext uri="{FF2B5EF4-FFF2-40B4-BE49-F238E27FC236}">
                <a16:creationId xmlns:a16="http://schemas.microsoft.com/office/drawing/2014/main" id="{A5E23583-11C1-714C-9191-07CEA17536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20592" y="7262690"/>
            <a:ext cx="1780253" cy="886402"/>
          </a:xfrm>
          <a:prstGeom prst="rect">
            <a:avLst/>
          </a:prstGeom>
        </p:spPr>
      </p:pic>
      <p:sp>
        <p:nvSpPr>
          <p:cNvPr id="14" name="Text Placeholder 10">
            <a:extLst>
              <a:ext uri="{FF2B5EF4-FFF2-40B4-BE49-F238E27FC236}">
                <a16:creationId xmlns:a16="http://schemas.microsoft.com/office/drawing/2014/main" id="{D903BCE9-5309-6C4F-9F13-CA5E43140E2B}"/>
              </a:ext>
            </a:extLst>
          </p:cNvPr>
          <p:cNvSpPr>
            <a:spLocks noGrp="1"/>
          </p:cNvSpPr>
          <p:nvPr>
            <p:ph type="body" sz="quarter" idx="18" hasCustomPrompt="1"/>
          </p:nvPr>
        </p:nvSpPr>
        <p:spPr>
          <a:xfrm>
            <a:off x="748265" y="1287340"/>
            <a:ext cx="4923665" cy="438150"/>
          </a:xfrm>
          <a:prstGeom prst="rect">
            <a:avLst/>
          </a:prstGeom>
        </p:spPr>
        <p:txBody>
          <a:bodyPr anchor="t"/>
          <a:lstStyle>
            <a:lvl1pPr marL="0" indent="0">
              <a:lnSpc>
                <a:spcPct val="85000"/>
              </a:lnSpc>
              <a:buFontTx/>
              <a:buNone/>
              <a:defRPr sz="2400" b="1" i="0">
                <a:solidFill>
                  <a:srgbClr val="E7212F"/>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15" name="Text Placeholder 10">
            <a:extLst>
              <a:ext uri="{FF2B5EF4-FFF2-40B4-BE49-F238E27FC236}">
                <a16:creationId xmlns:a16="http://schemas.microsoft.com/office/drawing/2014/main" id="{576FF96C-B28C-1A4A-93B4-0FC6D2D44943}"/>
              </a:ext>
            </a:extLst>
          </p:cNvPr>
          <p:cNvSpPr>
            <a:spLocks noGrp="1"/>
          </p:cNvSpPr>
          <p:nvPr>
            <p:ph type="body" sz="quarter" idx="19" hasCustomPrompt="1"/>
          </p:nvPr>
        </p:nvSpPr>
        <p:spPr>
          <a:xfrm>
            <a:off x="685421" y="1725491"/>
            <a:ext cx="4986509" cy="2014474"/>
          </a:xfrm>
          <a:prstGeom prst="rect">
            <a:avLst/>
          </a:prstGeom>
        </p:spPr>
        <p:txBody>
          <a:bodyPr anchor="t"/>
          <a:lstStyle>
            <a:lvl1pPr marL="0" indent="0">
              <a:lnSpc>
                <a:spcPct val="85000"/>
              </a:lnSpc>
              <a:buFontTx/>
              <a:buNone/>
              <a:defRPr sz="7200" b="0" i="0">
                <a:solidFill>
                  <a:schemeClr val="tx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Headline goes here</a:t>
            </a:r>
          </a:p>
        </p:txBody>
      </p:sp>
      <p:pic>
        <p:nvPicPr>
          <p:cNvPr id="16" name="Picture 15">
            <a:extLst>
              <a:ext uri="{FF2B5EF4-FFF2-40B4-BE49-F238E27FC236}">
                <a16:creationId xmlns:a16="http://schemas.microsoft.com/office/drawing/2014/main" id="{2F276E42-2830-DD44-A436-EF929604DA20}"/>
              </a:ext>
            </a:extLst>
          </p:cNvPr>
          <p:cNvPicPr>
            <a:picLocks noChangeAspect="1"/>
          </p:cNvPicPr>
          <p:nvPr userDrawn="1"/>
        </p:nvPicPr>
        <p:blipFill>
          <a:blip r:embed="rId3"/>
          <a:stretch>
            <a:fillRect/>
          </a:stretch>
        </p:blipFill>
        <p:spPr>
          <a:xfrm>
            <a:off x="818001" y="3837237"/>
            <a:ext cx="2025650" cy="69679"/>
          </a:xfrm>
          <a:prstGeom prst="rect">
            <a:avLst/>
          </a:prstGeom>
        </p:spPr>
      </p:pic>
      <p:sp>
        <p:nvSpPr>
          <p:cNvPr id="17" name="Text Placeholder 3">
            <a:extLst>
              <a:ext uri="{FF2B5EF4-FFF2-40B4-BE49-F238E27FC236}">
                <a16:creationId xmlns:a16="http://schemas.microsoft.com/office/drawing/2014/main" id="{A23949FA-EC09-5841-8B54-549F0902E830}"/>
              </a:ext>
            </a:extLst>
          </p:cNvPr>
          <p:cNvSpPr>
            <a:spLocks noGrp="1"/>
          </p:cNvSpPr>
          <p:nvPr>
            <p:ph type="body" sz="quarter" idx="17" hasCustomPrompt="1"/>
          </p:nvPr>
        </p:nvSpPr>
        <p:spPr>
          <a:xfrm>
            <a:off x="708510" y="4004188"/>
            <a:ext cx="4963420" cy="2938072"/>
          </a:xfrm>
          <a:prstGeom prst="rect">
            <a:avLst/>
          </a:prstGeom>
        </p:spPr>
        <p:txBody>
          <a:bodyPr anchor="t"/>
          <a:lstStyle>
            <a:lvl1pPr marL="0" marR="0" indent="0" algn="l" defTabSz="914400" rtl="0" eaLnBrk="1" fontAlgn="auto" latinLnBrk="0" hangingPunct="1">
              <a:lnSpc>
                <a:spcPct val="100000"/>
              </a:lnSpc>
              <a:spcBef>
                <a:spcPts val="1000"/>
              </a:spcBef>
              <a:spcAft>
                <a:spcPts val="0"/>
              </a:spcAft>
              <a:buClrTx/>
              <a:buSzTx/>
              <a:buFontTx/>
              <a:buNone/>
              <a:tabLst/>
              <a:defRPr lang="en-US" sz="1800">
                <a:solidFill>
                  <a:schemeClr val="tx1"/>
                </a:solidFill>
                <a:effectLs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a:t>
            </a:r>
            <a:r>
              <a:rPr lang="en-US" dirty="0">
                <a:effectLst/>
                <a:latin typeface="Calibri Light" panose="020F0302020204030204" pitchFamily="34" charset="0"/>
              </a:rPr>
              <a:t> </a:t>
            </a:r>
            <a:r>
              <a:rPr lang="en-US" dirty="0" err="1">
                <a:effectLst/>
                <a:latin typeface="Calibri Light" panose="020F0302020204030204" pitchFamily="34" charset="0"/>
              </a:rPr>
              <a:t>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 Lorem </a:t>
            </a:r>
            <a:r>
              <a:rPr lang="en-US" dirty="0" err="1">
                <a:effectLst/>
                <a:latin typeface="Calibri Light" panose="020F0302020204030204" pitchFamily="34" charset="0"/>
              </a:rPr>
              <a:t>ips</a:t>
            </a:r>
            <a:r>
              <a:rPr lang="en-US" dirty="0">
                <a:effectLst/>
                <a:latin typeface="Calibri Light" panose="020F0302020204030204" pitchFamily="34" charset="0"/>
              </a:rPr>
              <a:t> 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ex </a:t>
            </a:r>
            <a:r>
              <a:rPr lang="en-US" dirty="0" err="1">
                <a:effectLst/>
                <a:latin typeface="Calibri Light" panose="020F0302020204030204" pitchFamily="34" charset="0"/>
              </a:rPr>
              <a:t>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pro </a:t>
            </a:r>
            <a:r>
              <a:rPr lang="en-US" dirty="0" err="1">
                <a:effectLst/>
                <a:latin typeface="Calibri Light" panose="020F0302020204030204" pitchFamily="34" charset="0"/>
              </a:rPr>
              <a:t>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par </a:t>
            </a:r>
            <a:r>
              <a:rPr lang="en-US" dirty="0" err="1">
                <a:effectLst/>
                <a:latin typeface="Calibri Light" panose="020F0302020204030204" pitchFamily="34" charset="0"/>
              </a:rPr>
              <a:t>chil</a:t>
            </a:r>
            <a:r>
              <a:rPr lang="en-US" dirty="0">
                <a:effectLst/>
                <a:latin typeface="Calibri Light" panose="020F0302020204030204" pitchFamily="34" charset="0"/>
              </a:rPr>
              <a:t> </a:t>
            </a:r>
            <a:r>
              <a:rPr lang="en-US" dirty="0" err="1">
                <a:effectLst/>
                <a:latin typeface="Calibri Light" panose="020F0302020204030204" pitchFamily="34" charset="0"/>
              </a:rPr>
              <a:t>iqui</a:t>
            </a:r>
            <a:r>
              <a:rPr lang="en-US" dirty="0">
                <a:effectLst/>
                <a:latin typeface="Calibri Light" panose="020F0302020204030204" pitchFamily="34" charset="0"/>
              </a:rPr>
              <a:t> cu. </a:t>
            </a:r>
            <a:r>
              <a:rPr lang="en-US" dirty="0" err="1">
                <a:effectLst/>
                <a:latin typeface="Calibri Light" panose="020F0302020204030204" pitchFamily="34" charset="0"/>
              </a:rPr>
              <a:t>Aximus</a:t>
            </a:r>
            <a:r>
              <a:rPr lang="en-US" dirty="0">
                <a:effectLst/>
                <a:latin typeface="Calibri Light" panose="020F0302020204030204" pitchFamily="34" charset="0"/>
              </a:rPr>
              <a:t> </a:t>
            </a:r>
            <a:r>
              <a:rPr lang="en-US" dirty="0" err="1">
                <a:effectLst/>
                <a:latin typeface="Calibri Light" panose="020F0302020204030204" pitchFamily="34" charset="0"/>
              </a:rPr>
              <a:t>explit</a:t>
            </a:r>
            <a:r>
              <a:rPr lang="en-US" dirty="0">
                <a:effectLst/>
                <a:latin typeface="Calibri Light" panose="020F0302020204030204" pitchFamily="34" charset="0"/>
              </a:rPr>
              <a:t> et </a:t>
            </a:r>
            <a:r>
              <a:rPr lang="en-US" dirty="0" err="1">
                <a:effectLst/>
                <a:latin typeface="Calibri Light" panose="020F0302020204030204" pitchFamily="34" charset="0"/>
              </a:rPr>
              <a:t>vitis</a:t>
            </a:r>
            <a:r>
              <a:rPr lang="en-US" dirty="0">
                <a:effectLst/>
                <a:latin typeface="Calibri Light" panose="020F0302020204030204" pitchFamily="34" charset="0"/>
              </a:rPr>
              <a:t> </a:t>
            </a:r>
            <a:r>
              <a:rPr lang="en-US" dirty="0" err="1">
                <a:effectLst/>
                <a:latin typeface="Calibri Light" panose="020F0302020204030204" pitchFamily="34" charset="0"/>
              </a:rPr>
              <a:t>tu</a:t>
            </a:r>
            <a:r>
              <a:rPr lang="en-US" dirty="0">
                <a:effectLst/>
                <a:latin typeface="Calibri Light" panose="020F0302020204030204" pitchFamily="34" charset="0"/>
              </a:rPr>
              <a:t>? Am </a:t>
            </a:r>
            <a:r>
              <a:rPr lang="en-US" dirty="0" err="1">
                <a:effectLst/>
                <a:latin typeface="Calibri Light" panose="020F0302020204030204" pitchFamily="34" charset="0"/>
              </a:rPr>
              <a:t>quia</a:t>
            </a:r>
            <a:r>
              <a:rPr lang="en-US" dirty="0">
                <a:effectLst/>
                <a:latin typeface="Calibri Light" panose="020F0302020204030204" pitchFamily="34" charset="0"/>
              </a:rPr>
              <a:t> </a:t>
            </a:r>
            <a:r>
              <a:rPr lang="en-US" dirty="0" err="1">
                <a:effectLst/>
                <a:latin typeface="Calibri Light" panose="020F0302020204030204" pitchFamily="34" charset="0"/>
              </a:rPr>
              <a:t>nihit</a:t>
            </a:r>
            <a:r>
              <a:rPr lang="en-US" dirty="0">
                <a:effectLst/>
                <a:latin typeface="Calibri Light" panose="020F0302020204030204" pitchFamily="34" charset="0"/>
              </a:rPr>
              <a:t>, </a:t>
            </a:r>
            <a:r>
              <a:rPr lang="en-US" dirty="0" err="1">
                <a:effectLst/>
                <a:latin typeface="Calibri Light" panose="020F0302020204030204" pitchFamily="34" charset="0"/>
              </a:rPr>
              <a:t>corPera</a:t>
            </a:r>
            <a:r>
              <a:rPr lang="en-US" dirty="0">
                <a:effectLst/>
                <a:latin typeface="Calibri Light" panose="020F0302020204030204" pitchFamily="34" charset="0"/>
              </a:rPr>
              <a:t> </a:t>
            </a:r>
            <a:r>
              <a:rPr lang="en-US" dirty="0" err="1">
                <a:effectLst/>
                <a:latin typeface="Calibri Light" panose="020F0302020204030204" pitchFamily="34" charset="0"/>
              </a:rPr>
              <a:t>commol</a:t>
            </a:r>
            <a:r>
              <a:rPr lang="en-US" dirty="0">
                <a:effectLst/>
                <a:latin typeface="Calibri Light" panose="020F0302020204030204" pitchFamily="34" charset="0"/>
              </a:rPr>
              <a:t> </a:t>
            </a:r>
            <a:r>
              <a:rPr lang="en-US" dirty="0" err="1">
                <a:effectLst/>
                <a:latin typeface="Calibri Light" panose="020F0302020204030204" pitchFamily="34" charset="0"/>
              </a:rPr>
              <a:t>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 Lorem </a:t>
            </a:r>
            <a:r>
              <a:rPr lang="en-US" dirty="0" err="1">
                <a:effectLst/>
                <a:latin typeface="Calibri Light" panose="020F0302020204030204" pitchFamily="34" charset="0"/>
              </a:rPr>
              <a:t>ips</a:t>
            </a:r>
            <a:r>
              <a:rPr lang="en-US" dirty="0">
                <a:effectLst/>
                <a:latin typeface="Calibri Light" panose="020F0302020204030204" pitchFamily="34" charset="0"/>
              </a:rPr>
              <a:t> um </a:t>
            </a:r>
            <a:r>
              <a:rPr lang="en-US" dirty="0" err="1">
                <a:effectLst/>
                <a:latin typeface="Calibri Light" panose="020F0302020204030204" pitchFamily="34" charset="0"/>
              </a:rPr>
              <a:t>dolora</a:t>
            </a:r>
            <a:r>
              <a:rPr lang="en-US" dirty="0">
                <a:effectLst/>
                <a:latin typeface="Calibri Light" panose="020F0302020204030204" pitchFamily="34" charset="0"/>
              </a:rPr>
              <a:t>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
            </a:r>
            <a:r>
              <a:rPr lang="en-US" dirty="0">
                <a:effectLst/>
                <a:latin typeface="Calibri Light" panose="020F0302020204030204" pitchFamily="34" charset="0"/>
              </a:rPr>
              <a:t> </a:t>
            </a:r>
            <a:r>
              <a:rPr lang="en-US" dirty="0" err="1">
                <a:effectLst/>
                <a:latin typeface="Calibri Light" panose="020F0302020204030204" pitchFamily="34" charset="0"/>
              </a:rPr>
              <a: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par </a:t>
            </a:r>
            <a:r>
              <a:rPr lang="en-US" dirty="0" err="1">
                <a:effectLst/>
                <a:latin typeface="Calibri Light" panose="020F0302020204030204" pitchFamily="34" charset="0"/>
              </a:rPr>
              <a:t>chil</a:t>
            </a:r>
            <a:r>
              <a:rPr lang="en-US" dirty="0">
                <a:effectLst/>
                <a:latin typeface="Calibri Light" panose="020F0302020204030204" pitchFamily="34" charset="0"/>
              </a:rPr>
              <a:t> </a:t>
            </a:r>
            <a:r>
              <a:rPr lang="en-US" dirty="0" err="1">
                <a:effectLst/>
                <a:latin typeface="Calibri Light" panose="020F0302020204030204" pitchFamily="34" charset="0"/>
              </a:rPr>
              <a:t>iqui</a:t>
            </a:r>
            <a:r>
              <a:rPr lang="en-US" dirty="0">
                <a:effectLst/>
                <a:latin typeface="Calibri Light" panose="020F0302020204030204" pitchFamily="34" charset="0"/>
              </a:rPr>
              <a:t> cu. </a:t>
            </a:r>
            <a:r>
              <a:rPr lang="en-US" dirty="0" err="1">
                <a:effectLst/>
                <a:latin typeface="Calibri Light" panose="020F0302020204030204" pitchFamily="34" charset="0"/>
              </a:rPr>
              <a:t>Aximus</a:t>
            </a:r>
            <a:r>
              <a:rPr lang="en-US" dirty="0">
                <a:effectLst/>
                <a:latin typeface="Calibri Light" panose="020F0302020204030204" pitchFamily="34" charset="0"/>
              </a:rPr>
              <a:t> </a:t>
            </a:r>
            <a:r>
              <a:rPr lang="en-US" dirty="0" err="1">
                <a:effectLst/>
                <a:latin typeface="Calibri Light" panose="020F0302020204030204" pitchFamily="34" charset="0"/>
              </a:rPr>
              <a:t>explit</a:t>
            </a:r>
            <a:r>
              <a:rPr lang="en-US" dirty="0">
                <a:effectLst/>
                <a:latin typeface="Calibri Light" panose="020F0302020204030204" pitchFamily="34" charset="0"/>
              </a:rPr>
              <a:t> et </a:t>
            </a:r>
            <a:r>
              <a:rPr lang="en-US" dirty="0" err="1">
                <a:effectLst/>
                <a:latin typeface="Calibri Light" panose="020F0302020204030204" pitchFamily="34" charset="0"/>
              </a:rPr>
              <a:t>vitis</a:t>
            </a:r>
            <a:r>
              <a:rPr lang="en-US" dirty="0">
                <a:effectLst/>
                <a:latin typeface="Calibri Light" panose="020F0302020204030204" pitchFamily="34" charset="0"/>
              </a:rPr>
              <a:t> </a:t>
            </a:r>
            <a:r>
              <a:rPr lang="en-US" dirty="0" err="1">
                <a:effectLst/>
                <a:latin typeface="Calibri Light" panose="020F0302020204030204" pitchFamily="34" charset="0"/>
              </a:rPr>
              <a:t>tu</a:t>
            </a:r>
            <a:r>
              <a:rPr lang="en-US" dirty="0">
                <a:effectLst/>
                <a:latin typeface="Calibri Light" panose="020F0302020204030204" pitchFamily="34" charset="0"/>
              </a:rPr>
              <a:t>? Am </a:t>
            </a:r>
            <a:r>
              <a:rPr lang="en-US" dirty="0" err="1">
                <a:effectLst/>
                <a:latin typeface="Calibri Light" panose="020F0302020204030204" pitchFamily="34" charset="0"/>
              </a:rPr>
              <a:t>quia</a:t>
            </a:r>
            <a:r>
              <a:rPr lang="en-US" dirty="0">
                <a:effectLst/>
                <a:latin typeface="Calibri Light" panose="020F0302020204030204" pitchFamily="34" charset="0"/>
              </a:rPr>
              <a:t> </a:t>
            </a:r>
            <a:r>
              <a:rPr lang="en-US" dirty="0" err="1">
                <a:effectLst/>
                <a:latin typeface="Calibri Light" panose="020F0302020204030204" pitchFamily="34" charset="0"/>
              </a:rPr>
              <a:t>nihit</a:t>
            </a:r>
            <a:r>
              <a:rPr lang="en-US" dirty="0">
                <a:effectLst/>
                <a:latin typeface="Calibri Light" panose="020F0302020204030204" pitchFamily="34" charset="0"/>
              </a:rPr>
              <a:t>, cor. </a:t>
            </a:r>
          </a:p>
        </p:txBody>
      </p:sp>
    </p:spTree>
    <p:extLst>
      <p:ext uri="{BB962C8B-B14F-4D97-AF65-F5344CB8AC3E}">
        <p14:creationId xmlns:p14="http://schemas.microsoft.com/office/powerpoint/2010/main" val="28582996"/>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imag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6AF3D7-783C-4446-9AF6-46C6DE8C35D5}"/>
              </a:ext>
            </a:extLst>
          </p:cNvPr>
          <p:cNvSpPr/>
          <p:nvPr userDrawn="1"/>
        </p:nvSpPr>
        <p:spPr>
          <a:xfrm>
            <a:off x="9323880" y="49829"/>
            <a:ext cx="5306520" cy="2568589"/>
          </a:xfrm>
          <a:prstGeom prst="rect">
            <a:avLst/>
          </a:prstGeom>
          <a:solidFill>
            <a:srgbClr val="EFF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82D9FBE-DE9A-5D4F-AA8E-F80FB857588A}"/>
              </a:ext>
            </a:extLst>
          </p:cNvPr>
          <p:cNvSpPr/>
          <p:nvPr userDrawn="1"/>
        </p:nvSpPr>
        <p:spPr>
          <a:xfrm>
            <a:off x="9323879" y="2826069"/>
            <a:ext cx="5306520" cy="2568588"/>
          </a:xfrm>
          <a:prstGeom prst="rect">
            <a:avLst/>
          </a:prstGeom>
          <a:solidFill>
            <a:srgbClr val="EFF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C848256-3E05-D741-858F-E7A31BC705B0}"/>
              </a:ext>
            </a:extLst>
          </p:cNvPr>
          <p:cNvSpPr/>
          <p:nvPr userDrawn="1"/>
        </p:nvSpPr>
        <p:spPr>
          <a:xfrm>
            <a:off x="9323879" y="5618674"/>
            <a:ext cx="5306520" cy="2568588"/>
          </a:xfrm>
          <a:prstGeom prst="rect">
            <a:avLst/>
          </a:prstGeom>
          <a:solidFill>
            <a:srgbClr val="EFF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Picture Placeholder 25">
            <a:extLst>
              <a:ext uri="{FF2B5EF4-FFF2-40B4-BE49-F238E27FC236}">
                <a16:creationId xmlns:a16="http://schemas.microsoft.com/office/drawing/2014/main" id="{42909C9E-4878-CF4A-92BD-2BEF7D3EB271}"/>
              </a:ext>
            </a:extLst>
          </p:cNvPr>
          <p:cNvSpPr>
            <a:spLocks noGrp="1"/>
          </p:cNvSpPr>
          <p:nvPr>
            <p:ph type="pic" sz="quarter" idx="23"/>
          </p:nvPr>
        </p:nvSpPr>
        <p:spPr>
          <a:xfrm>
            <a:off x="9323880" y="14991"/>
            <a:ext cx="5306519" cy="2638267"/>
          </a:xfrm>
          <a:prstGeom prst="rect">
            <a:avLst/>
          </a:prstGeom>
        </p:spPr>
        <p:txBody>
          <a:bodyPr/>
          <a:lstStyle>
            <a:lvl1pPr marL="0" indent="0">
              <a:buNone/>
              <a:defRPr sz="1600">
                <a:solidFill>
                  <a:srgbClr val="E7212F"/>
                </a:solidFill>
              </a:defRPr>
            </a:lvl1pPr>
          </a:lstStyle>
          <a:p>
            <a:endParaRPr lang="en-US" dirty="0"/>
          </a:p>
        </p:txBody>
      </p:sp>
      <p:sp>
        <p:nvSpPr>
          <p:cNvPr id="14" name="Picture Placeholder 25">
            <a:extLst>
              <a:ext uri="{FF2B5EF4-FFF2-40B4-BE49-F238E27FC236}">
                <a16:creationId xmlns:a16="http://schemas.microsoft.com/office/drawing/2014/main" id="{0AFFEABC-1DFC-0541-9B57-E7943AC7D068}"/>
              </a:ext>
            </a:extLst>
          </p:cNvPr>
          <p:cNvSpPr>
            <a:spLocks noGrp="1"/>
          </p:cNvSpPr>
          <p:nvPr>
            <p:ph type="pic" sz="quarter" idx="24"/>
          </p:nvPr>
        </p:nvSpPr>
        <p:spPr>
          <a:xfrm>
            <a:off x="9323880" y="2807596"/>
            <a:ext cx="5306519" cy="2638267"/>
          </a:xfrm>
          <a:prstGeom prst="rect">
            <a:avLst/>
          </a:prstGeom>
        </p:spPr>
        <p:txBody>
          <a:bodyPr/>
          <a:lstStyle>
            <a:lvl1pPr marL="0" indent="0">
              <a:buNone/>
              <a:defRPr sz="1600">
                <a:solidFill>
                  <a:srgbClr val="E7212F"/>
                </a:solidFill>
              </a:defRPr>
            </a:lvl1pPr>
          </a:lstStyle>
          <a:p>
            <a:endParaRPr lang="en-US" dirty="0"/>
          </a:p>
        </p:txBody>
      </p:sp>
      <p:sp>
        <p:nvSpPr>
          <p:cNvPr id="15" name="Picture Placeholder 25">
            <a:extLst>
              <a:ext uri="{FF2B5EF4-FFF2-40B4-BE49-F238E27FC236}">
                <a16:creationId xmlns:a16="http://schemas.microsoft.com/office/drawing/2014/main" id="{F9128AA9-B3A1-C548-B414-2308AA349749}"/>
              </a:ext>
            </a:extLst>
          </p:cNvPr>
          <p:cNvSpPr>
            <a:spLocks noGrp="1"/>
          </p:cNvSpPr>
          <p:nvPr>
            <p:ph type="pic" sz="quarter" idx="25"/>
          </p:nvPr>
        </p:nvSpPr>
        <p:spPr>
          <a:xfrm>
            <a:off x="9323880" y="5583835"/>
            <a:ext cx="5306519" cy="2638267"/>
          </a:xfrm>
          <a:prstGeom prst="rect">
            <a:avLst/>
          </a:prstGeom>
        </p:spPr>
        <p:txBody>
          <a:bodyPr/>
          <a:lstStyle>
            <a:lvl1pPr marL="0" indent="0">
              <a:buNone/>
              <a:defRPr sz="1600">
                <a:solidFill>
                  <a:srgbClr val="E7212F"/>
                </a:solidFill>
              </a:defRPr>
            </a:lvl1pPr>
          </a:lstStyle>
          <a:p>
            <a:endParaRPr lang="en-US" dirty="0"/>
          </a:p>
        </p:txBody>
      </p:sp>
      <p:sp>
        <p:nvSpPr>
          <p:cNvPr id="12" name="Text Placeholder 10">
            <a:extLst>
              <a:ext uri="{FF2B5EF4-FFF2-40B4-BE49-F238E27FC236}">
                <a16:creationId xmlns:a16="http://schemas.microsoft.com/office/drawing/2014/main" id="{772CFCCD-2117-D14F-BF4D-4BAA3C8F6D47}"/>
              </a:ext>
            </a:extLst>
          </p:cNvPr>
          <p:cNvSpPr>
            <a:spLocks noGrp="1"/>
          </p:cNvSpPr>
          <p:nvPr>
            <p:ph type="body" sz="quarter" idx="18" hasCustomPrompt="1"/>
          </p:nvPr>
        </p:nvSpPr>
        <p:spPr>
          <a:xfrm>
            <a:off x="748265" y="4048568"/>
            <a:ext cx="4923665" cy="438150"/>
          </a:xfrm>
          <a:prstGeom prst="rect">
            <a:avLst/>
          </a:prstGeom>
        </p:spPr>
        <p:txBody>
          <a:bodyPr anchor="t"/>
          <a:lstStyle>
            <a:lvl1pPr marL="0" indent="0">
              <a:lnSpc>
                <a:spcPct val="85000"/>
              </a:lnSpc>
              <a:buFontTx/>
              <a:buNone/>
              <a:defRPr sz="2400" b="1" i="0">
                <a:solidFill>
                  <a:srgbClr val="E7212F"/>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13" name="Text Placeholder 10">
            <a:extLst>
              <a:ext uri="{FF2B5EF4-FFF2-40B4-BE49-F238E27FC236}">
                <a16:creationId xmlns:a16="http://schemas.microsoft.com/office/drawing/2014/main" id="{7EABCFB1-2E61-774A-A3FC-554BC7E597A5}"/>
              </a:ext>
            </a:extLst>
          </p:cNvPr>
          <p:cNvSpPr>
            <a:spLocks noGrp="1"/>
          </p:cNvSpPr>
          <p:nvPr>
            <p:ph type="body" sz="quarter" idx="19" hasCustomPrompt="1"/>
          </p:nvPr>
        </p:nvSpPr>
        <p:spPr>
          <a:xfrm>
            <a:off x="685421" y="1725491"/>
            <a:ext cx="7011915" cy="2014474"/>
          </a:xfrm>
          <a:prstGeom prst="rect">
            <a:avLst/>
          </a:prstGeom>
        </p:spPr>
        <p:txBody>
          <a:bodyPr anchor="t"/>
          <a:lstStyle>
            <a:lvl1pPr marL="0" indent="0">
              <a:lnSpc>
                <a:spcPct val="85000"/>
              </a:lnSpc>
              <a:buFontTx/>
              <a:buNone/>
              <a:defRPr sz="7200" b="0" i="0">
                <a:solidFill>
                  <a:schemeClr val="tx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Headline goes here lorem ipsum</a:t>
            </a:r>
          </a:p>
        </p:txBody>
      </p:sp>
      <p:pic>
        <p:nvPicPr>
          <p:cNvPr id="16" name="Picture 15">
            <a:extLst>
              <a:ext uri="{FF2B5EF4-FFF2-40B4-BE49-F238E27FC236}">
                <a16:creationId xmlns:a16="http://schemas.microsoft.com/office/drawing/2014/main" id="{8D22B7AC-97CF-2947-8690-5BF2568E98CA}"/>
              </a:ext>
            </a:extLst>
          </p:cNvPr>
          <p:cNvPicPr>
            <a:picLocks noChangeAspect="1"/>
          </p:cNvPicPr>
          <p:nvPr userDrawn="1"/>
        </p:nvPicPr>
        <p:blipFill>
          <a:blip r:embed="rId2"/>
          <a:stretch>
            <a:fillRect/>
          </a:stretch>
        </p:blipFill>
        <p:spPr>
          <a:xfrm>
            <a:off x="818001" y="3837237"/>
            <a:ext cx="2025650" cy="69679"/>
          </a:xfrm>
          <a:prstGeom prst="rect">
            <a:avLst/>
          </a:prstGeom>
        </p:spPr>
      </p:pic>
      <p:sp>
        <p:nvSpPr>
          <p:cNvPr id="17" name="Text Placeholder 3">
            <a:extLst>
              <a:ext uri="{FF2B5EF4-FFF2-40B4-BE49-F238E27FC236}">
                <a16:creationId xmlns:a16="http://schemas.microsoft.com/office/drawing/2014/main" id="{01ECE6F1-4E03-7942-81C5-C7623B15948B}"/>
              </a:ext>
            </a:extLst>
          </p:cNvPr>
          <p:cNvSpPr>
            <a:spLocks noGrp="1"/>
          </p:cNvSpPr>
          <p:nvPr>
            <p:ph type="body" sz="quarter" idx="26" hasCustomPrompt="1"/>
          </p:nvPr>
        </p:nvSpPr>
        <p:spPr>
          <a:xfrm>
            <a:off x="735805" y="4564879"/>
            <a:ext cx="6988827" cy="2938072"/>
          </a:xfrm>
          <a:prstGeom prst="rect">
            <a:avLst/>
          </a:prstGeom>
        </p:spPr>
        <p:txBody>
          <a:bodyPr anchor="t"/>
          <a:lstStyle>
            <a:lvl1pPr marL="0" marR="0" indent="0" algn="l" defTabSz="914400" rtl="0" eaLnBrk="1" fontAlgn="auto" latinLnBrk="0" hangingPunct="1">
              <a:lnSpc>
                <a:spcPct val="100000"/>
              </a:lnSpc>
              <a:spcBef>
                <a:spcPts val="1000"/>
              </a:spcBef>
              <a:spcAft>
                <a:spcPts val="0"/>
              </a:spcAft>
              <a:buClrTx/>
              <a:buSzTx/>
              <a:buFontTx/>
              <a:buNone/>
              <a:tabLst/>
              <a:defRPr lang="en-US" sz="1800">
                <a:solidFill>
                  <a:schemeClr val="tx1"/>
                </a:solidFill>
                <a:effectLs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a:t>
            </a:r>
            <a:r>
              <a:rPr lang="en-US" dirty="0">
                <a:effectLst/>
                <a:latin typeface="Calibri Light" panose="020F0302020204030204" pitchFamily="34" charset="0"/>
              </a:rPr>
              <a:t> </a:t>
            </a:r>
            <a:r>
              <a:rPr lang="en-US" dirty="0" err="1">
                <a:effectLst/>
                <a:latin typeface="Calibri Light" panose="020F0302020204030204" pitchFamily="34" charset="0"/>
              </a:rPr>
              <a:t>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 Lorem </a:t>
            </a:r>
            <a:r>
              <a:rPr lang="en-US" dirty="0" err="1">
                <a:effectLst/>
                <a:latin typeface="Calibri Light" panose="020F0302020204030204" pitchFamily="34" charset="0"/>
              </a:rPr>
              <a:t>ips</a:t>
            </a:r>
            <a:r>
              <a:rPr lang="en-US" dirty="0">
                <a:effectLst/>
                <a:latin typeface="Calibri Light" panose="020F0302020204030204" pitchFamily="34" charset="0"/>
              </a:rPr>
              <a:t> 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ex </a:t>
            </a:r>
            <a:r>
              <a:rPr lang="en-US" dirty="0" err="1">
                <a:effectLst/>
                <a:latin typeface="Calibri Light" panose="020F0302020204030204" pitchFamily="34" charset="0"/>
              </a:rPr>
              <a:t>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pro </a:t>
            </a:r>
            <a:r>
              <a:rPr lang="en-US" dirty="0" err="1">
                <a:effectLst/>
                <a:latin typeface="Calibri Light" panose="020F0302020204030204" pitchFamily="34" charset="0"/>
              </a:rPr>
              <a:t>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par </a:t>
            </a:r>
            <a:r>
              <a:rPr lang="en-US" dirty="0" err="1">
                <a:effectLst/>
                <a:latin typeface="Calibri Light" panose="020F0302020204030204" pitchFamily="34" charset="0"/>
              </a:rPr>
              <a:t>chil</a:t>
            </a:r>
            <a:r>
              <a:rPr lang="en-US" dirty="0">
                <a:effectLst/>
                <a:latin typeface="Calibri Light" panose="020F0302020204030204" pitchFamily="34" charset="0"/>
              </a:rPr>
              <a:t> </a:t>
            </a:r>
            <a:r>
              <a:rPr lang="en-US" dirty="0" err="1">
                <a:effectLst/>
                <a:latin typeface="Calibri Light" panose="020F0302020204030204" pitchFamily="34" charset="0"/>
              </a:rPr>
              <a:t>iqui</a:t>
            </a:r>
            <a:r>
              <a:rPr lang="en-US" dirty="0">
                <a:effectLst/>
                <a:latin typeface="Calibri Light" panose="020F0302020204030204" pitchFamily="34" charset="0"/>
              </a:rPr>
              <a:t> cu. </a:t>
            </a:r>
            <a:r>
              <a:rPr lang="en-US" dirty="0" err="1">
                <a:effectLst/>
                <a:latin typeface="Calibri Light" panose="020F0302020204030204" pitchFamily="34" charset="0"/>
              </a:rPr>
              <a:t>Aximus</a:t>
            </a:r>
            <a:r>
              <a:rPr lang="en-US" dirty="0">
                <a:effectLst/>
                <a:latin typeface="Calibri Light" panose="020F0302020204030204" pitchFamily="34" charset="0"/>
              </a:rPr>
              <a:t> </a:t>
            </a:r>
            <a:r>
              <a:rPr lang="en-US" dirty="0" err="1">
                <a:effectLst/>
                <a:latin typeface="Calibri Light" panose="020F0302020204030204" pitchFamily="34" charset="0"/>
              </a:rPr>
              <a:t>explit</a:t>
            </a:r>
            <a:r>
              <a:rPr lang="en-US" dirty="0">
                <a:effectLst/>
                <a:latin typeface="Calibri Light" panose="020F0302020204030204" pitchFamily="34" charset="0"/>
              </a:rPr>
              <a:t> et </a:t>
            </a:r>
            <a:r>
              <a:rPr lang="en-US" dirty="0" err="1">
                <a:effectLst/>
                <a:latin typeface="Calibri Light" panose="020F0302020204030204" pitchFamily="34" charset="0"/>
              </a:rPr>
              <a:t>vitis</a:t>
            </a:r>
            <a:r>
              <a:rPr lang="en-US" dirty="0">
                <a:effectLst/>
                <a:latin typeface="Calibri Light" panose="020F0302020204030204" pitchFamily="34" charset="0"/>
              </a:rPr>
              <a:t> </a:t>
            </a:r>
            <a:r>
              <a:rPr lang="en-US" dirty="0" err="1">
                <a:effectLst/>
                <a:latin typeface="Calibri Light" panose="020F0302020204030204" pitchFamily="34" charset="0"/>
              </a:rPr>
              <a:t>tu</a:t>
            </a:r>
            <a:r>
              <a:rPr lang="en-US" dirty="0">
                <a:effectLst/>
                <a:latin typeface="Calibri Light" panose="020F0302020204030204" pitchFamily="34" charset="0"/>
              </a:rPr>
              <a:t>? Am </a:t>
            </a:r>
            <a:r>
              <a:rPr lang="en-US" dirty="0" err="1">
                <a:effectLst/>
                <a:latin typeface="Calibri Light" panose="020F0302020204030204" pitchFamily="34" charset="0"/>
              </a:rPr>
              <a:t>quia</a:t>
            </a:r>
            <a:r>
              <a:rPr lang="en-US" dirty="0">
                <a:effectLst/>
                <a:latin typeface="Calibri Light" panose="020F0302020204030204" pitchFamily="34" charset="0"/>
              </a:rPr>
              <a:t> </a:t>
            </a:r>
            <a:r>
              <a:rPr lang="en-US" dirty="0" err="1">
                <a:effectLst/>
                <a:latin typeface="Calibri Light" panose="020F0302020204030204" pitchFamily="34" charset="0"/>
              </a:rPr>
              <a:t>nihit</a:t>
            </a:r>
            <a:r>
              <a:rPr lang="en-US" dirty="0">
                <a:effectLst/>
                <a:latin typeface="Calibri Light" panose="020F0302020204030204" pitchFamily="34" charset="0"/>
              </a:rPr>
              <a:t>, </a:t>
            </a:r>
            <a:r>
              <a:rPr lang="en-US" dirty="0" err="1">
                <a:effectLst/>
                <a:latin typeface="Calibri Light" panose="020F0302020204030204" pitchFamily="34" charset="0"/>
              </a:rPr>
              <a:t>corPera</a:t>
            </a:r>
            <a:r>
              <a:rPr lang="en-US" dirty="0">
                <a:effectLst/>
                <a:latin typeface="Calibri Light" panose="020F0302020204030204" pitchFamily="34" charset="0"/>
              </a:rPr>
              <a:t> </a:t>
            </a:r>
            <a:r>
              <a:rPr lang="en-US" dirty="0" err="1">
                <a:effectLst/>
                <a:latin typeface="Calibri Light" panose="020F0302020204030204" pitchFamily="34" charset="0"/>
              </a:rPr>
              <a:t>commol</a:t>
            </a:r>
            <a:r>
              <a:rPr lang="en-US" dirty="0">
                <a:effectLst/>
                <a:latin typeface="Calibri Light" panose="020F0302020204030204" pitchFamily="34" charset="0"/>
              </a:rPr>
              <a:t> </a:t>
            </a:r>
            <a:r>
              <a:rPr lang="en-US" dirty="0" err="1">
                <a:effectLst/>
                <a:latin typeface="Calibri Light" panose="020F0302020204030204" pitchFamily="34" charset="0"/>
              </a:rPr>
              <a:t>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 Lorem </a:t>
            </a:r>
            <a:r>
              <a:rPr lang="en-US" dirty="0" err="1">
                <a:effectLst/>
                <a:latin typeface="Calibri Light" panose="020F0302020204030204" pitchFamily="34" charset="0"/>
              </a:rPr>
              <a:t>ips</a:t>
            </a:r>
            <a:r>
              <a:rPr lang="en-US" dirty="0">
                <a:effectLst/>
                <a:latin typeface="Calibri Light" panose="020F0302020204030204" pitchFamily="34" charset="0"/>
              </a:rPr>
              <a:t> um </a:t>
            </a:r>
            <a:r>
              <a:rPr lang="en-US" dirty="0" err="1">
                <a:effectLst/>
                <a:latin typeface="Calibri Light" panose="020F0302020204030204" pitchFamily="34" charset="0"/>
              </a:rPr>
              <a:t>dolora</a:t>
            </a:r>
            <a:r>
              <a:rPr lang="en-US" dirty="0">
                <a:effectLst/>
                <a:latin typeface="Calibri Light" panose="020F0302020204030204" pitchFamily="34" charset="0"/>
              </a:rPr>
              <a:t>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
            </a:r>
            <a:r>
              <a:rPr lang="en-US" dirty="0">
                <a:effectLst/>
                <a:latin typeface="Calibri Light" panose="020F0302020204030204" pitchFamily="34" charset="0"/>
              </a:rPr>
              <a:t> </a:t>
            </a:r>
            <a:r>
              <a:rPr lang="en-US" dirty="0" err="1">
                <a:effectLst/>
                <a:latin typeface="Calibri Light" panose="020F0302020204030204" pitchFamily="34" charset="0"/>
              </a:rPr>
              <a: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par </a:t>
            </a:r>
            <a:r>
              <a:rPr lang="en-US" dirty="0" err="1">
                <a:effectLst/>
                <a:latin typeface="Calibri Light" panose="020F0302020204030204" pitchFamily="34" charset="0"/>
              </a:rPr>
              <a:t>chil</a:t>
            </a:r>
            <a:r>
              <a:rPr lang="en-US" dirty="0">
                <a:effectLst/>
                <a:latin typeface="Calibri Light" panose="020F0302020204030204" pitchFamily="34" charset="0"/>
              </a:rPr>
              <a:t> </a:t>
            </a:r>
            <a:r>
              <a:rPr lang="en-US" dirty="0" err="1">
                <a:effectLst/>
                <a:latin typeface="Calibri Light" panose="020F0302020204030204" pitchFamily="34" charset="0"/>
              </a:rPr>
              <a:t>iqui</a:t>
            </a:r>
            <a:r>
              <a:rPr lang="en-US" dirty="0">
                <a:effectLst/>
                <a:latin typeface="Calibri Light" panose="020F0302020204030204" pitchFamily="34" charset="0"/>
              </a:rPr>
              <a:t> cu. </a:t>
            </a:r>
            <a:r>
              <a:rPr lang="en-US" dirty="0" err="1">
                <a:effectLst/>
                <a:latin typeface="Calibri Light" panose="020F0302020204030204" pitchFamily="34" charset="0"/>
              </a:rPr>
              <a:t>Aximus</a:t>
            </a:r>
            <a:r>
              <a:rPr lang="en-US" dirty="0">
                <a:effectLst/>
                <a:latin typeface="Calibri Light" panose="020F0302020204030204" pitchFamily="34" charset="0"/>
              </a:rPr>
              <a:t> </a:t>
            </a:r>
            <a:r>
              <a:rPr lang="en-US" dirty="0" err="1">
                <a:effectLst/>
                <a:latin typeface="Calibri Light" panose="020F0302020204030204" pitchFamily="34" charset="0"/>
              </a:rPr>
              <a:t>explit</a:t>
            </a:r>
            <a:r>
              <a:rPr lang="en-US" dirty="0">
                <a:effectLst/>
                <a:latin typeface="Calibri Light" panose="020F0302020204030204" pitchFamily="34" charset="0"/>
              </a:rPr>
              <a:t> et </a:t>
            </a:r>
            <a:r>
              <a:rPr lang="en-US" dirty="0" err="1">
                <a:effectLst/>
                <a:latin typeface="Calibri Light" panose="020F0302020204030204" pitchFamily="34" charset="0"/>
              </a:rPr>
              <a:t>vitis</a:t>
            </a:r>
            <a:r>
              <a:rPr lang="en-US" dirty="0">
                <a:effectLst/>
                <a:latin typeface="Calibri Light" panose="020F0302020204030204" pitchFamily="34" charset="0"/>
              </a:rPr>
              <a:t> </a:t>
            </a:r>
            <a:r>
              <a:rPr lang="en-US" dirty="0" err="1">
                <a:effectLst/>
                <a:latin typeface="Calibri Light" panose="020F0302020204030204" pitchFamily="34" charset="0"/>
              </a:rPr>
              <a:t>tu</a:t>
            </a:r>
            <a:r>
              <a:rPr lang="en-US" dirty="0">
                <a:effectLst/>
                <a:latin typeface="Calibri Light" panose="020F0302020204030204" pitchFamily="34" charset="0"/>
              </a:rPr>
              <a:t>? Am </a:t>
            </a:r>
            <a:r>
              <a:rPr lang="en-US" dirty="0" err="1">
                <a:effectLst/>
                <a:latin typeface="Calibri Light" panose="020F0302020204030204" pitchFamily="34" charset="0"/>
              </a:rPr>
              <a:t>quia</a:t>
            </a:r>
            <a:r>
              <a:rPr lang="en-US" dirty="0">
                <a:effectLst/>
                <a:latin typeface="Calibri Light" panose="020F0302020204030204" pitchFamily="34" charset="0"/>
              </a:rPr>
              <a:t> </a:t>
            </a:r>
            <a:r>
              <a:rPr lang="en-US" dirty="0" err="1">
                <a:effectLst/>
                <a:latin typeface="Calibri Light" panose="020F0302020204030204" pitchFamily="34" charset="0"/>
              </a:rPr>
              <a:t>nihit</a:t>
            </a:r>
            <a:r>
              <a:rPr lang="en-US" dirty="0">
                <a:effectLst/>
                <a:latin typeface="Calibri Light" panose="020F0302020204030204" pitchFamily="34" charset="0"/>
              </a:rPr>
              <a:t>, cor. </a:t>
            </a:r>
          </a:p>
        </p:txBody>
      </p:sp>
    </p:spTree>
    <p:extLst>
      <p:ext uri="{BB962C8B-B14F-4D97-AF65-F5344CB8AC3E}">
        <p14:creationId xmlns:p14="http://schemas.microsoft.com/office/powerpoint/2010/main" val="3666804638"/>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image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B47B1CD-925A-5A4C-B879-630769E8EFD1}"/>
              </a:ext>
            </a:extLst>
          </p:cNvPr>
          <p:cNvSpPr/>
          <p:nvPr userDrawn="1"/>
        </p:nvSpPr>
        <p:spPr>
          <a:xfrm>
            <a:off x="0" y="1333196"/>
            <a:ext cx="8948120" cy="5713408"/>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Logo, company name&#10;&#10;Description automatically generated">
            <a:extLst>
              <a:ext uri="{FF2B5EF4-FFF2-40B4-BE49-F238E27FC236}">
                <a16:creationId xmlns:a16="http://schemas.microsoft.com/office/drawing/2014/main" id="{DC7D7630-C855-0D47-8EB3-71DA8D752B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20592" y="7262690"/>
            <a:ext cx="1780253" cy="886402"/>
          </a:xfrm>
          <a:prstGeom prst="rect">
            <a:avLst/>
          </a:prstGeom>
        </p:spPr>
      </p:pic>
      <p:sp>
        <p:nvSpPr>
          <p:cNvPr id="24" name="Picture Placeholder 4">
            <a:extLst>
              <a:ext uri="{FF2B5EF4-FFF2-40B4-BE49-F238E27FC236}">
                <a16:creationId xmlns:a16="http://schemas.microsoft.com/office/drawing/2014/main" id="{BB96E8C0-103E-B04E-B8CD-BED8B6F80370}"/>
              </a:ext>
            </a:extLst>
          </p:cNvPr>
          <p:cNvSpPr>
            <a:spLocks noGrp="1"/>
          </p:cNvSpPr>
          <p:nvPr>
            <p:ph type="pic" sz="quarter" idx="21" hasCustomPrompt="1"/>
          </p:nvPr>
        </p:nvSpPr>
        <p:spPr>
          <a:xfrm>
            <a:off x="1" y="1320721"/>
            <a:ext cx="8948120" cy="5726499"/>
          </a:xfrm>
          <a:prstGeom prst="rect">
            <a:avLst/>
          </a:prstGeom>
        </p:spPr>
        <p:txBody>
          <a:bodyPr/>
          <a:lstStyle>
            <a:lvl1pPr marL="0" indent="0" algn="ctr">
              <a:buNone/>
              <a:defRPr/>
            </a:lvl1pPr>
          </a:lstStyle>
          <a:p>
            <a:r>
              <a:rPr lang="en-US" dirty="0"/>
              <a:t>Click icon to update image</a:t>
            </a:r>
          </a:p>
        </p:txBody>
      </p:sp>
      <p:sp>
        <p:nvSpPr>
          <p:cNvPr id="9" name="Text Placeholder 10">
            <a:extLst>
              <a:ext uri="{FF2B5EF4-FFF2-40B4-BE49-F238E27FC236}">
                <a16:creationId xmlns:a16="http://schemas.microsoft.com/office/drawing/2014/main" id="{AE294615-B993-0346-8DFF-9312F1EB9A4E}"/>
              </a:ext>
            </a:extLst>
          </p:cNvPr>
          <p:cNvSpPr>
            <a:spLocks noGrp="1"/>
          </p:cNvSpPr>
          <p:nvPr>
            <p:ph type="body" sz="quarter" idx="19" hasCustomPrompt="1"/>
          </p:nvPr>
        </p:nvSpPr>
        <p:spPr>
          <a:xfrm>
            <a:off x="9911103" y="1287340"/>
            <a:ext cx="4142723" cy="438150"/>
          </a:xfrm>
          <a:prstGeom prst="rect">
            <a:avLst/>
          </a:prstGeom>
        </p:spPr>
        <p:txBody>
          <a:bodyPr anchor="t"/>
          <a:lstStyle>
            <a:lvl1pPr marL="0" indent="0">
              <a:lnSpc>
                <a:spcPct val="85000"/>
              </a:lnSpc>
              <a:buFontTx/>
              <a:buNone/>
              <a:defRPr sz="2400" b="1" i="0">
                <a:solidFill>
                  <a:srgbClr val="E7212F"/>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pic>
        <p:nvPicPr>
          <p:cNvPr id="11" name="Picture 10">
            <a:extLst>
              <a:ext uri="{FF2B5EF4-FFF2-40B4-BE49-F238E27FC236}">
                <a16:creationId xmlns:a16="http://schemas.microsoft.com/office/drawing/2014/main" id="{C3E949D1-70C1-5B47-AD9A-21C5762DDC94}"/>
              </a:ext>
            </a:extLst>
          </p:cNvPr>
          <p:cNvPicPr>
            <a:picLocks noChangeAspect="1"/>
          </p:cNvPicPr>
          <p:nvPr userDrawn="1"/>
        </p:nvPicPr>
        <p:blipFill>
          <a:blip r:embed="rId3"/>
          <a:stretch>
            <a:fillRect/>
          </a:stretch>
        </p:blipFill>
        <p:spPr>
          <a:xfrm>
            <a:off x="9980839" y="3790780"/>
            <a:ext cx="2025650" cy="69679"/>
          </a:xfrm>
          <a:prstGeom prst="rect">
            <a:avLst/>
          </a:prstGeom>
        </p:spPr>
      </p:pic>
      <p:sp>
        <p:nvSpPr>
          <p:cNvPr id="14" name="Text Placeholder 3">
            <a:extLst>
              <a:ext uri="{FF2B5EF4-FFF2-40B4-BE49-F238E27FC236}">
                <a16:creationId xmlns:a16="http://schemas.microsoft.com/office/drawing/2014/main" id="{2CC2944B-CB9B-E442-B401-04479CBDD5B1}"/>
              </a:ext>
            </a:extLst>
          </p:cNvPr>
          <p:cNvSpPr>
            <a:spLocks noGrp="1"/>
          </p:cNvSpPr>
          <p:nvPr>
            <p:ph type="body" sz="quarter" idx="24" hasCustomPrompt="1"/>
          </p:nvPr>
        </p:nvSpPr>
        <p:spPr>
          <a:xfrm>
            <a:off x="9922349" y="3964286"/>
            <a:ext cx="4078469" cy="2938072"/>
          </a:xfrm>
          <a:prstGeom prst="rect">
            <a:avLst/>
          </a:prstGeom>
        </p:spPr>
        <p:txBody>
          <a:bodyPr anchor="t"/>
          <a:lstStyle>
            <a:lvl1pPr marL="0" marR="0" indent="0" algn="l" defTabSz="914400" rtl="0" eaLnBrk="1" fontAlgn="auto" latinLnBrk="0" hangingPunct="1">
              <a:lnSpc>
                <a:spcPct val="100000"/>
              </a:lnSpc>
              <a:spcBef>
                <a:spcPts val="1000"/>
              </a:spcBef>
              <a:spcAft>
                <a:spcPts val="0"/>
              </a:spcAft>
              <a:buClrTx/>
              <a:buSzTx/>
              <a:buFontTx/>
              <a:buNone/>
              <a:tabLst/>
              <a:defRPr lang="en-US" sz="1800" b="0" i="0">
                <a:solidFill>
                  <a:schemeClr val="tx1"/>
                </a:solidFill>
                <a:effectLst/>
                <a:latin typeface="Calibri Light" panose="020F0302020204030204" pitchFamily="34" charset="0"/>
                <a:cs typeface="Calibri Light" panose="020F030202020403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a:t>
            </a:r>
            <a:r>
              <a:rPr lang="en-US" dirty="0">
                <a:effectLst/>
                <a:latin typeface="Calibri Light" panose="020F0302020204030204" pitchFamily="34" charset="0"/>
              </a:rPr>
              <a:t> </a:t>
            </a:r>
            <a:r>
              <a:rPr lang="en-US" dirty="0" err="1">
                <a:effectLst/>
                <a:latin typeface="Calibri Light" panose="020F0302020204030204" pitchFamily="34" charset="0"/>
              </a:rPr>
              <a:t>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 Lorem </a:t>
            </a:r>
            <a:r>
              <a:rPr lang="en-US" dirty="0" err="1">
                <a:effectLst/>
                <a:latin typeface="Calibri Light" panose="020F0302020204030204" pitchFamily="34" charset="0"/>
              </a:rPr>
              <a:t>ips</a:t>
            </a:r>
            <a:r>
              <a:rPr lang="en-US" dirty="0">
                <a:effectLst/>
                <a:latin typeface="Calibri Light" panose="020F0302020204030204" pitchFamily="34" charset="0"/>
              </a:rPr>
              <a:t> 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a:t>
            </a: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a:t>
            </a:r>
            <a:r>
              <a:rPr lang="en-US" dirty="0">
                <a:effectLst/>
                <a:latin typeface="Calibri Light" panose="020F0302020204030204" pitchFamily="34" charset="0"/>
              </a:rPr>
              <a:t> </a:t>
            </a:r>
            <a:r>
              <a:rPr lang="en-US" dirty="0" err="1">
                <a:effectLst/>
                <a:latin typeface="Calibri Light" panose="020F0302020204030204" pitchFamily="34" charset="0"/>
              </a:rPr>
              <a:t>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 Lorem </a:t>
            </a:r>
            <a:r>
              <a:rPr lang="en-US" dirty="0" err="1">
                <a:effectLst/>
                <a:latin typeface="Calibri Light" panose="020F0302020204030204" pitchFamily="34" charset="0"/>
              </a:rPr>
              <a:t>ips</a:t>
            </a:r>
            <a:r>
              <a:rPr lang="en-US" dirty="0">
                <a:effectLst/>
                <a:latin typeface="Calibri Light" panose="020F0302020204030204" pitchFamily="34" charset="0"/>
              </a:rPr>
              <a:t> 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par </a:t>
            </a:r>
            <a:r>
              <a:rPr lang="en-US" dirty="0" err="1">
                <a:effectLst/>
                <a:latin typeface="Calibri Light" panose="020F0302020204030204" pitchFamily="34" charset="0"/>
              </a:rPr>
              <a:t>chil</a:t>
            </a:r>
            <a:endParaRPr lang="en-US" dirty="0">
              <a:effectLst/>
              <a:latin typeface="Calibri Light" panose="020F0302020204030204" pitchFamily="34" charset="0"/>
            </a:endParaRP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err="1">
              <a:effectLst/>
              <a:latin typeface="Calibri Light" panose="020F0302020204030204" pitchFamily="34" charset="0"/>
            </a:endParaRPr>
          </a:p>
        </p:txBody>
      </p:sp>
      <p:sp>
        <p:nvSpPr>
          <p:cNvPr id="21" name="Text Placeholder 10">
            <a:extLst>
              <a:ext uri="{FF2B5EF4-FFF2-40B4-BE49-F238E27FC236}">
                <a16:creationId xmlns:a16="http://schemas.microsoft.com/office/drawing/2014/main" id="{FB222BBB-4B96-804E-8A45-25D7124882E2}"/>
              </a:ext>
            </a:extLst>
          </p:cNvPr>
          <p:cNvSpPr>
            <a:spLocks noGrp="1"/>
          </p:cNvSpPr>
          <p:nvPr>
            <p:ph type="body" sz="quarter" idx="20" hasCustomPrompt="1"/>
          </p:nvPr>
        </p:nvSpPr>
        <p:spPr>
          <a:xfrm>
            <a:off x="9861512" y="1725490"/>
            <a:ext cx="4192314" cy="1972389"/>
          </a:xfrm>
          <a:prstGeom prst="rect">
            <a:avLst/>
          </a:prstGeom>
        </p:spPr>
        <p:txBody>
          <a:bodyPr anchor="t"/>
          <a:lstStyle>
            <a:lvl1pPr marL="0" indent="0">
              <a:lnSpc>
                <a:spcPct val="85000"/>
              </a:lnSpc>
              <a:buFontTx/>
              <a:buNone/>
              <a:defRPr sz="7200" b="0" i="0">
                <a:solidFill>
                  <a:schemeClr val="tx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Headline goes here</a:t>
            </a:r>
          </a:p>
        </p:txBody>
      </p:sp>
    </p:spTree>
    <p:extLst>
      <p:ext uri="{BB962C8B-B14F-4D97-AF65-F5344CB8AC3E}">
        <p14:creationId xmlns:p14="http://schemas.microsoft.com/office/powerpoint/2010/main" val="635733321"/>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image 6">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34D105CD-85A1-2D41-B397-E49FEF8ACC0F}"/>
              </a:ext>
            </a:extLst>
          </p:cNvPr>
          <p:cNvSpPr/>
          <p:nvPr userDrawn="1"/>
        </p:nvSpPr>
        <p:spPr>
          <a:xfrm>
            <a:off x="0" y="840259"/>
            <a:ext cx="14500845" cy="3719383"/>
          </a:xfrm>
          <a:prstGeom prst="rect">
            <a:avLst/>
          </a:prstGeom>
          <a:solidFill>
            <a:srgbClr val="EFF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FC39B44C-BEED-954D-B2DB-AA065E81A825}"/>
              </a:ext>
            </a:extLst>
          </p:cNvPr>
          <p:cNvSpPr>
            <a:spLocks noGrp="1"/>
          </p:cNvSpPr>
          <p:nvPr>
            <p:ph type="pic" sz="quarter" idx="19" hasCustomPrompt="1"/>
          </p:nvPr>
        </p:nvSpPr>
        <p:spPr>
          <a:xfrm>
            <a:off x="1" y="790833"/>
            <a:ext cx="14630400" cy="3818237"/>
          </a:xfrm>
          <a:prstGeom prst="rect">
            <a:avLst/>
          </a:prstGeom>
          <a:ln>
            <a:noFill/>
          </a:ln>
        </p:spPr>
        <p:txBody>
          <a:bodyPr/>
          <a:lstStyle>
            <a:lvl1pPr marL="0" indent="0" algn="ctr">
              <a:buNone/>
              <a:defRPr/>
            </a:lvl1pPr>
          </a:lstStyle>
          <a:p>
            <a:r>
              <a:rPr lang="en-US" dirty="0"/>
              <a:t>Click icon to update image</a:t>
            </a:r>
          </a:p>
        </p:txBody>
      </p:sp>
      <p:pic>
        <p:nvPicPr>
          <p:cNvPr id="19" name="Picture 18" descr="Logo, company name&#10;&#10;Description automatically generated">
            <a:extLst>
              <a:ext uri="{FF2B5EF4-FFF2-40B4-BE49-F238E27FC236}">
                <a16:creationId xmlns:a16="http://schemas.microsoft.com/office/drawing/2014/main" id="{DC7D7630-C855-0D47-8EB3-71DA8D752B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20592" y="7262690"/>
            <a:ext cx="1780253" cy="886402"/>
          </a:xfrm>
          <a:prstGeom prst="rect">
            <a:avLst/>
          </a:prstGeom>
        </p:spPr>
      </p:pic>
      <p:sp>
        <p:nvSpPr>
          <p:cNvPr id="22" name="Text Placeholder 2">
            <a:extLst>
              <a:ext uri="{FF2B5EF4-FFF2-40B4-BE49-F238E27FC236}">
                <a16:creationId xmlns:a16="http://schemas.microsoft.com/office/drawing/2014/main" id="{87E17B74-27DF-064C-A3A5-64EE324391CD}"/>
              </a:ext>
            </a:extLst>
          </p:cNvPr>
          <p:cNvSpPr txBox="1">
            <a:spLocks/>
          </p:cNvSpPr>
          <p:nvPr userDrawn="1"/>
        </p:nvSpPr>
        <p:spPr>
          <a:xfrm>
            <a:off x="5" y="7746193"/>
            <a:ext cx="756030" cy="34919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rgbClr val="40404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320" b="1" i="0" dirty="0">
              <a:solidFill>
                <a:schemeClr val="bg1"/>
              </a:solidFill>
              <a:latin typeface="Calibri" panose="020F0502020204030204" pitchFamily="34" charset="0"/>
              <a:cs typeface="Calibri" panose="020F0502020204030204" pitchFamily="34" charset="0"/>
            </a:endParaRPr>
          </a:p>
        </p:txBody>
      </p:sp>
      <p:pic>
        <p:nvPicPr>
          <p:cNvPr id="30" name="Picture 29">
            <a:extLst>
              <a:ext uri="{FF2B5EF4-FFF2-40B4-BE49-F238E27FC236}">
                <a16:creationId xmlns:a16="http://schemas.microsoft.com/office/drawing/2014/main" id="{13881DC6-429A-B242-945A-FF19B993D1E5}"/>
              </a:ext>
            </a:extLst>
          </p:cNvPr>
          <p:cNvPicPr>
            <a:picLocks noChangeAspect="1"/>
          </p:cNvPicPr>
          <p:nvPr userDrawn="1"/>
        </p:nvPicPr>
        <p:blipFill>
          <a:blip r:embed="rId3">
            <a:biLevel thresh="25000"/>
          </a:blip>
          <a:stretch>
            <a:fillRect/>
          </a:stretch>
        </p:blipFill>
        <p:spPr>
          <a:xfrm>
            <a:off x="877011" y="5851824"/>
            <a:ext cx="2025650" cy="69679"/>
          </a:xfrm>
          <a:prstGeom prst="rect">
            <a:avLst/>
          </a:prstGeom>
        </p:spPr>
      </p:pic>
      <p:sp>
        <p:nvSpPr>
          <p:cNvPr id="15" name="Text Placeholder 6">
            <a:extLst>
              <a:ext uri="{FF2B5EF4-FFF2-40B4-BE49-F238E27FC236}">
                <a16:creationId xmlns:a16="http://schemas.microsoft.com/office/drawing/2014/main" id="{0E57100C-EA4E-5F49-B367-2DC980F40C32}"/>
              </a:ext>
            </a:extLst>
          </p:cNvPr>
          <p:cNvSpPr>
            <a:spLocks noGrp="1"/>
          </p:cNvSpPr>
          <p:nvPr>
            <p:ph type="body" sz="quarter" idx="20" hasCustomPrompt="1"/>
          </p:nvPr>
        </p:nvSpPr>
        <p:spPr>
          <a:xfrm>
            <a:off x="1410942" y="5468493"/>
            <a:ext cx="2406412" cy="603138"/>
          </a:xfrm>
          <a:prstGeom prst="rect">
            <a:avLst/>
          </a:prstGeom>
        </p:spPr>
        <p:txBody>
          <a:bodyPr/>
          <a:lstStyle>
            <a:lvl1pPr marL="0" indent="0">
              <a:buNone/>
              <a:defRPr sz="2100" b="1" i="0">
                <a:solidFill>
                  <a:schemeClr val="tx1"/>
                </a:solidFill>
                <a:latin typeface="Calibri" panose="020F0502020204030204" pitchFamily="34" charset="0"/>
                <a:cs typeface="Calibri" panose="020F0502020204030204" pitchFamily="34" charset="0"/>
              </a:defRPr>
            </a:lvl1pPr>
          </a:lstStyle>
          <a:p>
            <a:pPr lvl="0"/>
            <a:r>
              <a:rPr lang="en-US" dirty="0"/>
              <a:t>Lorem ipsum dolor </a:t>
            </a:r>
            <a:r>
              <a:rPr lang="en-US" dirty="0" err="1"/>
              <a:t>quam</a:t>
            </a:r>
            <a:r>
              <a:rPr lang="en-US" dirty="0"/>
              <a:t> sit</a:t>
            </a:r>
          </a:p>
        </p:txBody>
      </p:sp>
      <p:sp>
        <p:nvSpPr>
          <p:cNvPr id="16" name="Text Placeholder 6">
            <a:extLst>
              <a:ext uri="{FF2B5EF4-FFF2-40B4-BE49-F238E27FC236}">
                <a16:creationId xmlns:a16="http://schemas.microsoft.com/office/drawing/2014/main" id="{94837BB7-23CA-3745-9D34-0E0904E84A0C}"/>
              </a:ext>
            </a:extLst>
          </p:cNvPr>
          <p:cNvSpPr>
            <a:spLocks noGrp="1"/>
          </p:cNvSpPr>
          <p:nvPr>
            <p:ph type="body" sz="quarter" idx="21"/>
          </p:nvPr>
        </p:nvSpPr>
        <p:spPr>
          <a:xfrm>
            <a:off x="1410942" y="6185076"/>
            <a:ext cx="2406412" cy="1040965"/>
          </a:xfrm>
          <a:prstGeom prst="rect">
            <a:avLst/>
          </a:prstGeom>
        </p:spPr>
        <p:txBody>
          <a:bodyPr lIns="91440" rIns="91440"/>
          <a:lstStyle>
            <a:lvl1pPr marL="0" indent="0">
              <a:lnSpc>
                <a:spcPct val="100000"/>
              </a:lnSpc>
              <a:spcBef>
                <a:spcPts val="200"/>
              </a:spcBef>
              <a:buFont typeface="Arial" panose="020B0604020202020204" pitchFamily="34" charset="0"/>
              <a:buNone/>
              <a:defRPr sz="18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endParaRPr lang="en-US" dirty="0"/>
          </a:p>
        </p:txBody>
      </p:sp>
      <p:sp>
        <p:nvSpPr>
          <p:cNvPr id="21" name="Text Placeholder 6">
            <a:extLst>
              <a:ext uri="{FF2B5EF4-FFF2-40B4-BE49-F238E27FC236}">
                <a16:creationId xmlns:a16="http://schemas.microsoft.com/office/drawing/2014/main" id="{3D040DDB-EDB0-BC47-8B63-C893024285AF}"/>
              </a:ext>
            </a:extLst>
          </p:cNvPr>
          <p:cNvSpPr>
            <a:spLocks noGrp="1"/>
          </p:cNvSpPr>
          <p:nvPr>
            <p:ph type="body" sz="quarter" idx="22" hasCustomPrompt="1"/>
          </p:nvPr>
        </p:nvSpPr>
        <p:spPr>
          <a:xfrm>
            <a:off x="5862560" y="5468493"/>
            <a:ext cx="2406412" cy="603138"/>
          </a:xfrm>
          <a:prstGeom prst="rect">
            <a:avLst/>
          </a:prstGeom>
        </p:spPr>
        <p:txBody>
          <a:bodyPr/>
          <a:lstStyle>
            <a:lvl1pPr marL="0" indent="0">
              <a:buNone/>
              <a:defRPr sz="2100" b="1" i="0">
                <a:solidFill>
                  <a:schemeClr val="tx1"/>
                </a:solidFill>
                <a:latin typeface="Calibri" panose="020F0502020204030204" pitchFamily="34" charset="0"/>
                <a:cs typeface="Calibri" panose="020F0502020204030204" pitchFamily="34" charset="0"/>
              </a:defRPr>
            </a:lvl1pPr>
          </a:lstStyle>
          <a:p>
            <a:pPr lvl="0"/>
            <a:r>
              <a:rPr lang="en-US" dirty="0"/>
              <a:t>Lorem ipsum dolor </a:t>
            </a:r>
            <a:r>
              <a:rPr lang="en-US" dirty="0" err="1"/>
              <a:t>quam</a:t>
            </a:r>
            <a:r>
              <a:rPr lang="en-US" dirty="0"/>
              <a:t> sit</a:t>
            </a:r>
          </a:p>
        </p:txBody>
      </p:sp>
      <p:sp>
        <p:nvSpPr>
          <p:cNvPr id="27" name="Text Placeholder 6">
            <a:extLst>
              <a:ext uri="{FF2B5EF4-FFF2-40B4-BE49-F238E27FC236}">
                <a16:creationId xmlns:a16="http://schemas.microsoft.com/office/drawing/2014/main" id="{860BD3CA-B0D9-DE42-9ED8-EB101247083E}"/>
              </a:ext>
            </a:extLst>
          </p:cNvPr>
          <p:cNvSpPr>
            <a:spLocks noGrp="1"/>
          </p:cNvSpPr>
          <p:nvPr>
            <p:ph type="body" sz="quarter" idx="23"/>
          </p:nvPr>
        </p:nvSpPr>
        <p:spPr>
          <a:xfrm>
            <a:off x="5862560" y="6185076"/>
            <a:ext cx="2406412" cy="1040965"/>
          </a:xfrm>
          <a:prstGeom prst="rect">
            <a:avLst/>
          </a:prstGeom>
        </p:spPr>
        <p:txBody>
          <a:bodyPr lIns="91440" rIns="91440"/>
          <a:lstStyle>
            <a:lvl1pPr marL="0" indent="0">
              <a:lnSpc>
                <a:spcPct val="100000"/>
              </a:lnSpc>
              <a:spcBef>
                <a:spcPts val="200"/>
              </a:spcBef>
              <a:buFont typeface="Arial" panose="020B0604020202020204" pitchFamily="34" charset="0"/>
              <a:buNone/>
              <a:defRPr sz="18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endParaRPr lang="en-US" dirty="0"/>
          </a:p>
        </p:txBody>
      </p:sp>
      <p:sp>
        <p:nvSpPr>
          <p:cNvPr id="29" name="Text Placeholder 6">
            <a:extLst>
              <a:ext uri="{FF2B5EF4-FFF2-40B4-BE49-F238E27FC236}">
                <a16:creationId xmlns:a16="http://schemas.microsoft.com/office/drawing/2014/main" id="{F1E0F61E-0BD2-AC4E-B0D8-74E97978AB71}"/>
              </a:ext>
            </a:extLst>
          </p:cNvPr>
          <p:cNvSpPr>
            <a:spLocks noGrp="1"/>
          </p:cNvSpPr>
          <p:nvPr>
            <p:ph type="body" sz="quarter" idx="24" hasCustomPrompt="1"/>
          </p:nvPr>
        </p:nvSpPr>
        <p:spPr>
          <a:xfrm>
            <a:off x="10314180" y="5468493"/>
            <a:ext cx="2406412" cy="603138"/>
          </a:xfrm>
          <a:prstGeom prst="rect">
            <a:avLst/>
          </a:prstGeom>
        </p:spPr>
        <p:txBody>
          <a:bodyPr/>
          <a:lstStyle>
            <a:lvl1pPr marL="0" indent="0">
              <a:buNone/>
              <a:defRPr sz="2100" b="1" i="0">
                <a:solidFill>
                  <a:schemeClr val="tx1"/>
                </a:solidFill>
                <a:latin typeface="Calibri" panose="020F0502020204030204" pitchFamily="34" charset="0"/>
                <a:cs typeface="Calibri" panose="020F0502020204030204" pitchFamily="34" charset="0"/>
              </a:defRPr>
            </a:lvl1pPr>
          </a:lstStyle>
          <a:p>
            <a:pPr lvl="0"/>
            <a:r>
              <a:rPr lang="en-US" dirty="0"/>
              <a:t>Lorem ipsum dolor </a:t>
            </a:r>
            <a:r>
              <a:rPr lang="en-US" dirty="0" err="1"/>
              <a:t>quam</a:t>
            </a:r>
            <a:r>
              <a:rPr lang="en-US" dirty="0"/>
              <a:t> sit</a:t>
            </a:r>
          </a:p>
        </p:txBody>
      </p:sp>
      <p:sp>
        <p:nvSpPr>
          <p:cNvPr id="32" name="Text Placeholder 6">
            <a:extLst>
              <a:ext uri="{FF2B5EF4-FFF2-40B4-BE49-F238E27FC236}">
                <a16:creationId xmlns:a16="http://schemas.microsoft.com/office/drawing/2014/main" id="{01C5C4C3-7E37-1C4E-8D7B-8070EA822D9D}"/>
              </a:ext>
            </a:extLst>
          </p:cNvPr>
          <p:cNvSpPr>
            <a:spLocks noGrp="1"/>
          </p:cNvSpPr>
          <p:nvPr>
            <p:ph type="body" sz="quarter" idx="25"/>
          </p:nvPr>
        </p:nvSpPr>
        <p:spPr>
          <a:xfrm>
            <a:off x="10314180" y="6185076"/>
            <a:ext cx="2406412" cy="1040965"/>
          </a:xfrm>
          <a:prstGeom prst="rect">
            <a:avLst/>
          </a:prstGeom>
        </p:spPr>
        <p:txBody>
          <a:bodyPr lIns="91440" rIns="91440"/>
          <a:lstStyle>
            <a:lvl1pPr marL="0" indent="0">
              <a:lnSpc>
                <a:spcPct val="100000"/>
              </a:lnSpc>
              <a:spcBef>
                <a:spcPts val="200"/>
              </a:spcBef>
              <a:buFont typeface="Arial" panose="020B0604020202020204" pitchFamily="34" charset="0"/>
              <a:buNone/>
              <a:defRPr sz="1800" b="0" i="0">
                <a:solidFill>
                  <a:schemeClr val="tx1"/>
                </a:solidFill>
                <a:latin typeface="Calibri" panose="020F0502020204030204" pitchFamily="34" charset="0"/>
                <a:cs typeface="Calibri" panose="020F0502020204030204" pitchFamily="34" charset="0"/>
              </a:defRPr>
            </a:lvl1pPr>
            <a:lvl2pPr marL="457200" indent="0">
              <a:lnSpc>
                <a:spcPct val="100000"/>
              </a:lnSpc>
              <a:buNone/>
              <a:defRPr sz="1600"/>
            </a:lvl2pPr>
          </a:lstStyle>
          <a:p>
            <a:pPr lvl="0"/>
            <a:endParaRPr lang="en-US" dirty="0"/>
          </a:p>
        </p:txBody>
      </p:sp>
    </p:spTree>
    <p:extLst>
      <p:ext uri="{BB962C8B-B14F-4D97-AF65-F5344CB8AC3E}">
        <p14:creationId xmlns:p14="http://schemas.microsoft.com/office/powerpoint/2010/main" val="739212692"/>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image 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8A3F81-6755-A447-833D-8C02B2BD302F}"/>
              </a:ext>
            </a:extLst>
          </p:cNvPr>
          <p:cNvSpPr/>
          <p:nvPr userDrawn="1"/>
        </p:nvSpPr>
        <p:spPr>
          <a:xfrm>
            <a:off x="0" y="869430"/>
            <a:ext cx="8019535" cy="7360170"/>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4">
            <a:extLst>
              <a:ext uri="{FF2B5EF4-FFF2-40B4-BE49-F238E27FC236}">
                <a16:creationId xmlns:a16="http://schemas.microsoft.com/office/drawing/2014/main" id="{CE61A393-CCC8-B844-B6C6-9BE39A16222E}"/>
              </a:ext>
            </a:extLst>
          </p:cNvPr>
          <p:cNvSpPr>
            <a:spLocks noGrp="1"/>
          </p:cNvSpPr>
          <p:nvPr>
            <p:ph type="pic" sz="quarter" idx="20" hasCustomPrompt="1"/>
          </p:nvPr>
        </p:nvSpPr>
        <p:spPr>
          <a:xfrm>
            <a:off x="3028321" y="1418382"/>
            <a:ext cx="2891479" cy="5456540"/>
          </a:xfrm>
          <a:prstGeom prst="rect">
            <a:avLst/>
          </a:prstGeom>
        </p:spPr>
        <p:txBody>
          <a:bodyPr/>
          <a:lstStyle>
            <a:lvl1pPr marL="0" indent="0" algn="ctr">
              <a:buNone/>
              <a:defRPr/>
            </a:lvl1pPr>
          </a:lstStyle>
          <a:p>
            <a:r>
              <a:rPr lang="en-US" dirty="0"/>
              <a:t>Click icon to update image</a:t>
            </a:r>
          </a:p>
        </p:txBody>
      </p:sp>
      <p:sp>
        <p:nvSpPr>
          <p:cNvPr id="5" name="Picture Placeholder 4">
            <a:extLst>
              <a:ext uri="{FF2B5EF4-FFF2-40B4-BE49-F238E27FC236}">
                <a16:creationId xmlns:a16="http://schemas.microsoft.com/office/drawing/2014/main" id="{FC39B44C-BEED-954D-B2DB-AA065E81A825}"/>
              </a:ext>
            </a:extLst>
          </p:cNvPr>
          <p:cNvSpPr>
            <a:spLocks noGrp="1"/>
          </p:cNvSpPr>
          <p:nvPr>
            <p:ph type="pic" sz="quarter" idx="19" hasCustomPrompt="1"/>
          </p:nvPr>
        </p:nvSpPr>
        <p:spPr>
          <a:xfrm>
            <a:off x="1" y="1418382"/>
            <a:ext cx="2891479" cy="5456540"/>
          </a:xfrm>
          <a:prstGeom prst="rect">
            <a:avLst/>
          </a:prstGeom>
        </p:spPr>
        <p:txBody>
          <a:bodyPr/>
          <a:lstStyle>
            <a:lvl1pPr marL="0" indent="0" algn="ctr">
              <a:buNone/>
              <a:defRPr/>
            </a:lvl1pPr>
          </a:lstStyle>
          <a:p>
            <a:r>
              <a:rPr lang="en-US" dirty="0"/>
              <a:t>Click icon to update image</a:t>
            </a:r>
          </a:p>
        </p:txBody>
      </p:sp>
      <p:pic>
        <p:nvPicPr>
          <p:cNvPr id="19" name="Picture 18" descr="Logo, company name&#10;&#10;Description automatically generated">
            <a:extLst>
              <a:ext uri="{FF2B5EF4-FFF2-40B4-BE49-F238E27FC236}">
                <a16:creationId xmlns:a16="http://schemas.microsoft.com/office/drawing/2014/main" id="{DC7D7630-C855-0D47-8EB3-71DA8D752B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20592" y="7262690"/>
            <a:ext cx="1780253" cy="886402"/>
          </a:xfrm>
          <a:prstGeom prst="rect">
            <a:avLst/>
          </a:prstGeom>
        </p:spPr>
      </p:pic>
      <p:sp>
        <p:nvSpPr>
          <p:cNvPr id="10" name="Text Placeholder 2">
            <a:extLst>
              <a:ext uri="{FF2B5EF4-FFF2-40B4-BE49-F238E27FC236}">
                <a16:creationId xmlns:a16="http://schemas.microsoft.com/office/drawing/2014/main" id="{862EC496-0867-4B42-90DC-488E423B0B4B}"/>
              </a:ext>
            </a:extLst>
          </p:cNvPr>
          <p:cNvSpPr txBox="1">
            <a:spLocks/>
          </p:cNvSpPr>
          <p:nvPr userDrawn="1"/>
        </p:nvSpPr>
        <p:spPr>
          <a:xfrm>
            <a:off x="5" y="7746193"/>
            <a:ext cx="756030" cy="34919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rgbClr val="40404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750C87A-3DE9-4F13-98E8-771BAF773CFA}" type="slidenum">
              <a:rPr lang="en-US" sz="1320" b="1" i="0" smtClean="0">
                <a:solidFill>
                  <a:schemeClr val="tx1"/>
                </a:solidFill>
                <a:latin typeface="Calibri" panose="020F0502020204030204" pitchFamily="34" charset="0"/>
                <a:cs typeface="Calibri" panose="020F0502020204030204" pitchFamily="34" charset="0"/>
              </a:rPr>
              <a:pPr/>
              <a:t>‹#›</a:t>
            </a:fld>
            <a:endParaRPr lang="en-US" sz="1320" b="1" i="0" dirty="0">
              <a:solidFill>
                <a:schemeClr val="tx1"/>
              </a:solidFill>
              <a:latin typeface="Calibri" panose="020F0502020204030204" pitchFamily="34" charset="0"/>
              <a:cs typeface="Calibri" panose="020F0502020204030204" pitchFamily="34" charset="0"/>
            </a:endParaRPr>
          </a:p>
        </p:txBody>
      </p:sp>
      <p:sp>
        <p:nvSpPr>
          <p:cNvPr id="11" name="Footer Placeholder 1">
            <a:extLst>
              <a:ext uri="{FF2B5EF4-FFF2-40B4-BE49-F238E27FC236}">
                <a16:creationId xmlns:a16="http://schemas.microsoft.com/office/drawing/2014/main" id="{C01F78F7-4D90-8C4F-860B-BDB98A4CDBDE}"/>
              </a:ext>
            </a:extLst>
          </p:cNvPr>
          <p:cNvSpPr>
            <a:spLocks noGrp="1"/>
          </p:cNvSpPr>
          <p:nvPr userDrawn="1"/>
        </p:nvSpPr>
        <p:spPr>
          <a:xfrm>
            <a:off x="75603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tx1"/>
                </a:solidFill>
                <a:latin typeface="Calibri" panose="020F0502020204030204" pitchFamily="34" charset="0"/>
                <a:cs typeface="Calibri" panose="020F0502020204030204" pitchFamily="34" charset="0"/>
              </a:rPr>
              <a:t>© 2022 Cardinal Health. All Rights Reserved</a:t>
            </a:r>
            <a:r>
              <a:rPr lang="en-US" sz="1080" b="0" i="0" spc="120" dirty="0">
                <a:solidFill>
                  <a:schemeClr val="tx1"/>
                </a:solidFill>
                <a:latin typeface="Calibri" panose="020F0502020204030204" pitchFamily="34" charset="0"/>
                <a:cs typeface="Calibri" panose="020F0502020204030204" pitchFamily="34" charset="0"/>
              </a:rPr>
              <a:t>.</a:t>
            </a:r>
            <a:r>
              <a:rPr lang="en-US" sz="1080" b="0" i="0" spc="120" baseline="0" dirty="0">
                <a:solidFill>
                  <a:schemeClr val="tx1"/>
                </a:solidFill>
                <a:latin typeface="Calibri" panose="020F0502020204030204" pitchFamily="34" charset="0"/>
                <a:cs typeface="Calibri" panose="020F0502020204030204" pitchFamily="34" charset="0"/>
              </a:rPr>
              <a:t> </a:t>
            </a:r>
            <a:endParaRPr lang="en-US" sz="1200" b="0" i="0" spc="120" dirty="0">
              <a:solidFill>
                <a:schemeClr val="tx1"/>
              </a:solidFill>
              <a:latin typeface="Calibri" panose="020F0502020204030204" pitchFamily="34" charset="0"/>
              <a:cs typeface="Calibri" panose="020F0502020204030204" pitchFamily="34" charset="0"/>
            </a:endParaRPr>
          </a:p>
        </p:txBody>
      </p:sp>
      <p:sp>
        <p:nvSpPr>
          <p:cNvPr id="24" name="Picture Placeholder 4">
            <a:extLst>
              <a:ext uri="{FF2B5EF4-FFF2-40B4-BE49-F238E27FC236}">
                <a16:creationId xmlns:a16="http://schemas.microsoft.com/office/drawing/2014/main" id="{BB96E8C0-103E-B04E-B8CD-BED8B6F80370}"/>
              </a:ext>
            </a:extLst>
          </p:cNvPr>
          <p:cNvSpPr>
            <a:spLocks noGrp="1"/>
          </p:cNvSpPr>
          <p:nvPr>
            <p:ph type="pic" sz="quarter" idx="21" hasCustomPrompt="1"/>
          </p:nvPr>
        </p:nvSpPr>
        <p:spPr>
          <a:xfrm>
            <a:off x="6056641" y="1418382"/>
            <a:ext cx="2891479" cy="5456540"/>
          </a:xfrm>
          <a:prstGeom prst="rect">
            <a:avLst/>
          </a:prstGeom>
        </p:spPr>
        <p:txBody>
          <a:bodyPr/>
          <a:lstStyle>
            <a:lvl1pPr marL="0" indent="0" algn="ctr">
              <a:buNone/>
              <a:defRPr/>
            </a:lvl1pPr>
          </a:lstStyle>
          <a:p>
            <a:r>
              <a:rPr lang="en-US" dirty="0"/>
              <a:t>Click icon to update image</a:t>
            </a:r>
          </a:p>
        </p:txBody>
      </p:sp>
      <p:sp>
        <p:nvSpPr>
          <p:cNvPr id="13" name="Text Placeholder 10">
            <a:extLst>
              <a:ext uri="{FF2B5EF4-FFF2-40B4-BE49-F238E27FC236}">
                <a16:creationId xmlns:a16="http://schemas.microsoft.com/office/drawing/2014/main" id="{C56EDE26-8084-B548-A2E6-798938639579}"/>
              </a:ext>
            </a:extLst>
          </p:cNvPr>
          <p:cNvSpPr>
            <a:spLocks noGrp="1"/>
          </p:cNvSpPr>
          <p:nvPr>
            <p:ph type="body" sz="quarter" idx="22" hasCustomPrompt="1"/>
          </p:nvPr>
        </p:nvSpPr>
        <p:spPr>
          <a:xfrm>
            <a:off x="9911103" y="1287340"/>
            <a:ext cx="4142723" cy="438150"/>
          </a:xfrm>
          <a:prstGeom prst="rect">
            <a:avLst/>
          </a:prstGeom>
        </p:spPr>
        <p:txBody>
          <a:bodyPr anchor="t"/>
          <a:lstStyle>
            <a:lvl1pPr marL="0" indent="0">
              <a:lnSpc>
                <a:spcPct val="85000"/>
              </a:lnSpc>
              <a:buFontTx/>
              <a:buNone/>
              <a:defRPr sz="2400" b="1" i="0">
                <a:solidFill>
                  <a:srgbClr val="E7212F"/>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21" name="Text Placeholder 3">
            <a:extLst>
              <a:ext uri="{FF2B5EF4-FFF2-40B4-BE49-F238E27FC236}">
                <a16:creationId xmlns:a16="http://schemas.microsoft.com/office/drawing/2014/main" id="{A6154432-B677-8F4B-9247-EA85D0C4FBED}"/>
              </a:ext>
            </a:extLst>
          </p:cNvPr>
          <p:cNvSpPr>
            <a:spLocks noGrp="1"/>
          </p:cNvSpPr>
          <p:nvPr>
            <p:ph type="body" sz="quarter" idx="24" hasCustomPrompt="1"/>
          </p:nvPr>
        </p:nvSpPr>
        <p:spPr>
          <a:xfrm>
            <a:off x="9922349" y="3964286"/>
            <a:ext cx="4078469" cy="2938072"/>
          </a:xfrm>
          <a:prstGeom prst="rect">
            <a:avLst/>
          </a:prstGeom>
        </p:spPr>
        <p:txBody>
          <a:bodyPr anchor="t"/>
          <a:lstStyle>
            <a:lvl1pPr marL="0" marR="0" indent="0" algn="l" defTabSz="914400" rtl="0" eaLnBrk="1" fontAlgn="auto" latinLnBrk="0" hangingPunct="1">
              <a:lnSpc>
                <a:spcPct val="100000"/>
              </a:lnSpc>
              <a:spcBef>
                <a:spcPts val="1000"/>
              </a:spcBef>
              <a:spcAft>
                <a:spcPts val="0"/>
              </a:spcAft>
              <a:buClrTx/>
              <a:buSzTx/>
              <a:buFontTx/>
              <a:buNone/>
              <a:tabLst/>
              <a:defRPr lang="en-US" sz="1800" b="0" i="0">
                <a:solidFill>
                  <a:schemeClr val="tx1"/>
                </a:solidFill>
                <a:effectLst/>
                <a:latin typeface="Calibri Light" panose="020F0302020204030204" pitchFamily="34" charset="0"/>
                <a:cs typeface="Calibri Light" panose="020F030202020403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a:t>
            </a:r>
            <a:r>
              <a:rPr lang="en-US" dirty="0">
                <a:effectLst/>
                <a:latin typeface="Calibri Light" panose="020F0302020204030204" pitchFamily="34" charset="0"/>
              </a:rPr>
              <a:t> </a:t>
            </a:r>
            <a:r>
              <a:rPr lang="en-US" dirty="0" err="1">
                <a:effectLst/>
                <a:latin typeface="Calibri Light" panose="020F0302020204030204" pitchFamily="34" charset="0"/>
              </a:rPr>
              <a:t>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 Lorem </a:t>
            </a:r>
            <a:r>
              <a:rPr lang="en-US" dirty="0" err="1">
                <a:effectLst/>
                <a:latin typeface="Calibri Light" panose="020F0302020204030204" pitchFamily="34" charset="0"/>
              </a:rPr>
              <a:t>ips</a:t>
            </a:r>
            <a:r>
              <a:rPr lang="en-US" dirty="0">
                <a:effectLst/>
                <a:latin typeface="Calibri Light" panose="020F0302020204030204" pitchFamily="34" charset="0"/>
              </a:rPr>
              <a:t> 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a:t>
            </a: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a:t>
            </a:r>
            <a:r>
              <a:rPr lang="en-US" dirty="0">
                <a:effectLst/>
                <a:latin typeface="Calibri Light" panose="020F0302020204030204" pitchFamily="34" charset="0"/>
              </a:rPr>
              <a:t> </a:t>
            </a:r>
            <a:r>
              <a:rPr lang="en-US" dirty="0" err="1">
                <a:effectLst/>
                <a:latin typeface="Calibri Light" panose="020F0302020204030204" pitchFamily="34" charset="0"/>
              </a:rPr>
              <a:t>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 Lorem </a:t>
            </a:r>
            <a:r>
              <a:rPr lang="en-US" dirty="0" err="1">
                <a:effectLst/>
                <a:latin typeface="Calibri Light" panose="020F0302020204030204" pitchFamily="34" charset="0"/>
              </a:rPr>
              <a:t>ips</a:t>
            </a:r>
            <a:r>
              <a:rPr lang="en-US" dirty="0">
                <a:effectLst/>
                <a:latin typeface="Calibri Light" panose="020F0302020204030204" pitchFamily="34" charset="0"/>
              </a:rPr>
              <a:t> 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par </a:t>
            </a:r>
            <a:r>
              <a:rPr lang="en-US" dirty="0" err="1">
                <a:effectLst/>
                <a:latin typeface="Calibri Light" panose="020F0302020204030204" pitchFamily="34" charset="0"/>
              </a:rPr>
              <a:t>chil</a:t>
            </a:r>
            <a:endParaRPr lang="en-US" dirty="0">
              <a:effectLst/>
              <a:latin typeface="Calibri Light" panose="020F0302020204030204" pitchFamily="34" charset="0"/>
            </a:endParaRP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err="1">
              <a:effectLst/>
              <a:latin typeface="Calibri Light" panose="020F0302020204030204" pitchFamily="34" charset="0"/>
            </a:endParaRPr>
          </a:p>
        </p:txBody>
      </p:sp>
      <p:sp>
        <p:nvSpPr>
          <p:cNvPr id="22" name="Text Placeholder 10">
            <a:extLst>
              <a:ext uri="{FF2B5EF4-FFF2-40B4-BE49-F238E27FC236}">
                <a16:creationId xmlns:a16="http://schemas.microsoft.com/office/drawing/2014/main" id="{738F3349-1241-A34A-81F0-DB7BAF211C77}"/>
              </a:ext>
            </a:extLst>
          </p:cNvPr>
          <p:cNvSpPr>
            <a:spLocks noGrp="1"/>
          </p:cNvSpPr>
          <p:nvPr>
            <p:ph type="body" sz="quarter" idx="25" hasCustomPrompt="1"/>
          </p:nvPr>
        </p:nvSpPr>
        <p:spPr>
          <a:xfrm>
            <a:off x="9861512" y="1725490"/>
            <a:ext cx="4192314" cy="1972389"/>
          </a:xfrm>
          <a:prstGeom prst="rect">
            <a:avLst/>
          </a:prstGeom>
        </p:spPr>
        <p:txBody>
          <a:bodyPr anchor="t"/>
          <a:lstStyle>
            <a:lvl1pPr marL="0" indent="0">
              <a:lnSpc>
                <a:spcPct val="85000"/>
              </a:lnSpc>
              <a:buFontTx/>
              <a:buNone/>
              <a:defRPr sz="7200" b="0" i="0">
                <a:solidFill>
                  <a:schemeClr val="tx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Headline goes here</a:t>
            </a:r>
          </a:p>
        </p:txBody>
      </p:sp>
      <p:pic>
        <p:nvPicPr>
          <p:cNvPr id="25" name="Picture 24">
            <a:extLst>
              <a:ext uri="{FF2B5EF4-FFF2-40B4-BE49-F238E27FC236}">
                <a16:creationId xmlns:a16="http://schemas.microsoft.com/office/drawing/2014/main" id="{C2233B41-7B03-C44E-AE8B-2D77612AD3B3}"/>
              </a:ext>
            </a:extLst>
          </p:cNvPr>
          <p:cNvPicPr>
            <a:picLocks noChangeAspect="1"/>
          </p:cNvPicPr>
          <p:nvPr userDrawn="1"/>
        </p:nvPicPr>
        <p:blipFill>
          <a:blip r:embed="rId3"/>
          <a:stretch>
            <a:fillRect/>
          </a:stretch>
        </p:blipFill>
        <p:spPr>
          <a:xfrm>
            <a:off x="9980839" y="3790780"/>
            <a:ext cx="2025650" cy="69679"/>
          </a:xfrm>
          <a:prstGeom prst="rect">
            <a:avLst/>
          </a:prstGeom>
        </p:spPr>
      </p:pic>
    </p:spTree>
    <p:extLst>
      <p:ext uri="{BB962C8B-B14F-4D97-AF65-F5344CB8AC3E}">
        <p14:creationId xmlns:p14="http://schemas.microsoft.com/office/powerpoint/2010/main" val="3977819556"/>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Headline 1">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F8378026-8931-0344-9B0B-D64A4ED56C2A}"/>
              </a:ext>
            </a:extLst>
          </p:cNvPr>
          <p:cNvSpPr>
            <a:spLocks noGrp="1"/>
          </p:cNvSpPr>
          <p:nvPr>
            <p:ph type="body" sz="quarter" idx="18" hasCustomPrompt="1"/>
          </p:nvPr>
        </p:nvSpPr>
        <p:spPr>
          <a:xfrm>
            <a:off x="748265" y="1287340"/>
            <a:ext cx="4923665" cy="438150"/>
          </a:xfrm>
          <a:prstGeom prst="rect">
            <a:avLst/>
          </a:prstGeom>
        </p:spPr>
        <p:txBody>
          <a:bodyPr anchor="t"/>
          <a:lstStyle>
            <a:lvl1pPr marL="0" indent="0">
              <a:lnSpc>
                <a:spcPct val="85000"/>
              </a:lnSpc>
              <a:buFontTx/>
              <a:buNone/>
              <a:defRPr sz="2400" b="1" i="0">
                <a:solidFill>
                  <a:srgbClr val="E7212F"/>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7" name="Text Placeholder 10">
            <a:extLst>
              <a:ext uri="{FF2B5EF4-FFF2-40B4-BE49-F238E27FC236}">
                <a16:creationId xmlns:a16="http://schemas.microsoft.com/office/drawing/2014/main" id="{9275D418-549E-F64B-8781-46ACD5AEB3AC}"/>
              </a:ext>
            </a:extLst>
          </p:cNvPr>
          <p:cNvSpPr>
            <a:spLocks noGrp="1"/>
          </p:cNvSpPr>
          <p:nvPr>
            <p:ph type="body" sz="quarter" idx="19" hasCustomPrompt="1"/>
          </p:nvPr>
        </p:nvSpPr>
        <p:spPr>
          <a:xfrm>
            <a:off x="685421" y="1725491"/>
            <a:ext cx="4986509" cy="2014474"/>
          </a:xfrm>
          <a:prstGeom prst="rect">
            <a:avLst/>
          </a:prstGeom>
        </p:spPr>
        <p:txBody>
          <a:bodyPr anchor="t"/>
          <a:lstStyle>
            <a:lvl1pPr marL="0" indent="0">
              <a:lnSpc>
                <a:spcPct val="85000"/>
              </a:lnSpc>
              <a:buFontTx/>
              <a:buNone/>
              <a:defRPr sz="7200" b="0" i="0">
                <a:solidFill>
                  <a:schemeClr val="tx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Headline goes here</a:t>
            </a:r>
          </a:p>
        </p:txBody>
      </p:sp>
      <p:pic>
        <p:nvPicPr>
          <p:cNvPr id="39" name="Picture 38">
            <a:extLst>
              <a:ext uri="{FF2B5EF4-FFF2-40B4-BE49-F238E27FC236}">
                <a16:creationId xmlns:a16="http://schemas.microsoft.com/office/drawing/2014/main" id="{C7AE40F7-CDC0-0F4A-B3AD-B257B062BC8D}"/>
              </a:ext>
            </a:extLst>
          </p:cNvPr>
          <p:cNvPicPr>
            <a:picLocks noChangeAspect="1"/>
          </p:cNvPicPr>
          <p:nvPr userDrawn="1"/>
        </p:nvPicPr>
        <p:blipFill>
          <a:blip r:embed="rId2"/>
          <a:stretch>
            <a:fillRect/>
          </a:stretch>
        </p:blipFill>
        <p:spPr>
          <a:xfrm>
            <a:off x="818001" y="3837237"/>
            <a:ext cx="2025650" cy="69679"/>
          </a:xfrm>
          <a:prstGeom prst="rect">
            <a:avLst/>
          </a:prstGeom>
        </p:spPr>
      </p:pic>
      <p:sp>
        <p:nvSpPr>
          <p:cNvPr id="9" name="Text Placeholder 3">
            <a:extLst>
              <a:ext uri="{FF2B5EF4-FFF2-40B4-BE49-F238E27FC236}">
                <a16:creationId xmlns:a16="http://schemas.microsoft.com/office/drawing/2014/main" id="{05BE86AC-671F-1E49-B16C-106E10D077EA}"/>
              </a:ext>
            </a:extLst>
          </p:cNvPr>
          <p:cNvSpPr>
            <a:spLocks noGrp="1"/>
          </p:cNvSpPr>
          <p:nvPr>
            <p:ph type="body" sz="quarter" idx="17" hasCustomPrompt="1"/>
          </p:nvPr>
        </p:nvSpPr>
        <p:spPr>
          <a:xfrm>
            <a:off x="708510" y="4004188"/>
            <a:ext cx="3836986" cy="2938072"/>
          </a:xfrm>
          <a:prstGeom prst="rect">
            <a:avLst/>
          </a:prstGeom>
        </p:spPr>
        <p:txBody>
          <a:bodyPr anchor="t"/>
          <a:lstStyle>
            <a:lvl1pPr marL="0" marR="0" indent="0" algn="l" defTabSz="914400" rtl="0" eaLnBrk="1" fontAlgn="auto" latinLnBrk="0" hangingPunct="1">
              <a:lnSpc>
                <a:spcPct val="100000"/>
              </a:lnSpc>
              <a:spcBef>
                <a:spcPts val="1000"/>
              </a:spcBef>
              <a:spcAft>
                <a:spcPts val="0"/>
              </a:spcAft>
              <a:buClrTx/>
              <a:buSzTx/>
              <a:buFontTx/>
              <a:buNone/>
              <a:tabLst/>
              <a:defRPr lang="en-US" sz="1800" smtClean="0">
                <a:solidFill>
                  <a:schemeClr val="tx1"/>
                </a:solidFill>
                <a:effectLs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a:t>
            </a:r>
            <a:r>
              <a:rPr lang="en-US" dirty="0">
                <a:effectLst/>
                <a:latin typeface="Calibri Light" panose="020F0302020204030204" pitchFamily="34" charset="0"/>
              </a:rPr>
              <a:t> </a:t>
            </a:r>
            <a:r>
              <a:rPr lang="en-US" dirty="0" err="1">
                <a:effectLst/>
                <a:latin typeface="Calibri Light" panose="020F0302020204030204" pitchFamily="34" charset="0"/>
              </a:rPr>
              <a:t>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 Lorem </a:t>
            </a:r>
            <a:r>
              <a:rPr lang="en-US" dirty="0" err="1">
                <a:effectLst/>
                <a:latin typeface="Calibri Light" panose="020F0302020204030204" pitchFamily="34" charset="0"/>
              </a:rPr>
              <a:t>ips</a:t>
            </a:r>
            <a:r>
              <a:rPr lang="en-US" dirty="0">
                <a:effectLst/>
                <a:latin typeface="Calibri Light" panose="020F0302020204030204" pitchFamily="34" charset="0"/>
              </a:rPr>
              <a:t> 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par </a:t>
            </a:r>
            <a:r>
              <a:rPr lang="en-US" dirty="0" err="1">
                <a:effectLst/>
                <a:latin typeface="Calibri Light" panose="020F0302020204030204" pitchFamily="34" charset="0"/>
              </a:rPr>
              <a:t>chil</a:t>
            </a:r>
            <a:r>
              <a:rPr lang="en-US" dirty="0">
                <a:effectLst/>
                <a:latin typeface="Calibri Light" panose="020F0302020204030204" pitchFamily="34" charset="0"/>
              </a:rPr>
              <a:t> </a:t>
            </a:r>
            <a:r>
              <a:rPr lang="en-US" dirty="0" err="1">
                <a:effectLst/>
                <a:latin typeface="Calibri Light" panose="020F0302020204030204" pitchFamily="34" charset="0"/>
              </a:rPr>
              <a:t>iqui</a:t>
            </a:r>
            <a:r>
              <a:rPr lang="en-US" dirty="0">
                <a:effectLst/>
                <a:latin typeface="Calibri Light" panose="020F0302020204030204" pitchFamily="34" charset="0"/>
              </a:rPr>
              <a:t> cu. </a:t>
            </a:r>
            <a:r>
              <a:rPr lang="en-US" dirty="0" err="1">
                <a:effectLst/>
                <a:latin typeface="Calibri Light" panose="020F0302020204030204" pitchFamily="34" charset="0"/>
              </a:rPr>
              <a:t>Aximus</a:t>
            </a:r>
            <a:r>
              <a:rPr lang="en-US" dirty="0">
                <a:effectLst/>
                <a:latin typeface="Calibri Light" panose="020F0302020204030204" pitchFamily="34" charset="0"/>
              </a:rPr>
              <a:t> </a:t>
            </a:r>
            <a:r>
              <a:rPr lang="en-US" dirty="0" err="1">
                <a:effectLst/>
                <a:latin typeface="Calibri Light" panose="020F0302020204030204" pitchFamily="34" charset="0"/>
              </a:rPr>
              <a:t>explit</a:t>
            </a:r>
            <a:r>
              <a:rPr lang="en-US" dirty="0">
                <a:effectLst/>
                <a:latin typeface="Calibri Light" panose="020F0302020204030204" pitchFamily="34" charset="0"/>
              </a:rPr>
              <a:t> et </a:t>
            </a:r>
            <a:r>
              <a:rPr lang="en-US" dirty="0" err="1">
                <a:effectLst/>
                <a:latin typeface="Calibri Light" panose="020F0302020204030204" pitchFamily="34" charset="0"/>
              </a:rPr>
              <a:t>vitis</a:t>
            </a:r>
            <a:r>
              <a:rPr lang="en-US" dirty="0">
                <a:effectLst/>
                <a:latin typeface="Calibri Light" panose="020F0302020204030204" pitchFamily="34" charset="0"/>
              </a:rPr>
              <a:t> </a:t>
            </a:r>
            <a:r>
              <a:rPr lang="en-US" dirty="0" err="1">
                <a:effectLst/>
                <a:latin typeface="Calibri Light" panose="020F0302020204030204" pitchFamily="34" charset="0"/>
              </a:rPr>
              <a:t>tu</a:t>
            </a:r>
            <a:r>
              <a:rPr lang="en-US" dirty="0">
                <a:effectLst/>
                <a:latin typeface="Calibri Light" panose="020F0302020204030204" pitchFamily="34" charset="0"/>
              </a:rPr>
              <a:t>? Am </a:t>
            </a:r>
            <a:r>
              <a:rPr lang="en-US" dirty="0" err="1">
                <a:effectLst/>
                <a:latin typeface="Calibri Light" panose="020F0302020204030204" pitchFamily="34" charset="0"/>
              </a:rPr>
              <a:t>quia</a:t>
            </a:r>
            <a:r>
              <a:rPr lang="en-US" dirty="0">
                <a:effectLst/>
                <a:latin typeface="Calibri Light" panose="020F0302020204030204" pitchFamily="34" charset="0"/>
              </a:rPr>
              <a:t> </a:t>
            </a:r>
            <a:r>
              <a:rPr lang="en-US" dirty="0" err="1">
                <a:effectLst/>
                <a:latin typeface="Calibri Light" panose="020F0302020204030204" pitchFamily="34" charset="0"/>
              </a:rPr>
              <a:t>nihit</a:t>
            </a:r>
            <a:r>
              <a:rPr lang="en-US" dirty="0">
                <a:effectLst/>
                <a:latin typeface="Calibri Light" panose="020F0302020204030204" pitchFamily="34" charset="0"/>
              </a:rPr>
              <a:t>, cor. </a:t>
            </a:r>
          </a:p>
        </p:txBody>
      </p:sp>
    </p:spTree>
    <p:extLst>
      <p:ext uri="{BB962C8B-B14F-4D97-AF65-F5344CB8AC3E}">
        <p14:creationId xmlns:p14="http://schemas.microsoft.com/office/powerpoint/2010/main" val="8484625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Headline 2">
    <p:spTree>
      <p:nvGrpSpPr>
        <p:cNvPr id="1" name=""/>
        <p:cNvGrpSpPr/>
        <p:nvPr/>
      </p:nvGrpSpPr>
      <p:grpSpPr>
        <a:xfrm>
          <a:off x="0" y="0"/>
          <a:ext cx="0" cy="0"/>
          <a:chOff x="0" y="0"/>
          <a:chExt cx="0" cy="0"/>
        </a:xfrm>
      </p:grpSpPr>
      <p:sp>
        <p:nvSpPr>
          <p:cNvPr id="42" name="Text Placeholder 10">
            <a:extLst>
              <a:ext uri="{FF2B5EF4-FFF2-40B4-BE49-F238E27FC236}">
                <a16:creationId xmlns:a16="http://schemas.microsoft.com/office/drawing/2014/main" id="{4316BE87-A287-6547-A02F-7764865554C5}"/>
              </a:ext>
            </a:extLst>
          </p:cNvPr>
          <p:cNvSpPr>
            <a:spLocks noGrp="1"/>
          </p:cNvSpPr>
          <p:nvPr>
            <p:ph type="body" sz="quarter" idx="13" hasCustomPrompt="1"/>
          </p:nvPr>
        </p:nvSpPr>
        <p:spPr>
          <a:xfrm>
            <a:off x="748265" y="1287340"/>
            <a:ext cx="5841985" cy="438150"/>
          </a:xfrm>
          <a:prstGeom prst="rect">
            <a:avLst/>
          </a:prstGeom>
        </p:spPr>
        <p:txBody>
          <a:bodyPr anchor="t"/>
          <a:lstStyle>
            <a:lvl1pPr marL="0" indent="0">
              <a:lnSpc>
                <a:spcPct val="85000"/>
              </a:lnSpc>
              <a:buFontTx/>
              <a:buNone/>
              <a:defRPr sz="2400" b="1" i="0">
                <a:solidFill>
                  <a:srgbClr val="E7212F"/>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50" name="Text Placeholder 10">
            <a:extLst>
              <a:ext uri="{FF2B5EF4-FFF2-40B4-BE49-F238E27FC236}">
                <a16:creationId xmlns:a16="http://schemas.microsoft.com/office/drawing/2014/main" id="{CB02DEB2-FDC1-D44F-9FEA-8AC599696B1A}"/>
              </a:ext>
            </a:extLst>
          </p:cNvPr>
          <p:cNvSpPr>
            <a:spLocks noGrp="1"/>
          </p:cNvSpPr>
          <p:nvPr>
            <p:ph type="body" sz="quarter" idx="15" hasCustomPrompt="1"/>
          </p:nvPr>
        </p:nvSpPr>
        <p:spPr>
          <a:xfrm>
            <a:off x="685421" y="1725491"/>
            <a:ext cx="7338771" cy="885672"/>
          </a:xfrm>
          <a:prstGeom prst="rect">
            <a:avLst/>
          </a:prstGeom>
        </p:spPr>
        <p:txBody>
          <a:bodyPr anchor="t"/>
          <a:lstStyle>
            <a:lvl1pPr marL="0" indent="0">
              <a:lnSpc>
                <a:spcPct val="85000"/>
              </a:lnSpc>
              <a:buFontTx/>
              <a:buNone/>
              <a:defRPr sz="7200" b="0" i="0">
                <a:solidFill>
                  <a:schemeClr val="tx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Headline goes here</a:t>
            </a:r>
          </a:p>
        </p:txBody>
      </p:sp>
      <p:sp>
        <p:nvSpPr>
          <p:cNvPr id="51" name="Text Placeholder 3">
            <a:extLst>
              <a:ext uri="{FF2B5EF4-FFF2-40B4-BE49-F238E27FC236}">
                <a16:creationId xmlns:a16="http://schemas.microsoft.com/office/drawing/2014/main" id="{CCC2ADAA-1062-7B46-B5FD-8C29D5FF6BC7}"/>
              </a:ext>
            </a:extLst>
          </p:cNvPr>
          <p:cNvSpPr>
            <a:spLocks noGrp="1"/>
          </p:cNvSpPr>
          <p:nvPr>
            <p:ph type="body" sz="quarter" idx="17" hasCustomPrompt="1"/>
          </p:nvPr>
        </p:nvSpPr>
        <p:spPr>
          <a:xfrm>
            <a:off x="8447329" y="1443783"/>
            <a:ext cx="5444642" cy="1167379"/>
          </a:xfrm>
          <a:prstGeom prst="rect">
            <a:avLst/>
          </a:prstGeom>
        </p:spPr>
        <p:txBody>
          <a:bodyPr anchor="b"/>
          <a:lstStyle>
            <a:lvl1pPr marL="0" indent="0">
              <a:lnSpc>
                <a:spcPct val="100000"/>
              </a:lnSpc>
              <a:buFontTx/>
              <a:buNone/>
              <a:defRPr lang="en-US" sz="1800" smtClean="0">
                <a:solidFill>
                  <a:schemeClr val="tx1"/>
                </a:solidFill>
                <a:effectLs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US" dirty="0">
                <a:effectLst/>
                <a:latin typeface="Calibri Light" panose="020F0302020204030204" pitchFamily="34" charset="0"/>
              </a:rPr>
              <a:t>Lorem ipsum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par </a:t>
            </a:r>
            <a:r>
              <a:rPr lang="en-US" dirty="0" err="1">
                <a:effectLst/>
                <a:latin typeface="Calibri Light" panose="020F0302020204030204" pitchFamily="34" charset="0"/>
              </a:rPr>
              <a:t>chil</a:t>
            </a:r>
            <a:r>
              <a:rPr lang="en-US" dirty="0">
                <a:effectLst/>
                <a:latin typeface="Calibri Light" panose="020F0302020204030204" pitchFamily="34" charset="0"/>
              </a:rPr>
              <a:t> </a:t>
            </a:r>
            <a:r>
              <a:rPr lang="en-US" dirty="0" err="1">
                <a:effectLst/>
                <a:latin typeface="Calibri Light" panose="020F0302020204030204" pitchFamily="34" charset="0"/>
              </a:rPr>
              <a:t>iqui</a:t>
            </a:r>
            <a:r>
              <a:rPr lang="en-US" dirty="0">
                <a:effectLst/>
                <a:latin typeface="Calibri Light" panose="020F0302020204030204" pitchFamily="34" charset="0"/>
              </a:rPr>
              <a:t> cu. </a:t>
            </a:r>
            <a:r>
              <a:rPr lang="en-US" dirty="0" err="1">
                <a:effectLst/>
                <a:latin typeface="Calibri Light" panose="020F0302020204030204" pitchFamily="34" charset="0"/>
              </a:rPr>
              <a:t>Aximus</a:t>
            </a:r>
            <a:r>
              <a:rPr lang="en-US" dirty="0">
                <a:effectLst/>
                <a:latin typeface="Calibri Light" panose="020F0302020204030204" pitchFamily="34" charset="0"/>
              </a:rPr>
              <a:t> </a:t>
            </a:r>
            <a:r>
              <a:rPr lang="en-US" dirty="0" err="1">
                <a:effectLst/>
                <a:latin typeface="Calibri Light" panose="020F0302020204030204" pitchFamily="34" charset="0"/>
              </a:rPr>
              <a:t>explit</a:t>
            </a:r>
            <a:r>
              <a:rPr lang="en-US" dirty="0">
                <a:effectLst/>
                <a:latin typeface="Calibri Light" panose="020F0302020204030204" pitchFamily="34" charset="0"/>
              </a:rPr>
              <a:t> et </a:t>
            </a:r>
            <a:r>
              <a:rPr lang="en-US" dirty="0" err="1">
                <a:effectLst/>
                <a:latin typeface="Calibri Light" panose="020F0302020204030204" pitchFamily="34" charset="0"/>
              </a:rPr>
              <a:t>vitis</a:t>
            </a:r>
            <a:r>
              <a:rPr lang="en-US" dirty="0">
                <a:effectLst/>
                <a:latin typeface="Calibri Light" panose="020F0302020204030204" pitchFamily="34" charset="0"/>
              </a:rPr>
              <a:t> </a:t>
            </a:r>
            <a:r>
              <a:rPr lang="en-US" dirty="0" err="1">
                <a:effectLst/>
                <a:latin typeface="Calibri Light" panose="020F0302020204030204" pitchFamily="34" charset="0"/>
              </a:rPr>
              <a:t>tu</a:t>
            </a:r>
            <a:r>
              <a:rPr lang="en-US" dirty="0">
                <a:effectLst/>
                <a:latin typeface="Calibri Light" panose="020F0302020204030204" pitchFamily="34" charset="0"/>
              </a:rPr>
              <a:t>? Am </a:t>
            </a:r>
            <a:r>
              <a:rPr lang="en-US" dirty="0" err="1">
                <a:effectLst/>
                <a:latin typeface="Calibri Light" panose="020F0302020204030204" pitchFamily="34" charset="0"/>
              </a:rPr>
              <a:t>quia</a:t>
            </a:r>
            <a:r>
              <a:rPr lang="en-US" dirty="0">
                <a:effectLst/>
                <a:latin typeface="Calibri Light" panose="020F0302020204030204" pitchFamily="34" charset="0"/>
              </a:rPr>
              <a:t> </a:t>
            </a:r>
            <a:r>
              <a:rPr lang="en-US" dirty="0" err="1">
                <a:effectLst/>
                <a:latin typeface="Calibri Light" panose="020F0302020204030204" pitchFamily="34" charset="0"/>
              </a:rPr>
              <a:t>nihit</a:t>
            </a:r>
            <a:r>
              <a:rPr lang="en-US" dirty="0">
                <a:effectLst/>
                <a:latin typeface="Calibri Light" panose="020F0302020204030204" pitchFamily="34" charset="0"/>
              </a:rPr>
              <a:t>, cor. </a:t>
            </a: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a:t>
            </a:r>
          </a:p>
        </p:txBody>
      </p:sp>
      <p:pic>
        <p:nvPicPr>
          <p:cNvPr id="7" name="Picture 6">
            <a:extLst>
              <a:ext uri="{FF2B5EF4-FFF2-40B4-BE49-F238E27FC236}">
                <a16:creationId xmlns:a16="http://schemas.microsoft.com/office/drawing/2014/main" id="{1CDB1845-C1F2-C040-AAFD-625547A6B6D8}"/>
              </a:ext>
            </a:extLst>
          </p:cNvPr>
          <p:cNvPicPr>
            <a:picLocks noChangeAspect="1"/>
          </p:cNvPicPr>
          <p:nvPr userDrawn="1"/>
        </p:nvPicPr>
        <p:blipFill>
          <a:blip r:embed="rId2"/>
          <a:stretch>
            <a:fillRect/>
          </a:stretch>
        </p:blipFill>
        <p:spPr>
          <a:xfrm>
            <a:off x="818001" y="2768499"/>
            <a:ext cx="2025650" cy="69679"/>
          </a:xfrm>
          <a:prstGeom prst="rect">
            <a:avLst/>
          </a:prstGeom>
        </p:spPr>
      </p:pic>
    </p:spTree>
    <p:extLst>
      <p:ext uri="{BB962C8B-B14F-4D97-AF65-F5344CB8AC3E}">
        <p14:creationId xmlns:p14="http://schemas.microsoft.com/office/powerpoint/2010/main" val="14892137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Headline 3">
    <p:spTree>
      <p:nvGrpSpPr>
        <p:cNvPr id="1" name=""/>
        <p:cNvGrpSpPr/>
        <p:nvPr/>
      </p:nvGrpSpPr>
      <p:grpSpPr>
        <a:xfrm>
          <a:off x="0" y="0"/>
          <a:ext cx="0" cy="0"/>
          <a:chOff x="0" y="0"/>
          <a:chExt cx="0" cy="0"/>
        </a:xfrm>
      </p:grpSpPr>
      <p:sp>
        <p:nvSpPr>
          <p:cNvPr id="51" name="Text Placeholder 3">
            <a:extLst>
              <a:ext uri="{FF2B5EF4-FFF2-40B4-BE49-F238E27FC236}">
                <a16:creationId xmlns:a16="http://schemas.microsoft.com/office/drawing/2014/main" id="{CCC2ADAA-1062-7B46-B5FD-8C29D5FF6BC7}"/>
              </a:ext>
            </a:extLst>
          </p:cNvPr>
          <p:cNvSpPr>
            <a:spLocks noGrp="1"/>
          </p:cNvSpPr>
          <p:nvPr>
            <p:ph type="body" sz="quarter" idx="17" hasCustomPrompt="1"/>
          </p:nvPr>
        </p:nvSpPr>
        <p:spPr>
          <a:xfrm>
            <a:off x="8447329" y="1443783"/>
            <a:ext cx="5444642" cy="1167379"/>
          </a:xfrm>
          <a:prstGeom prst="rect">
            <a:avLst/>
          </a:prstGeom>
        </p:spPr>
        <p:txBody>
          <a:bodyPr anchor="b"/>
          <a:lstStyle>
            <a:lvl1pPr marL="0" indent="0">
              <a:lnSpc>
                <a:spcPct val="100000"/>
              </a:lnSpc>
              <a:buFontTx/>
              <a:buNone/>
              <a:defRPr lang="en-US" sz="1800" smtClean="0">
                <a:solidFill>
                  <a:schemeClr val="tx1"/>
                </a:solidFill>
                <a:effectLs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US" dirty="0">
                <a:effectLst/>
                <a:latin typeface="Calibri Light" panose="020F0302020204030204" pitchFamily="34" charset="0"/>
              </a:rPr>
              <a:t>Lorem ipsum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par </a:t>
            </a:r>
            <a:r>
              <a:rPr lang="en-US" dirty="0" err="1">
                <a:effectLst/>
                <a:latin typeface="Calibri Light" panose="020F0302020204030204" pitchFamily="34" charset="0"/>
              </a:rPr>
              <a:t>chil</a:t>
            </a:r>
            <a:r>
              <a:rPr lang="en-US" dirty="0">
                <a:effectLst/>
                <a:latin typeface="Calibri Light" panose="020F0302020204030204" pitchFamily="34" charset="0"/>
              </a:rPr>
              <a:t> </a:t>
            </a:r>
            <a:r>
              <a:rPr lang="en-US" dirty="0" err="1">
                <a:effectLst/>
                <a:latin typeface="Calibri Light" panose="020F0302020204030204" pitchFamily="34" charset="0"/>
              </a:rPr>
              <a:t>iqui</a:t>
            </a:r>
            <a:r>
              <a:rPr lang="en-US" dirty="0">
                <a:effectLst/>
                <a:latin typeface="Calibri Light" panose="020F0302020204030204" pitchFamily="34" charset="0"/>
              </a:rPr>
              <a:t> cu. </a:t>
            </a:r>
            <a:r>
              <a:rPr lang="en-US" dirty="0" err="1">
                <a:effectLst/>
                <a:latin typeface="Calibri Light" panose="020F0302020204030204" pitchFamily="34" charset="0"/>
              </a:rPr>
              <a:t>Aximus</a:t>
            </a:r>
            <a:r>
              <a:rPr lang="en-US" dirty="0">
                <a:effectLst/>
                <a:latin typeface="Calibri Light" panose="020F0302020204030204" pitchFamily="34" charset="0"/>
              </a:rPr>
              <a:t> </a:t>
            </a:r>
            <a:r>
              <a:rPr lang="en-US" dirty="0" err="1">
                <a:effectLst/>
                <a:latin typeface="Calibri Light" panose="020F0302020204030204" pitchFamily="34" charset="0"/>
              </a:rPr>
              <a:t>explit</a:t>
            </a:r>
            <a:r>
              <a:rPr lang="en-US" dirty="0">
                <a:effectLst/>
                <a:latin typeface="Calibri Light" panose="020F0302020204030204" pitchFamily="34" charset="0"/>
              </a:rPr>
              <a:t> et </a:t>
            </a:r>
            <a:r>
              <a:rPr lang="en-US" dirty="0" err="1">
                <a:effectLst/>
                <a:latin typeface="Calibri Light" panose="020F0302020204030204" pitchFamily="34" charset="0"/>
              </a:rPr>
              <a:t>vitis</a:t>
            </a:r>
            <a:r>
              <a:rPr lang="en-US" dirty="0">
                <a:effectLst/>
                <a:latin typeface="Calibri Light" panose="020F0302020204030204" pitchFamily="34" charset="0"/>
              </a:rPr>
              <a:t> </a:t>
            </a:r>
            <a:r>
              <a:rPr lang="en-US" dirty="0" err="1">
                <a:effectLst/>
                <a:latin typeface="Calibri Light" panose="020F0302020204030204" pitchFamily="34" charset="0"/>
              </a:rPr>
              <a:t>tu</a:t>
            </a:r>
            <a:r>
              <a:rPr lang="en-US" dirty="0">
                <a:effectLst/>
                <a:latin typeface="Calibri Light" panose="020F0302020204030204" pitchFamily="34" charset="0"/>
              </a:rPr>
              <a:t>? Am </a:t>
            </a:r>
            <a:r>
              <a:rPr lang="en-US" dirty="0" err="1">
                <a:effectLst/>
                <a:latin typeface="Calibri Light" panose="020F0302020204030204" pitchFamily="34" charset="0"/>
              </a:rPr>
              <a:t>quia</a:t>
            </a:r>
            <a:r>
              <a:rPr lang="en-US" dirty="0">
                <a:effectLst/>
                <a:latin typeface="Calibri Light" panose="020F0302020204030204" pitchFamily="34" charset="0"/>
              </a:rPr>
              <a:t> </a:t>
            </a:r>
            <a:r>
              <a:rPr lang="en-US" dirty="0" err="1">
                <a:effectLst/>
                <a:latin typeface="Calibri Light" panose="020F0302020204030204" pitchFamily="34" charset="0"/>
              </a:rPr>
              <a:t>nihit</a:t>
            </a:r>
            <a:r>
              <a:rPr lang="en-US" dirty="0">
                <a:effectLst/>
                <a:latin typeface="Calibri Light" panose="020F0302020204030204" pitchFamily="34" charset="0"/>
              </a:rPr>
              <a:t>, cor. </a:t>
            </a: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a:t>
            </a:r>
          </a:p>
        </p:txBody>
      </p:sp>
      <p:sp>
        <p:nvSpPr>
          <p:cNvPr id="5" name="Text Placeholder 10">
            <a:extLst>
              <a:ext uri="{FF2B5EF4-FFF2-40B4-BE49-F238E27FC236}">
                <a16:creationId xmlns:a16="http://schemas.microsoft.com/office/drawing/2014/main" id="{2A3AAA56-C042-C643-A458-F574F21E7F43}"/>
              </a:ext>
            </a:extLst>
          </p:cNvPr>
          <p:cNvSpPr>
            <a:spLocks noGrp="1"/>
          </p:cNvSpPr>
          <p:nvPr>
            <p:ph type="body" sz="quarter" idx="13" hasCustomPrompt="1"/>
          </p:nvPr>
        </p:nvSpPr>
        <p:spPr>
          <a:xfrm>
            <a:off x="748265" y="1287340"/>
            <a:ext cx="5841985" cy="438150"/>
          </a:xfrm>
          <a:prstGeom prst="rect">
            <a:avLst/>
          </a:prstGeom>
        </p:spPr>
        <p:txBody>
          <a:bodyPr anchor="t"/>
          <a:lstStyle>
            <a:lvl1pPr marL="0" indent="0">
              <a:lnSpc>
                <a:spcPct val="85000"/>
              </a:lnSpc>
              <a:buFontTx/>
              <a:buNone/>
              <a:defRPr sz="2400" b="1" i="0">
                <a:solidFill>
                  <a:srgbClr val="E7212F"/>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6" name="Text Placeholder 10">
            <a:extLst>
              <a:ext uri="{FF2B5EF4-FFF2-40B4-BE49-F238E27FC236}">
                <a16:creationId xmlns:a16="http://schemas.microsoft.com/office/drawing/2014/main" id="{194B4A65-E99E-C54F-88D0-C8344ED95A12}"/>
              </a:ext>
            </a:extLst>
          </p:cNvPr>
          <p:cNvSpPr>
            <a:spLocks noGrp="1"/>
          </p:cNvSpPr>
          <p:nvPr>
            <p:ph type="body" sz="quarter" idx="15" hasCustomPrompt="1"/>
          </p:nvPr>
        </p:nvSpPr>
        <p:spPr>
          <a:xfrm>
            <a:off x="685421" y="1725491"/>
            <a:ext cx="7338771" cy="885672"/>
          </a:xfrm>
          <a:prstGeom prst="rect">
            <a:avLst/>
          </a:prstGeom>
        </p:spPr>
        <p:txBody>
          <a:bodyPr anchor="t"/>
          <a:lstStyle>
            <a:lvl1pPr marL="0" indent="0">
              <a:lnSpc>
                <a:spcPct val="85000"/>
              </a:lnSpc>
              <a:buFontTx/>
              <a:buNone/>
              <a:defRPr sz="7200" b="0" i="0">
                <a:solidFill>
                  <a:schemeClr val="tx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Headline goes here</a:t>
            </a:r>
          </a:p>
        </p:txBody>
      </p:sp>
    </p:spTree>
    <p:extLst>
      <p:ext uri="{BB962C8B-B14F-4D97-AF65-F5344CB8AC3E}">
        <p14:creationId xmlns:p14="http://schemas.microsoft.com/office/powerpoint/2010/main" val="37553757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Headline 4">
    <p:spTree>
      <p:nvGrpSpPr>
        <p:cNvPr id="1" name=""/>
        <p:cNvGrpSpPr/>
        <p:nvPr/>
      </p:nvGrpSpPr>
      <p:grpSpPr>
        <a:xfrm>
          <a:off x="0" y="0"/>
          <a:ext cx="0" cy="0"/>
          <a:chOff x="0" y="0"/>
          <a:chExt cx="0" cy="0"/>
        </a:xfrm>
      </p:grpSpPr>
      <p:pic>
        <p:nvPicPr>
          <p:cNvPr id="19" name="Picture 18" descr="Logo, company name&#10;&#10;Description automatically generated">
            <a:extLst>
              <a:ext uri="{FF2B5EF4-FFF2-40B4-BE49-F238E27FC236}">
                <a16:creationId xmlns:a16="http://schemas.microsoft.com/office/drawing/2014/main" id="{DC7D7630-C855-0D47-8EB3-71DA8D752B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20592" y="7262690"/>
            <a:ext cx="1780253" cy="886402"/>
          </a:xfrm>
          <a:prstGeom prst="rect">
            <a:avLst/>
          </a:prstGeom>
        </p:spPr>
      </p:pic>
      <p:sp>
        <p:nvSpPr>
          <p:cNvPr id="13" name="Text Placeholder 10">
            <a:extLst>
              <a:ext uri="{FF2B5EF4-FFF2-40B4-BE49-F238E27FC236}">
                <a16:creationId xmlns:a16="http://schemas.microsoft.com/office/drawing/2014/main" id="{C3253DAF-4EB9-3143-B73F-573A49980E6A}"/>
              </a:ext>
            </a:extLst>
          </p:cNvPr>
          <p:cNvSpPr>
            <a:spLocks noGrp="1"/>
          </p:cNvSpPr>
          <p:nvPr>
            <p:ph type="body" sz="quarter" idx="20" hasCustomPrompt="1"/>
          </p:nvPr>
        </p:nvSpPr>
        <p:spPr>
          <a:xfrm>
            <a:off x="9861512" y="1725490"/>
            <a:ext cx="4142723" cy="1972389"/>
          </a:xfrm>
          <a:prstGeom prst="rect">
            <a:avLst/>
          </a:prstGeom>
        </p:spPr>
        <p:txBody>
          <a:bodyPr anchor="t"/>
          <a:lstStyle>
            <a:lvl1pPr marL="0" indent="0">
              <a:lnSpc>
                <a:spcPct val="85000"/>
              </a:lnSpc>
              <a:buFontTx/>
              <a:buNone/>
              <a:defRPr sz="7200" b="0" i="0">
                <a:solidFill>
                  <a:schemeClr val="tx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r>
              <a:rPr lang="en-US" dirty="0">
                <a:effectLst/>
                <a:latin typeface="Calibri Light" panose="020F0302020204030204" pitchFamily="34" charset="0"/>
              </a:rPr>
              <a:t>Headline goes here</a:t>
            </a:r>
          </a:p>
        </p:txBody>
      </p:sp>
      <p:sp>
        <p:nvSpPr>
          <p:cNvPr id="7" name="Text Placeholder 10">
            <a:extLst>
              <a:ext uri="{FF2B5EF4-FFF2-40B4-BE49-F238E27FC236}">
                <a16:creationId xmlns:a16="http://schemas.microsoft.com/office/drawing/2014/main" id="{5820DFB3-363B-B442-BECB-E3991B68803A}"/>
              </a:ext>
            </a:extLst>
          </p:cNvPr>
          <p:cNvSpPr>
            <a:spLocks noGrp="1"/>
          </p:cNvSpPr>
          <p:nvPr>
            <p:ph type="body" sz="quarter" idx="19" hasCustomPrompt="1"/>
          </p:nvPr>
        </p:nvSpPr>
        <p:spPr>
          <a:xfrm>
            <a:off x="9911103" y="1287340"/>
            <a:ext cx="4142723" cy="438150"/>
          </a:xfrm>
          <a:prstGeom prst="rect">
            <a:avLst/>
          </a:prstGeom>
        </p:spPr>
        <p:txBody>
          <a:bodyPr anchor="t"/>
          <a:lstStyle>
            <a:lvl1pPr marL="0" indent="0">
              <a:lnSpc>
                <a:spcPct val="85000"/>
              </a:lnSpc>
              <a:buFontTx/>
              <a:buNone/>
              <a:defRPr sz="2400" b="1" i="0">
                <a:solidFill>
                  <a:srgbClr val="E7212F"/>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Eyebrow lorem ipsum</a:t>
            </a:r>
          </a:p>
        </p:txBody>
      </p:sp>
      <p:sp>
        <p:nvSpPr>
          <p:cNvPr id="15" name="Text Placeholder 3">
            <a:extLst>
              <a:ext uri="{FF2B5EF4-FFF2-40B4-BE49-F238E27FC236}">
                <a16:creationId xmlns:a16="http://schemas.microsoft.com/office/drawing/2014/main" id="{74892EA3-33DA-7C4D-B5FC-F2D85C247FF0}"/>
              </a:ext>
            </a:extLst>
          </p:cNvPr>
          <p:cNvSpPr>
            <a:spLocks noGrp="1"/>
          </p:cNvSpPr>
          <p:nvPr>
            <p:ph type="body" sz="quarter" idx="24" hasCustomPrompt="1"/>
          </p:nvPr>
        </p:nvSpPr>
        <p:spPr>
          <a:xfrm>
            <a:off x="9922349" y="3871385"/>
            <a:ext cx="4078469" cy="2938072"/>
          </a:xfrm>
          <a:prstGeom prst="rect">
            <a:avLst/>
          </a:prstGeom>
        </p:spPr>
        <p:txBody>
          <a:bodyPr anchor="t"/>
          <a:lstStyle>
            <a:lvl1pPr marL="0" marR="0" indent="0" algn="l" defTabSz="914400" rtl="0" eaLnBrk="1" fontAlgn="auto" latinLnBrk="0" hangingPunct="1">
              <a:lnSpc>
                <a:spcPct val="100000"/>
              </a:lnSpc>
              <a:spcBef>
                <a:spcPts val="1000"/>
              </a:spcBef>
              <a:spcAft>
                <a:spcPts val="0"/>
              </a:spcAft>
              <a:buClrTx/>
              <a:buSzTx/>
              <a:buFontTx/>
              <a:buNone/>
              <a:tabLst/>
              <a:defRPr lang="en-US" sz="1800" b="0" i="0">
                <a:solidFill>
                  <a:schemeClr val="tx1"/>
                </a:solidFill>
                <a:effectLst/>
                <a:latin typeface="Calibri Light" panose="020F0302020204030204" pitchFamily="34" charset="0"/>
                <a:cs typeface="Calibri Light" panose="020F030202020403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a:t>
            </a:r>
            <a:r>
              <a:rPr lang="en-US" dirty="0">
                <a:effectLst/>
                <a:latin typeface="Calibri Light" panose="020F0302020204030204" pitchFamily="34" charset="0"/>
              </a:rPr>
              <a:t> </a:t>
            </a:r>
            <a:r>
              <a:rPr lang="en-US" dirty="0" err="1">
                <a:effectLst/>
                <a:latin typeface="Calibri Light" panose="020F0302020204030204" pitchFamily="34" charset="0"/>
              </a:rPr>
              <a:t>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 Lorem </a:t>
            </a:r>
            <a:r>
              <a:rPr lang="en-US" dirty="0" err="1">
                <a:effectLst/>
                <a:latin typeface="Calibri Light" panose="020F0302020204030204" pitchFamily="34" charset="0"/>
              </a:rPr>
              <a:t>ips</a:t>
            </a:r>
            <a:r>
              <a:rPr lang="en-US" dirty="0">
                <a:effectLst/>
                <a:latin typeface="Calibri Light" panose="020F0302020204030204" pitchFamily="34" charset="0"/>
              </a:rPr>
              <a:t> 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uptatet</a:t>
            </a:r>
            <a:r>
              <a:rPr lang="en-US" dirty="0">
                <a:effectLst/>
                <a:latin typeface="Calibri Light" panose="020F0302020204030204" pitchFamily="34" charset="0"/>
              </a:rPr>
              <a:t>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a:t>
            </a:r>
            <a:r>
              <a:rPr lang="en-US" dirty="0" err="1">
                <a:effectLst/>
                <a:latin typeface="Calibri Light" panose="020F0302020204030204" pitchFamily="34" charset="0"/>
              </a:rPr>
              <a:t>Pera</a:t>
            </a:r>
            <a:r>
              <a:rPr lang="en-US" dirty="0">
                <a:effectLst/>
                <a:latin typeface="Calibri Light" panose="020F0302020204030204" pitchFamily="34" charset="0"/>
              </a:rPr>
              <a:t> </a:t>
            </a:r>
            <a:r>
              <a:rPr lang="en-US" dirty="0" err="1">
                <a:effectLst/>
                <a:latin typeface="Calibri Light" panose="020F0302020204030204" pitchFamily="34" charset="0"/>
              </a:rPr>
              <a:t>commol</a:t>
            </a:r>
            <a:r>
              <a:rPr lang="en-US" dirty="0">
                <a:effectLst/>
                <a:latin typeface="Calibri Light" panose="020F0302020204030204" pitchFamily="34" charset="0"/>
              </a:rPr>
              <a:t> </a:t>
            </a:r>
            <a:r>
              <a:rPr lang="en-US" dirty="0" err="1">
                <a:effectLst/>
                <a:latin typeface="Calibri Light" panose="020F0302020204030204" pitchFamily="34" charset="0"/>
              </a:rPr>
              <a:t>uptia</a:t>
            </a:r>
            <a:r>
              <a:rPr lang="en-US" dirty="0">
                <a:effectLst/>
                <a:latin typeface="Calibri Light" panose="020F0302020204030204" pitchFamily="34" charset="0"/>
              </a:rPr>
              <a:t> is </a:t>
            </a:r>
            <a:r>
              <a:rPr lang="en-US" dirty="0" err="1">
                <a:effectLst/>
                <a:latin typeface="Calibri Light" panose="020F0302020204030204" pitchFamily="34" charset="0"/>
              </a:rPr>
              <a:t>recus</a:t>
            </a:r>
            <a:r>
              <a:rPr lang="en-US" dirty="0">
                <a:effectLst/>
                <a:latin typeface="Calibri Light" panose="020F0302020204030204" pitchFamily="34" charset="0"/>
              </a:rPr>
              <a:t> </a:t>
            </a:r>
            <a:r>
              <a:rPr lang="en-US" dirty="0" err="1">
                <a:effectLst/>
                <a:latin typeface="Calibri Light" panose="020F0302020204030204" pitchFamily="34" charset="0"/>
              </a:rPr>
              <a:t>eu</a:t>
            </a:r>
            <a:r>
              <a:rPr lang="en-US" dirty="0">
                <a:effectLst/>
                <a:latin typeface="Calibri Light" panose="020F0302020204030204" pitchFamily="34" charset="0"/>
              </a:rPr>
              <a:t> m </a:t>
            </a:r>
            <a:r>
              <a:rPr lang="en-US" dirty="0" err="1">
                <a:effectLst/>
                <a:latin typeface="Calibri Light" panose="020F0302020204030204" pitchFamily="34" charset="0"/>
              </a:rPr>
              <a:t>eos</a:t>
            </a:r>
            <a:r>
              <a:rPr lang="en-US" dirty="0">
                <a:effectLst/>
                <a:latin typeface="Calibri Light" panose="020F0302020204030204" pitchFamily="34" charset="0"/>
              </a:rPr>
              <a:t> </a:t>
            </a:r>
            <a:r>
              <a:rPr lang="en-US" dirty="0" err="1">
                <a:effectLst/>
                <a:latin typeface="Calibri Light" panose="020F0302020204030204" pitchFamily="34" charset="0"/>
              </a:rPr>
              <a:t>esti</a:t>
            </a:r>
            <a:r>
              <a:rPr lang="en-US" dirty="0">
                <a:effectLst/>
                <a:latin typeface="Calibri Light" panose="020F0302020204030204" pitchFamily="34" charset="0"/>
              </a:rPr>
              <a:t> </a:t>
            </a:r>
            <a:r>
              <a:rPr lang="en-US" dirty="0" err="1">
                <a:effectLst/>
                <a:latin typeface="Calibri Light" panose="020F0302020204030204" pitchFamily="34" charset="0"/>
              </a:rPr>
              <a:t>beatiis</a:t>
            </a:r>
            <a:r>
              <a:rPr lang="en-US" dirty="0">
                <a:effectLst/>
                <a:latin typeface="Calibri Light" panose="020F0302020204030204" pitchFamily="34" charset="0"/>
              </a:rPr>
              <a:t> ex. </a:t>
            </a:r>
            <a:r>
              <a:rPr lang="en-US" dirty="0" err="1">
                <a:effectLst/>
                <a:latin typeface="Calibri Light" panose="020F0302020204030204" pitchFamily="34" charset="0"/>
              </a:rPr>
              <a:t>Harvolum</a:t>
            </a:r>
            <a:r>
              <a:rPr lang="en-US" dirty="0">
                <a:effectLst/>
                <a:latin typeface="Calibri Light" panose="020F0302020204030204" pitchFamily="34" charset="0"/>
              </a:rPr>
              <a:t>. Lorem </a:t>
            </a:r>
            <a:r>
              <a:rPr lang="en-US" dirty="0" err="1">
                <a:effectLst/>
                <a:latin typeface="Calibri Light" panose="020F0302020204030204" pitchFamily="34" charset="0"/>
              </a:rPr>
              <a:t>ips</a:t>
            </a:r>
            <a:r>
              <a:rPr lang="en-US" dirty="0">
                <a:effectLst/>
                <a:latin typeface="Calibri Light" panose="020F0302020204030204" pitchFamily="34" charset="0"/>
              </a:rPr>
              <a:t> um dolor qua m Un </a:t>
            </a:r>
            <a:r>
              <a:rPr lang="en-US" dirty="0" err="1">
                <a:effectLst/>
                <a:latin typeface="Calibri Light" panose="020F0302020204030204" pitchFamily="34" charset="0"/>
              </a:rPr>
              <a:t>tio</a:t>
            </a:r>
            <a:r>
              <a:rPr lang="en-US" dirty="0">
                <a:effectLst/>
                <a:latin typeface="Calibri Light" panose="020F0302020204030204" pitchFamily="34" charset="0"/>
              </a:rPr>
              <a:t>. Tas </a:t>
            </a:r>
            <a:r>
              <a:rPr lang="en-US" dirty="0" err="1">
                <a:effectLst/>
                <a:latin typeface="Calibri Light" panose="020F0302020204030204" pitchFamily="34" charset="0"/>
              </a:rPr>
              <a:t>excerspedi</a:t>
            </a:r>
            <a:r>
              <a:rPr lang="en-US" dirty="0">
                <a:effectLst/>
                <a:latin typeface="Calibri Light" panose="020F0302020204030204" pitchFamily="34" charset="0"/>
              </a:rPr>
              <a:t> </a:t>
            </a:r>
            <a:r>
              <a:rPr lang="en-US" dirty="0" err="1">
                <a:effectLst/>
                <a:latin typeface="Calibri Light" panose="020F0302020204030204" pitchFamily="34" charset="0"/>
              </a:rPr>
              <a:t>aut</a:t>
            </a:r>
            <a:r>
              <a:rPr lang="en-US" dirty="0">
                <a:effectLst/>
                <a:latin typeface="Calibri Light" panose="020F0302020204030204" pitchFamily="34" charset="0"/>
              </a:rPr>
              <a:t> del </a:t>
            </a:r>
            <a:r>
              <a:rPr lang="en-US" dirty="0" err="1">
                <a:effectLst/>
                <a:latin typeface="Calibri Light" panose="020F0302020204030204" pitchFamily="34" charset="0"/>
              </a:rPr>
              <a:t>iquos</a:t>
            </a:r>
            <a:r>
              <a:rPr lang="en-US" dirty="0">
                <a:effectLst/>
                <a:latin typeface="Calibri Light" panose="020F0302020204030204" pitchFamily="34" charset="0"/>
              </a:rPr>
              <a:t> </a:t>
            </a:r>
            <a:r>
              <a:rPr lang="en-US" dirty="0" err="1">
                <a:effectLst/>
                <a:latin typeface="Calibri Light" panose="020F0302020204030204" pitchFamily="34" charset="0"/>
              </a:rPr>
              <a:t>eatia</a:t>
            </a:r>
            <a:r>
              <a:rPr lang="en-US" dirty="0">
                <a:effectLst/>
                <a:latin typeface="Calibri Light" panose="020F0302020204030204" pitchFamily="34" charset="0"/>
              </a:rPr>
              <a:t> vol </a:t>
            </a:r>
            <a:r>
              <a:rPr lang="en-US" dirty="0" err="1">
                <a:effectLst/>
                <a:latin typeface="Calibri Light" panose="020F0302020204030204" pitchFamily="34" charset="0"/>
              </a:rPr>
              <a:t>faccate</a:t>
            </a:r>
            <a:r>
              <a:rPr lang="en-US" dirty="0">
                <a:effectLst/>
                <a:latin typeface="Calibri Light" panose="020F0302020204030204" pitchFamily="34" charset="0"/>
              </a:rPr>
              <a:t> </a:t>
            </a:r>
            <a:r>
              <a:rPr lang="en-US" dirty="0" err="1">
                <a:effectLst/>
                <a:latin typeface="Calibri Light" panose="020F0302020204030204" pitchFamily="34" charset="0"/>
              </a:rPr>
              <a:t>providi</a:t>
            </a:r>
            <a:r>
              <a:rPr lang="en-US" dirty="0">
                <a:effectLst/>
                <a:latin typeface="Calibri Light" panose="020F0302020204030204" pitchFamily="34" charset="0"/>
              </a:rPr>
              <a:t> </a:t>
            </a:r>
            <a:r>
              <a:rPr lang="en-US" dirty="0" err="1">
                <a:effectLst/>
                <a:latin typeface="Calibri Light" panose="020F0302020204030204" pitchFamily="34" charset="0"/>
              </a:rPr>
              <a:t>intiore</a:t>
            </a:r>
            <a:r>
              <a:rPr lang="en-US" dirty="0">
                <a:effectLst/>
                <a:latin typeface="Calibri Light" panose="020F0302020204030204" pitchFamily="34" charset="0"/>
              </a:rPr>
              <a:t> par </a:t>
            </a:r>
            <a:r>
              <a:rPr lang="en-US" dirty="0" err="1">
                <a:effectLst/>
                <a:latin typeface="Calibri Light" panose="020F0302020204030204" pitchFamily="34" charset="0"/>
              </a:rPr>
              <a:t>chil</a:t>
            </a:r>
            <a:endParaRPr lang="en-US" dirty="0">
              <a:effectLst/>
              <a:latin typeface="Calibri Light" panose="020F0302020204030204" pitchFamily="34" charset="0"/>
            </a:endParaRPr>
          </a:p>
          <a:p>
            <a:pPr marL="0" marR="0" lvl="0" indent="0" algn="l" defTabSz="914400" rtl="0" eaLnBrk="1" fontAlgn="auto" latinLnBrk="0" hangingPunct="1">
              <a:lnSpc>
                <a:spcPct val="100000"/>
              </a:lnSpc>
              <a:spcBef>
                <a:spcPts val="1000"/>
              </a:spcBef>
              <a:spcAft>
                <a:spcPts val="0"/>
              </a:spcAft>
              <a:buClrTx/>
              <a:buSzTx/>
              <a:buFontTx/>
              <a:buNone/>
              <a:tabLst/>
              <a:defRPr/>
            </a:pPr>
            <a:endParaRPr lang="en-US" dirty="0" err="1">
              <a:effectLst/>
              <a:latin typeface="Calibri Light" panose="020F0302020204030204" pitchFamily="34" charset="0"/>
            </a:endParaRPr>
          </a:p>
        </p:txBody>
      </p:sp>
      <p:pic>
        <p:nvPicPr>
          <p:cNvPr id="16" name="Picture 15">
            <a:extLst>
              <a:ext uri="{FF2B5EF4-FFF2-40B4-BE49-F238E27FC236}">
                <a16:creationId xmlns:a16="http://schemas.microsoft.com/office/drawing/2014/main" id="{D43DFEFD-0535-024E-B15A-7C5BABEDE29F}"/>
              </a:ext>
            </a:extLst>
          </p:cNvPr>
          <p:cNvPicPr>
            <a:picLocks noChangeAspect="1"/>
          </p:cNvPicPr>
          <p:nvPr userDrawn="1"/>
        </p:nvPicPr>
        <p:blipFill>
          <a:blip r:embed="rId3"/>
          <a:stretch>
            <a:fillRect/>
          </a:stretch>
        </p:blipFill>
        <p:spPr>
          <a:xfrm>
            <a:off x="10035267" y="3697879"/>
            <a:ext cx="2025650" cy="69679"/>
          </a:xfrm>
          <a:prstGeom prst="rect">
            <a:avLst/>
          </a:prstGeom>
        </p:spPr>
      </p:pic>
    </p:spTree>
    <p:extLst>
      <p:ext uri="{BB962C8B-B14F-4D97-AF65-F5344CB8AC3E}">
        <p14:creationId xmlns:p14="http://schemas.microsoft.com/office/powerpoint/2010/main" val="1078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_procedur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17CC8A-B294-5146-B0CE-2A07EEADCBF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4630400" cy="8229600"/>
          </a:xfrm>
          <a:prstGeom prst="rect">
            <a:avLst/>
          </a:prstGeom>
        </p:spPr>
      </p:pic>
      <p:sp>
        <p:nvSpPr>
          <p:cNvPr id="11" name="Text Placeholder 10">
            <a:extLst>
              <a:ext uri="{FF2B5EF4-FFF2-40B4-BE49-F238E27FC236}">
                <a16:creationId xmlns:a16="http://schemas.microsoft.com/office/drawing/2014/main" id="{4A9EE608-886C-E04A-A7BD-3EEFA04D828C}"/>
              </a:ext>
            </a:extLst>
          </p:cNvPr>
          <p:cNvSpPr>
            <a:spLocks noGrp="1"/>
          </p:cNvSpPr>
          <p:nvPr>
            <p:ph type="body" sz="quarter" idx="13" hasCustomPrompt="1"/>
          </p:nvPr>
        </p:nvSpPr>
        <p:spPr>
          <a:xfrm>
            <a:off x="1361281" y="5568484"/>
            <a:ext cx="7670800" cy="438150"/>
          </a:xfrm>
          <a:prstGeom prst="rect">
            <a:avLst/>
          </a:prstGeom>
        </p:spPr>
        <p:txBody>
          <a:bodyPr anchor="t"/>
          <a:lstStyle>
            <a:lvl1pPr marL="0" indent="0">
              <a:lnSpc>
                <a:spcPct val="85000"/>
              </a:lnSpc>
              <a:buFontTx/>
              <a:buNone/>
              <a:defRPr sz="3600" b="0" i="0">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Subtitle/speaker name</a:t>
            </a:r>
          </a:p>
        </p:txBody>
      </p:sp>
      <p:sp>
        <p:nvSpPr>
          <p:cNvPr id="10" name="Text Placeholder 10">
            <a:extLst>
              <a:ext uri="{FF2B5EF4-FFF2-40B4-BE49-F238E27FC236}">
                <a16:creationId xmlns:a16="http://schemas.microsoft.com/office/drawing/2014/main" id="{64DC0896-9197-BA48-8CD1-E33F7015E71F}"/>
              </a:ext>
            </a:extLst>
          </p:cNvPr>
          <p:cNvSpPr>
            <a:spLocks noGrp="1"/>
          </p:cNvSpPr>
          <p:nvPr>
            <p:ph type="body" sz="quarter" idx="15" hasCustomPrompt="1"/>
          </p:nvPr>
        </p:nvSpPr>
        <p:spPr>
          <a:xfrm>
            <a:off x="1361281" y="2661116"/>
            <a:ext cx="9240458" cy="2501434"/>
          </a:xfrm>
          <a:prstGeom prst="rect">
            <a:avLst/>
          </a:prstGeom>
        </p:spPr>
        <p:txBody>
          <a:bodyPr anchor="b"/>
          <a:lstStyle>
            <a:lvl1pPr marL="0" indent="0">
              <a:lnSpc>
                <a:spcPct val="85000"/>
              </a:lnSpc>
              <a:buFontTx/>
              <a:buNone/>
              <a:defRPr sz="8400" b="0" i="0">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84pt front page</a:t>
            </a:r>
            <a:br>
              <a:rPr lang="en-US" dirty="0"/>
            </a:br>
            <a:r>
              <a:rPr lang="en-US" dirty="0"/>
              <a:t>headline here</a:t>
            </a:r>
          </a:p>
        </p:txBody>
      </p:sp>
      <p:pic>
        <p:nvPicPr>
          <p:cNvPr id="8" name="Picture 7" descr="Logo, company name&#10;&#10;Description automatically generated">
            <a:extLst>
              <a:ext uri="{FF2B5EF4-FFF2-40B4-BE49-F238E27FC236}">
                <a16:creationId xmlns:a16="http://schemas.microsoft.com/office/drawing/2014/main" id="{0111C5EF-37F3-104B-8EEF-E294CCB3C4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5950" y="514350"/>
            <a:ext cx="3280297" cy="1633286"/>
          </a:xfrm>
          <a:prstGeom prst="rect">
            <a:avLst/>
          </a:prstGeom>
        </p:spPr>
      </p:pic>
      <p:pic>
        <p:nvPicPr>
          <p:cNvPr id="15" name="Picture 14">
            <a:extLst>
              <a:ext uri="{FF2B5EF4-FFF2-40B4-BE49-F238E27FC236}">
                <a16:creationId xmlns:a16="http://schemas.microsoft.com/office/drawing/2014/main" id="{CEAEB821-7FA1-2241-88D7-EB319CF98F69}"/>
              </a:ext>
            </a:extLst>
          </p:cNvPr>
          <p:cNvPicPr>
            <a:picLocks noChangeAspect="1"/>
          </p:cNvPicPr>
          <p:nvPr userDrawn="1"/>
        </p:nvPicPr>
        <p:blipFill>
          <a:blip r:embed="rId4"/>
          <a:stretch>
            <a:fillRect/>
          </a:stretch>
        </p:blipFill>
        <p:spPr>
          <a:xfrm>
            <a:off x="1466850" y="5221870"/>
            <a:ext cx="2025650" cy="69679"/>
          </a:xfrm>
          <a:prstGeom prst="rect">
            <a:avLst/>
          </a:prstGeom>
        </p:spPr>
      </p:pic>
      <p:sp>
        <p:nvSpPr>
          <p:cNvPr id="19" name="Footer Placeholder 1">
            <a:extLst>
              <a:ext uri="{FF2B5EF4-FFF2-40B4-BE49-F238E27FC236}">
                <a16:creationId xmlns:a16="http://schemas.microsoft.com/office/drawing/2014/main" id="{7BEF9B9D-934C-5246-8942-775ACFD36045}"/>
              </a:ext>
            </a:extLst>
          </p:cNvPr>
          <p:cNvSpPr>
            <a:spLocks noGrp="1"/>
          </p:cNvSpPr>
          <p:nvPr userDrawn="1"/>
        </p:nvSpPr>
        <p:spPr>
          <a:xfrm>
            <a:off x="44252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tx1"/>
                </a:solidFill>
                <a:latin typeface="Calibri" panose="020F0502020204030204" pitchFamily="34" charset="0"/>
                <a:cs typeface="Calibri" panose="020F0502020204030204" pitchFamily="34" charset="0"/>
              </a:rPr>
              <a:t>© 2022 Cardinal Health. All Rights Reserved</a:t>
            </a:r>
            <a:r>
              <a:rPr lang="en-US" sz="1080" b="0" i="0" spc="120" dirty="0">
                <a:solidFill>
                  <a:schemeClr val="tx1"/>
                </a:solidFill>
                <a:latin typeface="Calibri" panose="020F0502020204030204" pitchFamily="34" charset="0"/>
                <a:cs typeface="Calibri" panose="020F0502020204030204" pitchFamily="34" charset="0"/>
              </a:rPr>
              <a:t>.</a:t>
            </a:r>
            <a:r>
              <a:rPr lang="en-US" sz="1080" b="0" i="0" spc="120" baseline="0" dirty="0">
                <a:solidFill>
                  <a:schemeClr val="tx1"/>
                </a:solidFill>
                <a:latin typeface="Calibri" panose="020F0502020204030204" pitchFamily="34" charset="0"/>
                <a:cs typeface="Calibri" panose="020F0502020204030204" pitchFamily="34" charset="0"/>
              </a:rPr>
              <a:t> </a:t>
            </a:r>
            <a:endParaRPr lang="en-US" sz="1200" b="0" i="0" spc="120" dirty="0">
              <a:solidFill>
                <a:schemeClr val="tx1"/>
              </a:solidFill>
              <a:latin typeface="Calibri" panose="020F0502020204030204" pitchFamily="34" charset="0"/>
              <a:cs typeface="Calibri" panose="020F0502020204030204" pitchFamily="34" charset="0"/>
            </a:endParaRPr>
          </a:p>
        </p:txBody>
      </p:sp>
      <p:sp>
        <p:nvSpPr>
          <p:cNvPr id="20" name="Text Placeholder 10">
            <a:extLst>
              <a:ext uri="{FF2B5EF4-FFF2-40B4-BE49-F238E27FC236}">
                <a16:creationId xmlns:a16="http://schemas.microsoft.com/office/drawing/2014/main" id="{2AB28B97-9A2C-3F4C-80B0-7AF0A2765CDB}"/>
              </a:ext>
            </a:extLst>
          </p:cNvPr>
          <p:cNvSpPr>
            <a:spLocks noGrp="1"/>
          </p:cNvSpPr>
          <p:nvPr>
            <p:ph type="body" sz="quarter" idx="14" hasCustomPrompt="1"/>
          </p:nvPr>
        </p:nvSpPr>
        <p:spPr>
          <a:xfrm>
            <a:off x="1373981" y="6198161"/>
            <a:ext cx="7670800" cy="438150"/>
          </a:xfrm>
          <a:prstGeom prst="rect">
            <a:avLst/>
          </a:prstGeom>
        </p:spPr>
        <p:txBody>
          <a:bodyPr anchor="t"/>
          <a:lstStyle>
            <a:lvl1pPr marL="0" indent="0">
              <a:lnSpc>
                <a:spcPct val="85000"/>
              </a:lnSpc>
              <a:buFontTx/>
              <a:buNone/>
              <a:defRPr sz="1800" b="1" i="0">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January 13, 2022</a:t>
            </a:r>
          </a:p>
        </p:txBody>
      </p:sp>
    </p:spTree>
    <p:extLst>
      <p:ext uri="{BB962C8B-B14F-4D97-AF65-F5344CB8AC3E}">
        <p14:creationId xmlns:p14="http://schemas.microsoft.com/office/powerpoint/2010/main" val="21192429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2321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DO NOT US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8800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DO NOT US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B3C452-2F8C-484C-98B9-23030979628F}"/>
              </a:ext>
            </a:extLst>
          </p:cNvPr>
          <p:cNvSpPr/>
          <p:nvPr userDrawn="1"/>
        </p:nvSpPr>
        <p:spPr>
          <a:xfrm>
            <a:off x="-5" y="0"/>
            <a:ext cx="14630400" cy="8229600"/>
          </a:xfrm>
          <a:prstGeom prst="rect">
            <a:avLst/>
          </a:prstGeom>
          <a:solidFill>
            <a:srgbClr val="E72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Tree>
    <p:extLst>
      <p:ext uri="{BB962C8B-B14F-4D97-AF65-F5344CB8AC3E}">
        <p14:creationId xmlns:p14="http://schemas.microsoft.com/office/powerpoint/2010/main" val="29884159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DO NOT U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A468DB-8D76-C041-B27B-D7618FA42E44}"/>
              </a:ext>
            </a:extLst>
          </p:cNvPr>
          <p:cNvSpPr/>
          <p:nvPr userDrawn="1"/>
        </p:nvSpPr>
        <p:spPr>
          <a:xfrm>
            <a:off x="-5" y="0"/>
            <a:ext cx="14630400" cy="8229600"/>
          </a:xfrm>
          <a:prstGeom prst="rect">
            <a:avLst/>
          </a:prstGeom>
          <a:solidFill>
            <a:srgbClr val="E72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p>
        </p:txBody>
      </p:sp>
      <p:pic>
        <p:nvPicPr>
          <p:cNvPr id="2" name="Picture 1" descr="A picture containing text&#10;&#10;Description automatically generated">
            <a:extLst>
              <a:ext uri="{FF2B5EF4-FFF2-40B4-BE49-F238E27FC236}">
                <a16:creationId xmlns:a16="http://schemas.microsoft.com/office/drawing/2014/main" id="{4070787F-A2A4-9542-BA36-9BDFA9FBD6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489"/>
          <a:stretch/>
        </p:blipFill>
        <p:spPr>
          <a:xfrm>
            <a:off x="5338452" y="0"/>
            <a:ext cx="9291948" cy="8229600"/>
          </a:xfrm>
          <a:prstGeom prst="rect">
            <a:avLst/>
          </a:prstGeom>
        </p:spPr>
      </p:pic>
    </p:spTree>
    <p:extLst>
      <p:ext uri="{BB962C8B-B14F-4D97-AF65-F5344CB8AC3E}">
        <p14:creationId xmlns:p14="http://schemas.microsoft.com/office/powerpoint/2010/main" val="17915585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Cover_red wings / Thank yo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5AC541-F761-FC41-B377-60BE20CDBA87}"/>
              </a:ext>
            </a:extLst>
          </p:cNvPr>
          <p:cNvSpPr/>
          <p:nvPr userDrawn="1"/>
        </p:nvSpPr>
        <p:spPr>
          <a:xfrm>
            <a:off x="0" y="0"/>
            <a:ext cx="14630400" cy="8229600"/>
          </a:xfrm>
          <a:prstGeom prst="rect">
            <a:avLst/>
          </a:prstGeom>
          <a:solidFill>
            <a:srgbClr val="E72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1B355EC9-41F2-7648-A3FE-98C8AECDE09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4630400" cy="8229600"/>
          </a:xfrm>
          <a:prstGeom prst="rect">
            <a:avLst/>
          </a:prstGeom>
        </p:spPr>
      </p:pic>
      <p:pic>
        <p:nvPicPr>
          <p:cNvPr id="8" name="Picture 7">
            <a:extLst>
              <a:ext uri="{FF2B5EF4-FFF2-40B4-BE49-F238E27FC236}">
                <a16:creationId xmlns:a16="http://schemas.microsoft.com/office/drawing/2014/main" id="{0111C5EF-37F3-104B-8EEF-E294CCB3C47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61828" y="871340"/>
            <a:ext cx="2674131" cy="854618"/>
          </a:xfrm>
          <a:prstGeom prst="rect">
            <a:avLst/>
          </a:prstGeom>
        </p:spPr>
      </p:pic>
      <p:pic>
        <p:nvPicPr>
          <p:cNvPr id="15" name="Picture 14">
            <a:extLst>
              <a:ext uri="{FF2B5EF4-FFF2-40B4-BE49-F238E27FC236}">
                <a16:creationId xmlns:a16="http://schemas.microsoft.com/office/drawing/2014/main" id="{CEAEB821-7FA1-2241-88D7-EB319CF98F69}"/>
              </a:ext>
            </a:extLst>
          </p:cNvPr>
          <p:cNvPicPr>
            <a:picLocks noChangeAspect="1"/>
          </p:cNvPicPr>
          <p:nvPr userDrawn="1"/>
        </p:nvPicPr>
        <p:blipFill>
          <a:blip r:embed="rId4">
            <a:biLevel thresh="25000"/>
          </a:blip>
          <a:stretch>
            <a:fillRect/>
          </a:stretch>
        </p:blipFill>
        <p:spPr>
          <a:xfrm>
            <a:off x="1466850" y="5221870"/>
            <a:ext cx="2025650" cy="69679"/>
          </a:xfrm>
          <a:prstGeom prst="rect">
            <a:avLst/>
          </a:prstGeom>
        </p:spPr>
      </p:pic>
      <p:sp>
        <p:nvSpPr>
          <p:cNvPr id="16" name="Footer Placeholder 1">
            <a:extLst>
              <a:ext uri="{FF2B5EF4-FFF2-40B4-BE49-F238E27FC236}">
                <a16:creationId xmlns:a16="http://schemas.microsoft.com/office/drawing/2014/main" id="{631FF6C0-246A-A940-AE81-525FFFA42936}"/>
              </a:ext>
            </a:extLst>
          </p:cNvPr>
          <p:cNvSpPr>
            <a:spLocks noGrp="1"/>
          </p:cNvSpPr>
          <p:nvPr userDrawn="1"/>
        </p:nvSpPr>
        <p:spPr>
          <a:xfrm>
            <a:off x="44252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bg1"/>
                </a:solidFill>
                <a:latin typeface="Calibri" panose="020F0502020204030204" pitchFamily="34" charset="0"/>
                <a:cs typeface="Calibri" panose="020F0502020204030204" pitchFamily="34" charset="0"/>
              </a:rPr>
              <a:t>© 2022 Cardinal Health. All Rights Reserved</a:t>
            </a:r>
            <a:r>
              <a:rPr lang="en-US" sz="1080" b="0" i="0" spc="120" dirty="0">
                <a:solidFill>
                  <a:schemeClr val="bg1"/>
                </a:solidFill>
                <a:latin typeface="Calibri" panose="020F0502020204030204" pitchFamily="34" charset="0"/>
                <a:cs typeface="Calibri" panose="020F0502020204030204" pitchFamily="34" charset="0"/>
              </a:rPr>
              <a:t>.</a:t>
            </a:r>
            <a:r>
              <a:rPr lang="en-US" sz="1080" b="0" i="0" spc="120" baseline="0" dirty="0">
                <a:solidFill>
                  <a:schemeClr val="bg1"/>
                </a:solidFill>
                <a:latin typeface="Calibri" panose="020F0502020204030204" pitchFamily="34" charset="0"/>
                <a:cs typeface="Calibri" panose="020F0502020204030204" pitchFamily="34" charset="0"/>
              </a:rPr>
              <a:t> </a:t>
            </a:r>
            <a:endParaRPr lang="en-US" sz="1200" b="0" i="0" spc="120" dirty="0">
              <a:solidFill>
                <a:schemeClr val="bg1"/>
              </a:solidFill>
              <a:latin typeface="Calibri" panose="020F0502020204030204" pitchFamily="34" charset="0"/>
              <a:cs typeface="Calibri" panose="020F0502020204030204" pitchFamily="34" charset="0"/>
            </a:endParaRPr>
          </a:p>
        </p:txBody>
      </p:sp>
      <p:sp>
        <p:nvSpPr>
          <p:cNvPr id="20" name="Text Placeholder 10">
            <a:extLst>
              <a:ext uri="{FF2B5EF4-FFF2-40B4-BE49-F238E27FC236}">
                <a16:creationId xmlns:a16="http://schemas.microsoft.com/office/drawing/2014/main" id="{6A842F86-A9D9-9742-914C-45E39C6F782B}"/>
              </a:ext>
            </a:extLst>
          </p:cNvPr>
          <p:cNvSpPr>
            <a:spLocks noGrp="1"/>
          </p:cNvSpPr>
          <p:nvPr>
            <p:ph type="body" sz="quarter" idx="13" hasCustomPrompt="1"/>
          </p:nvPr>
        </p:nvSpPr>
        <p:spPr>
          <a:xfrm>
            <a:off x="1361281" y="5568484"/>
            <a:ext cx="7670800" cy="438150"/>
          </a:xfrm>
          <a:prstGeom prst="rect">
            <a:avLst/>
          </a:prstGeom>
        </p:spPr>
        <p:txBody>
          <a:bodyPr anchor="t"/>
          <a:lstStyle>
            <a:lvl1pPr marL="0" indent="0">
              <a:lnSpc>
                <a:spcPct val="85000"/>
              </a:lnSpc>
              <a:buFontTx/>
              <a:buNone/>
              <a:defRPr sz="3600" b="0" i="0">
                <a:solidFill>
                  <a:schemeClr val="bg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Subtitle/speaker name</a:t>
            </a:r>
          </a:p>
        </p:txBody>
      </p:sp>
      <p:sp>
        <p:nvSpPr>
          <p:cNvPr id="21" name="Text Placeholder 10">
            <a:extLst>
              <a:ext uri="{FF2B5EF4-FFF2-40B4-BE49-F238E27FC236}">
                <a16:creationId xmlns:a16="http://schemas.microsoft.com/office/drawing/2014/main" id="{C470E1F0-898F-D94F-B916-25458A2D0C2F}"/>
              </a:ext>
            </a:extLst>
          </p:cNvPr>
          <p:cNvSpPr>
            <a:spLocks noGrp="1"/>
          </p:cNvSpPr>
          <p:nvPr>
            <p:ph type="body" sz="quarter" idx="15" hasCustomPrompt="1"/>
          </p:nvPr>
        </p:nvSpPr>
        <p:spPr>
          <a:xfrm>
            <a:off x="1361281" y="2661116"/>
            <a:ext cx="9240458" cy="2501434"/>
          </a:xfrm>
          <a:prstGeom prst="rect">
            <a:avLst/>
          </a:prstGeom>
        </p:spPr>
        <p:txBody>
          <a:bodyPr anchor="b"/>
          <a:lstStyle>
            <a:lvl1pPr marL="0" indent="0">
              <a:lnSpc>
                <a:spcPct val="85000"/>
              </a:lnSpc>
              <a:buFontTx/>
              <a:buNone/>
              <a:defRPr sz="8400" b="0" i="0">
                <a:solidFill>
                  <a:schemeClr val="bg1"/>
                </a:solidFill>
                <a:latin typeface="Calibri Light" panose="020F0302020204030204" pitchFamily="34" charset="0"/>
                <a:cs typeface="Calibri Light" panose="020F03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84pt front page</a:t>
            </a:r>
            <a:br>
              <a:rPr lang="en-US" dirty="0"/>
            </a:br>
            <a:r>
              <a:rPr lang="en-US" dirty="0"/>
              <a:t>headline here</a:t>
            </a:r>
          </a:p>
        </p:txBody>
      </p:sp>
      <p:sp>
        <p:nvSpPr>
          <p:cNvPr id="22" name="Text Placeholder 10">
            <a:extLst>
              <a:ext uri="{FF2B5EF4-FFF2-40B4-BE49-F238E27FC236}">
                <a16:creationId xmlns:a16="http://schemas.microsoft.com/office/drawing/2014/main" id="{33972A09-DCAB-BD44-BFDA-6A2A16E85F60}"/>
              </a:ext>
            </a:extLst>
          </p:cNvPr>
          <p:cNvSpPr>
            <a:spLocks noGrp="1"/>
          </p:cNvSpPr>
          <p:nvPr>
            <p:ph type="body" sz="quarter" idx="14" hasCustomPrompt="1"/>
          </p:nvPr>
        </p:nvSpPr>
        <p:spPr>
          <a:xfrm>
            <a:off x="1373981" y="6198161"/>
            <a:ext cx="7670800" cy="438150"/>
          </a:xfrm>
          <a:prstGeom prst="rect">
            <a:avLst/>
          </a:prstGeom>
        </p:spPr>
        <p:txBody>
          <a:bodyPr anchor="t"/>
          <a:lstStyle>
            <a:lvl1pPr marL="0" indent="0">
              <a:lnSpc>
                <a:spcPct val="85000"/>
              </a:lnSpc>
              <a:buFontTx/>
              <a:buNone/>
              <a:defRPr sz="1800" b="1" i="0">
                <a:solidFill>
                  <a:schemeClr val="bg1"/>
                </a:solidFill>
                <a:latin typeface="Calibri" panose="020F0502020204030204" pitchFamily="34" charset="0"/>
                <a:cs typeface="Calibri" panose="020F0502020204030204" pitchFamily="34" charset="0"/>
              </a:defRPr>
            </a:lvl1pPr>
            <a:lvl2pPr marL="457200" indent="0">
              <a:buFontTx/>
              <a:buNone/>
              <a:defRPr sz="7200" b="0" i="0">
                <a:latin typeface="Calibri Light" panose="020F0302020204030204" pitchFamily="34" charset="0"/>
                <a:cs typeface="Calibri Light" panose="020F0302020204030204" pitchFamily="34" charset="0"/>
              </a:defRPr>
            </a:lvl2pPr>
            <a:lvl3pPr marL="914400" indent="0">
              <a:buFontTx/>
              <a:buNone/>
              <a:defRPr sz="7200" b="0" i="0">
                <a:latin typeface="Calibri Light" panose="020F0302020204030204" pitchFamily="34" charset="0"/>
                <a:cs typeface="Calibri Light" panose="020F0302020204030204" pitchFamily="34" charset="0"/>
              </a:defRPr>
            </a:lvl3pPr>
            <a:lvl4pPr marL="1371600" indent="0">
              <a:buFontTx/>
              <a:buNone/>
              <a:defRPr sz="7200" b="0" i="0">
                <a:latin typeface="Calibri Light" panose="020F0302020204030204" pitchFamily="34" charset="0"/>
                <a:cs typeface="Calibri Light" panose="020F0302020204030204" pitchFamily="34" charset="0"/>
              </a:defRPr>
            </a:lvl4pPr>
            <a:lvl5pPr marL="1828800" indent="0">
              <a:buFontTx/>
              <a:buNone/>
              <a:defRPr sz="7200" b="0" i="0">
                <a:latin typeface="Calibri Light" panose="020F0302020204030204" pitchFamily="34" charset="0"/>
                <a:cs typeface="Calibri Light" panose="020F0302020204030204" pitchFamily="34" charset="0"/>
              </a:defRPr>
            </a:lvl5pPr>
          </a:lstStyle>
          <a:p>
            <a:pPr lvl="0"/>
            <a:r>
              <a:rPr lang="en-US" dirty="0"/>
              <a:t>January 13, 2022</a:t>
            </a:r>
          </a:p>
        </p:txBody>
      </p:sp>
    </p:spTree>
    <p:extLst>
      <p:ext uri="{BB962C8B-B14F-4D97-AF65-F5344CB8AC3E}">
        <p14:creationId xmlns:p14="http://schemas.microsoft.com/office/powerpoint/2010/main" val="3512258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image" Target="../media/image5.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theme" Target="../theme/theme10.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5" Type="http://schemas.openxmlformats.org/officeDocument/2006/relationships/slideLayout" Target="../slideLayouts/slideLayout83.xml"/><Relationship Id="rId4" Type="http://schemas.openxmlformats.org/officeDocument/2006/relationships/slideLayout" Target="../slideLayouts/slideLayout82.xml"/><Relationship Id="rId9" Type="http://schemas.openxmlformats.org/officeDocument/2006/relationships/image" Target="../media/image5.png"/></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88.xml"/><Relationship Id="rId7" Type="http://schemas.openxmlformats.org/officeDocument/2006/relationships/image" Target="../media/image5.png"/><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theme" Target="../theme/theme12.xml"/><Relationship Id="rId5" Type="http://schemas.openxmlformats.org/officeDocument/2006/relationships/slideLayout" Target="../slideLayouts/slideLayout90.xml"/><Relationship Id="rId4" Type="http://schemas.openxmlformats.org/officeDocument/2006/relationships/slideLayout" Target="../slideLayouts/slideLayout89.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93.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image" Target="../media/image5.png"/><Relationship Id="rId5" Type="http://schemas.openxmlformats.org/officeDocument/2006/relationships/theme" Target="../theme/theme13.xml"/><Relationship Id="rId4" Type="http://schemas.openxmlformats.org/officeDocument/2006/relationships/slideLayout" Target="../slideLayouts/slideLayout9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theme" Target="../theme/theme2.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2.png"/><Relationship Id="rId5" Type="http://schemas.openxmlformats.org/officeDocument/2006/relationships/theme" Target="../theme/theme3.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9"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8.xml"/><Relationship Id="rId7"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image" Target="../media/image5.png"/><Relationship Id="rId5" Type="http://schemas.openxmlformats.org/officeDocument/2006/relationships/slideLayout" Target="../slideLayouts/slideLayout46.xml"/><Relationship Id="rId10" Type="http://schemas.openxmlformats.org/officeDocument/2006/relationships/theme" Target="../theme/theme6.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3.xml"/><Relationship Id="rId7" Type="http://schemas.openxmlformats.org/officeDocument/2006/relationships/image" Target="../media/image5.pn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theme" Target="../theme/theme7.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5" Type="http://schemas.openxmlformats.org/officeDocument/2006/relationships/image" Target="../media/image2.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image" Target="../media/image5.png"/><Relationship Id="rId5" Type="http://schemas.openxmlformats.org/officeDocument/2006/relationships/theme" Target="../theme/theme9.xml"/><Relationship Id="rId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5110581"/>
      </p:ext>
    </p:extLst>
  </p:cSld>
  <p:clrMap bg1="lt1" tx1="dk1" bg2="lt2" tx2="dk2" accent1="accent1" accent2="accent2" accent3="accent3" accent4="accent4" accent5="accent5" accent6="accent6" hlink="hlink" folHlink="folHlink"/>
  <p:sldLayoutIdLst>
    <p:sldLayoutId id="2147483744" r:id="rId1"/>
    <p:sldLayoutId id="2147483743" r:id="rId2"/>
    <p:sldLayoutId id="2147483745" r:id="rId3"/>
    <p:sldLayoutId id="2147483725" r:id="rId4"/>
    <p:sldLayoutId id="2147483860" r:id="rId5"/>
    <p:sldLayoutId id="2147483751" r:id="rId6"/>
    <p:sldLayoutId id="2147483755" r:id="rId7"/>
    <p:sldLayoutId id="2147483756" r:id="rId8"/>
    <p:sldLayoutId id="2147483757" r:id="rId9"/>
    <p:sldLayoutId id="2147483864" r:id="rId10"/>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BB1677B0-283D-FC45-B382-C2BFD644CFF4}"/>
              </a:ext>
            </a:extLst>
          </p:cNvPr>
          <p:cNvSpPr txBox="1">
            <a:spLocks/>
          </p:cNvSpPr>
          <p:nvPr userDrawn="1"/>
        </p:nvSpPr>
        <p:spPr>
          <a:xfrm>
            <a:off x="5" y="7746193"/>
            <a:ext cx="756030" cy="34919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rgbClr val="40404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750C87A-3DE9-4F13-98E8-771BAF773CFA}" type="slidenum">
              <a:rPr lang="en-US" sz="1320" b="1" i="0" smtClean="0">
                <a:solidFill>
                  <a:schemeClr val="tx1"/>
                </a:solidFill>
                <a:latin typeface="Calibri" panose="020F0502020204030204" pitchFamily="34" charset="0"/>
                <a:cs typeface="Calibri" panose="020F0502020204030204" pitchFamily="34" charset="0"/>
              </a:rPr>
              <a:pPr/>
              <a:t>‹#›</a:t>
            </a:fld>
            <a:endParaRPr lang="en-US" sz="1320" b="1" i="0" dirty="0">
              <a:solidFill>
                <a:schemeClr val="tx1"/>
              </a:solidFill>
              <a:latin typeface="Calibri" panose="020F0502020204030204" pitchFamily="34" charset="0"/>
              <a:cs typeface="Calibri" panose="020F0502020204030204" pitchFamily="34" charset="0"/>
            </a:endParaRPr>
          </a:p>
        </p:txBody>
      </p:sp>
      <p:sp>
        <p:nvSpPr>
          <p:cNvPr id="3" name="Footer Placeholder 1">
            <a:extLst>
              <a:ext uri="{FF2B5EF4-FFF2-40B4-BE49-F238E27FC236}">
                <a16:creationId xmlns:a16="http://schemas.microsoft.com/office/drawing/2014/main" id="{14B38FF1-21A7-034F-BDB5-25DE1B26CE0B}"/>
              </a:ext>
            </a:extLst>
          </p:cNvPr>
          <p:cNvSpPr>
            <a:spLocks noGrp="1"/>
          </p:cNvSpPr>
          <p:nvPr userDrawn="1"/>
        </p:nvSpPr>
        <p:spPr>
          <a:xfrm>
            <a:off x="75603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tx1"/>
                </a:solidFill>
                <a:latin typeface="Calibri" panose="020F0502020204030204" pitchFamily="34" charset="0"/>
                <a:cs typeface="Calibri" panose="020F0502020204030204" pitchFamily="34" charset="0"/>
              </a:rPr>
              <a:t>© 2022 Cardinal Health. All Rights Reserved</a:t>
            </a:r>
            <a:r>
              <a:rPr lang="en-US" sz="1080" b="0" i="0" spc="120" dirty="0">
                <a:solidFill>
                  <a:schemeClr val="tx1"/>
                </a:solidFill>
                <a:latin typeface="Calibri" panose="020F0502020204030204" pitchFamily="34" charset="0"/>
                <a:cs typeface="Calibri" panose="020F0502020204030204" pitchFamily="34" charset="0"/>
              </a:rPr>
              <a:t>.</a:t>
            </a:r>
            <a:r>
              <a:rPr lang="en-US" sz="1080" b="0" i="0" spc="120" baseline="0" dirty="0">
                <a:solidFill>
                  <a:schemeClr val="tx1"/>
                </a:solidFill>
                <a:latin typeface="Calibri" panose="020F0502020204030204" pitchFamily="34" charset="0"/>
                <a:cs typeface="Calibri" panose="020F0502020204030204" pitchFamily="34" charset="0"/>
              </a:rPr>
              <a:t> </a:t>
            </a:r>
            <a:endParaRPr lang="en-US" sz="1200" b="0" i="0" spc="120" dirty="0">
              <a:solidFill>
                <a:schemeClr val="tx1"/>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1C90A9AC-B711-6741-9025-18AB533E43FC}"/>
              </a:ext>
            </a:extLst>
          </p:cNvPr>
          <p:cNvSpPr/>
          <p:nvPr userDrawn="1"/>
        </p:nvSpPr>
        <p:spPr>
          <a:xfrm>
            <a:off x="0" y="444843"/>
            <a:ext cx="667265" cy="160638"/>
          </a:xfrm>
          <a:prstGeom prst="rect">
            <a:avLst/>
          </a:prstGeom>
          <a:solidFill>
            <a:srgbClr val="E72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 company name&#10;&#10;Description automatically generated">
            <a:extLst>
              <a:ext uri="{FF2B5EF4-FFF2-40B4-BE49-F238E27FC236}">
                <a16:creationId xmlns:a16="http://schemas.microsoft.com/office/drawing/2014/main" id="{727600A9-F604-7649-B79F-FFE5B26A9120}"/>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2720592" y="7262690"/>
            <a:ext cx="1780253" cy="886402"/>
          </a:xfrm>
          <a:prstGeom prst="rect">
            <a:avLst/>
          </a:prstGeom>
        </p:spPr>
      </p:pic>
      <p:sp>
        <p:nvSpPr>
          <p:cNvPr id="7" name="TextBox 5">
            <a:extLst>
              <a:ext uri="{FF2B5EF4-FFF2-40B4-BE49-F238E27FC236}">
                <a16:creationId xmlns:a16="http://schemas.microsoft.com/office/drawing/2014/main" id="{31C8EF35-0DD7-401C-9374-D815787EDBC6}"/>
              </a:ext>
            </a:extLst>
          </p:cNvPr>
          <p:cNvSpPr txBox="1"/>
          <p:nvPr userDrawn="1"/>
        </p:nvSpPr>
        <p:spPr>
          <a:xfrm>
            <a:off x="731319" y="319248"/>
            <a:ext cx="4161956" cy="369332"/>
          </a:xfrm>
          <a:prstGeom prst="rect">
            <a:avLst/>
          </a:prstGeom>
          <a:noFill/>
        </p:spPr>
        <p:txBody>
          <a:bodyPr wrap="square" rtlCol="0">
            <a:spAutoFit/>
          </a:bodyPr>
          <a:lstStyle/>
          <a:p>
            <a:pPr lvl="0"/>
            <a:r>
              <a:rPr lang="en-US" altLang="ja-JP" sz="1800" dirty="0"/>
              <a:t>CardinalHealth</a:t>
            </a:r>
            <a:r>
              <a:rPr lang="en-US" sz="1800" dirty="0"/>
              <a:t> | </a:t>
            </a:r>
            <a:r>
              <a:rPr lang="en-US" altLang="ja-JP" sz="1800" dirty="0"/>
              <a:t>PICC</a:t>
            </a:r>
            <a:r>
              <a:rPr lang="ja-JP" altLang="en-US" sz="1800" dirty="0">
                <a:latin typeface="Meiryo UI" panose="020B0604030504040204" pitchFamily="50" charset="-128"/>
                <a:ea typeface="Meiryo UI" panose="020B0604030504040204" pitchFamily="50" charset="-128"/>
              </a:rPr>
              <a:t>の管理</a:t>
            </a:r>
            <a:endParaRPr lang="en-US" sz="18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81656710"/>
      </p:ext>
    </p:extLst>
  </p:cSld>
  <p:clrMap bg1="lt1" tx1="dk1" bg2="lt2" tx2="dk2" accent1="accent1" accent2="accent2" accent3="accent3" accent4="accent4" accent5="accent5" accent6="accent6" hlink="hlink" folHlink="folHlink"/>
  <p:sldLayoutIdLst>
    <p:sldLayoutId id="2147483800" r:id="rId1"/>
    <p:sldLayoutId id="2147483880" r:id="rId2"/>
    <p:sldLayoutId id="2147483881" r:id="rId3"/>
    <p:sldLayoutId id="2147483882" r:id="rId4"/>
    <p:sldLayoutId id="2147483879" r:id="rId5"/>
    <p:sldLayoutId id="2147483842" r:id="rId6"/>
    <p:sldLayoutId id="2147483843" r:id="rId7"/>
    <p:sldLayoutId id="2147483844" r:id="rId8"/>
    <p:sldLayoutId id="2147483846" r:id="rId9"/>
    <p:sldLayoutId id="2147483848" r:id="rId10"/>
    <p:sldLayoutId id="2147483849" r:id="rId11"/>
    <p:sldLayoutId id="2147483850" r:id="rId12"/>
    <p:sldLayoutId id="2147483851" r:id="rId13"/>
    <p:sldLayoutId id="2147483841" r:id="rId14"/>
    <p:sldLayoutId id="2147483885" r:id="rId15"/>
    <p:sldLayoutId id="2147483886" r:id="rId16"/>
  </p:sldLayoutIdLst>
  <p:transition>
    <p:fade/>
  </p:transition>
  <p:hf sldNum="0" hdr="0" ftr="0"/>
  <p:txStyles>
    <p:titleStyle>
      <a:lvl1pPr algn="l" defTabSz="1097252" rtl="0" eaLnBrk="1" latinLnBrk="0" hangingPunct="1">
        <a:lnSpc>
          <a:spcPct val="90000"/>
        </a:lnSpc>
        <a:spcBef>
          <a:spcPct val="0"/>
        </a:spcBef>
        <a:buNone/>
        <a:defRPr sz="3840" b="1" i="0" kern="1200" spc="120" baseline="0">
          <a:solidFill>
            <a:schemeClr val="tx1"/>
          </a:solidFill>
          <a:latin typeface="Calibri" panose="020F0502020204030204" pitchFamily="34" charset="0"/>
          <a:ea typeface="+mj-ea"/>
          <a:cs typeface="+mj-cs"/>
        </a:defRPr>
      </a:lvl1pPr>
    </p:titleStyle>
    <p:bodyStyle>
      <a:lvl1pPr marL="274313" indent="-274313" algn="l" defTabSz="1097252" rtl="0" eaLnBrk="1" latinLnBrk="0" hangingPunct="1">
        <a:lnSpc>
          <a:spcPct val="90000"/>
        </a:lnSpc>
        <a:spcBef>
          <a:spcPts val="1200"/>
        </a:spcBef>
        <a:buClr>
          <a:schemeClr val="tx2"/>
        </a:buClr>
        <a:buFont typeface="Arial" panose="020B0604020202020204" pitchFamily="34" charset="0"/>
        <a:buChar char="•"/>
        <a:defRPr sz="2880" b="0" i="0" kern="1200">
          <a:solidFill>
            <a:schemeClr val="tx1"/>
          </a:solidFill>
          <a:latin typeface="Calibri" panose="020F0502020204030204" pitchFamily="34" charset="0"/>
          <a:ea typeface="+mn-ea"/>
          <a:cs typeface="+mn-cs"/>
        </a:defRPr>
      </a:lvl1pPr>
      <a:lvl2pPr marL="822940" indent="-274313" algn="l" defTabSz="1097252" rtl="0" eaLnBrk="1" latinLnBrk="0" hangingPunct="1">
        <a:lnSpc>
          <a:spcPct val="90000"/>
        </a:lnSpc>
        <a:spcBef>
          <a:spcPts val="600"/>
        </a:spcBef>
        <a:buClr>
          <a:schemeClr val="tx2"/>
        </a:buClr>
        <a:buFont typeface="Courier New" panose="02070309020205020404" pitchFamily="49" charset="0"/>
        <a:buChar char="o"/>
        <a:defRPr sz="2400" b="0" i="0" kern="1200">
          <a:solidFill>
            <a:schemeClr val="tx1"/>
          </a:solidFill>
          <a:latin typeface="Calibri" panose="020F0502020204030204" pitchFamily="34" charset="0"/>
          <a:ea typeface="+mn-ea"/>
          <a:cs typeface="+mn-cs"/>
        </a:defRPr>
      </a:lvl2pPr>
      <a:lvl3pPr marL="1371565" indent="-274313" algn="l" defTabSz="1097252" rtl="0" eaLnBrk="1" latinLnBrk="0" hangingPunct="1">
        <a:lnSpc>
          <a:spcPct val="90000"/>
        </a:lnSpc>
        <a:spcBef>
          <a:spcPts val="600"/>
        </a:spcBef>
        <a:buClr>
          <a:schemeClr val="tx2"/>
        </a:buClr>
        <a:buFont typeface="Arial" panose="020B0604020202020204" pitchFamily="34" charset="0"/>
        <a:buChar char="–"/>
        <a:defRPr sz="2160" b="0" i="0" kern="1200">
          <a:solidFill>
            <a:schemeClr val="tx1"/>
          </a:solidFill>
          <a:latin typeface="Calibri" panose="020F0502020204030204" pitchFamily="34" charset="0"/>
          <a:ea typeface="+mn-ea"/>
          <a:cs typeface="+mn-cs"/>
        </a:defRPr>
      </a:lvl3pPr>
      <a:lvl4pPr marL="1920192" indent="-274313" algn="l" defTabSz="1097252" rtl="0" eaLnBrk="1" latinLnBrk="0" hangingPunct="1">
        <a:lnSpc>
          <a:spcPct val="90000"/>
        </a:lnSpc>
        <a:spcBef>
          <a:spcPts val="600"/>
        </a:spcBef>
        <a:buClr>
          <a:schemeClr val="tx2"/>
        </a:buClr>
        <a:buFont typeface="Wingdings" panose="05000000000000000000" pitchFamily="2" charset="2"/>
        <a:buChar char="§"/>
        <a:defRPr sz="1920" b="0" i="0" kern="1200">
          <a:solidFill>
            <a:schemeClr val="tx1"/>
          </a:solidFill>
          <a:latin typeface="Calibri" panose="020F0502020204030204" pitchFamily="34" charset="0"/>
          <a:ea typeface="+mn-ea"/>
          <a:cs typeface="+mn-cs"/>
        </a:defRPr>
      </a:lvl4pPr>
      <a:lvl5pPr marL="2468819" indent="-274313" algn="l" defTabSz="1097252" rtl="0" eaLnBrk="1" latinLnBrk="0" hangingPunct="1">
        <a:lnSpc>
          <a:spcPct val="90000"/>
        </a:lnSpc>
        <a:spcBef>
          <a:spcPts val="600"/>
        </a:spcBef>
        <a:buClr>
          <a:schemeClr val="tx2"/>
        </a:buClr>
        <a:buFont typeface="Arial" panose="020B0604020202020204" pitchFamily="34" charset="0"/>
        <a:buChar char="–"/>
        <a:defRPr sz="1920" b="0" i="0" kern="1200">
          <a:solidFill>
            <a:schemeClr val="tx1"/>
          </a:solidFill>
          <a:latin typeface="Calibri" panose="020F0502020204030204" pitchFamily="34" charset="0"/>
          <a:ea typeface="+mn-ea"/>
          <a:cs typeface="+mn-cs"/>
        </a:defRPr>
      </a:lvl5pPr>
      <a:lvl6pPr marL="3017444"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4"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52" rtl="0" eaLnBrk="1" latinLnBrk="0" hangingPunct="1">
        <a:defRPr sz="2160" kern="1200">
          <a:solidFill>
            <a:schemeClr val="tx1"/>
          </a:solidFill>
          <a:latin typeface="+mn-lt"/>
          <a:ea typeface="+mn-ea"/>
          <a:cs typeface="+mn-cs"/>
        </a:defRPr>
      </a:lvl1pPr>
      <a:lvl2pPr marL="548627" algn="l" defTabSz="1097252" rtl="0" eaLnBrk="1" latinLnBrk="0" hangingPunct="1">
        <a:defRPr sz="2160" kern="1200">
          <a:solidFill>
            <a:schemeClr val="tx1"/>
          </a:solidFill>
          <a:latin typeface="+mn-lt"/>
          <a:ea typeface="+mn-ea"/>
          <a:cs typeface="+mn-cs"/>
        </a:defRPr>
      </a:lvl2pPr>
      <a:lvl3pPr marL="1097252" algn="l" defTabSz="1097252" rtl="0" eaLnBrk="1" latinLnBrk="0" hangingPunct="1">
        <a:defRPr sz="2160" kern="1200">
          <a:solidFill>
            <a:schemeClr val="tx1"/>
          </a:solidFill>
          <a:latin typeface="+mn-lt"/>
          <a:ea typeface="+mn-ea"/>
          <a:cs typeface="+mn-cs"/>
        </a:defRPr>
      </a:lvl3pPr>
      <a:lvl4pPr marL="1645879" algn="l" defTabSz="1097252" rtl="0" eaLnBrk="1" latinLnBrk="0" hangingPunct="1">
        <a:defRPr sz="2160" kern="1200">
          <a:solidFill>
            <a:schemeClr val="tx1"/>
          </a:solidFill>
          <a:latin typeface="+mn-lt"/>
          <a:ea typeface="+mn-ea"/>
          <a:cs typeface="+mn-cs"/>
        </a:defRPr>
      </a:lvl4pPr>
      <a:lvl5pPr marL="2194505" algn="l" defTabSz="1097252" rtl="0" eaLnBrk="1" latinLnBrk="0" hangingPunct="1">
        <a:defRPr sz="2160" kern="1200">
          <a:solidFill>
            <a:schemeClr val="tx1"/>
          </a:solidFill>
          <a:latin typeface="+mn-lt"/>
          <a:ea typeface="+mn-ea"/>
          <a:cs typeface="+mn-cs"/>
        </a:defRPr>
      </a:lvl5pPr>
      <a:lvl6pPr marL="2743132" algn="l" defTabSz="1097252" rtl="0" eaLnBrk="1" latinLnBrk="0" hangingPunct="1">
        <a:defRPr sz="2160" kern="1200">
          <a:solidFill>
            <a:schemeClr val="tx1"/>
          </a:solidFill>
          <a:latin typeface="+mn-lt"/>
          <a:ea typeface="+mn-ea"/>
          <a:cs typeface="+mn-cs"/>
        </a:defRPr>
      </a:lvl6pPr>
      <a:lvl7pPr marL="3291757" algn="l" defTabSz="1097252" rtl="0" eaLnBrk="1" latinLnBrk="0" hangingPunct="1">
        <a:defRPr sz="2160" kern="1200">
          <a:solidFill>
            <a:schemeClr val="tx1"/>
          </a:solidFill>
          <a:latin typeface="+mn-lt"/>
          <a:ea typeface="+mn-ea"/>
          <a:cs typeface="+mn-cs"/>
        </a:defRPr>
      </a:lvl7pPr>
      <a:lvl8pPr marL="3840384" algn="l" defTabSz="1097252" rtl="0" eaLnBrk="1" latinLnBrk="0" hangingPunct="1">
        <a:defRPr sz="2160" kern="1200">
          <a:solidFill>
            <a:schemeClr val="tx1"/>
          </a:solidFill>
          <a:latin typeface="+mn-lt"/>
          <a:ea typeface="+mn-ea"/>
          <a:cs typeface="+mn-cs"/>
        </a:defRPr>
      </a:lvl8pPr>
      <a:lvl9pPr marL="4389011" algn="l" defTabSz="1097252" rtl="0" eaLnBrk="1" latinLnBrk="0" hangingPunct="1">
        <a:defRPr sz="216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Footer Placeholder 1">
            <a:extLst>
              <a:ext uri="{FF2B5EF4-FFF2-40B4-BE49-F238E27FC236}">
                <a16:creationId xmlns:a16="http://schemas.microsoft.com/office/drawing/2014/main" id="{F5B2F9C6-EFE7-5F43-8023-4538EF83900F}"/>
              </a:ext>
            </a:extLst>
          </p:cNvPr>
          <p:cNvSpPr>
            <a:spLocks noGrp="1"/>
          </p:cNvSpPr>
          <p:nvPr userDrawn="1"/>
        </p:nvSpPr>
        <p:spPr>
          <a:xfrm>
            <a:off x="75603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tx1"/>
                </a:solidFill>
                <a:latin typeface="Calibri" panose="020F0502020204030204" pitchFamily="34" charset="0"/>
                <a:cs typeface="Calibri" panose="020F0502020204030204" pitchFamily="34" charset="0"/>
              </a:rPr>
              <a:t>© 2022 Cardinal Health. All Rights Reserved</a:t>
            </a:r>
            <a:r>
              <a:rPr lang="en-US" sz="1080" b="0" i="0" spc="120" dirty="0">
                <a:solidFill>
                  <a:schemeClr val="tx1"/>
                </a:solidFill>
                <a:latin typeface="Calibri" panose="020F0502020204030204" pitchFamily="34" charset="0"/>
                <a:cs typeface="Calibri" panose="020F0502020204030204" pitchFamily="34" charset="0"/>
              </a:rPr>
              <a:t>.</a:t>
            </a:r>
            <a:r>
              <a:rPr lang="en-US" sz="1080" b="0" i="0" spc="120" baseline="0" dirty="0">
                <a:solidFill>
                  <a:schemeClr val="tx1"/>
                </a:solidFill>
                <a:latin typeface="Calibri" panose="020F0502020204030204" pitchFamily="34" charset="0"/>
                <a:cs typeface="Calibri" panose="020F0502020204030204" pitchFamily="34" charset="0"/>
              </a:rPr>
              <a:t> </a:t>
            </a:r>
            <a:endParaRPr lang="en-US" sz="1200" b="0" i="0" spc="120" dirty="0">
              <a:solidFill>
                <a:schemeClr val="tx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5B38C60B-1A95-0041-A5F2-999DB5FF4A49}"/>
              </a:ext>
            </a:extLst>
          </p:cNvPr>
          <p:cNvSpPr/>
          <p:nvPr userDrawn="1"/>
        </p:nvSpPr>
        <p:spPr>
          <a:xfrm>
            <a:off x="0" y="444843"/>
            <a:ext cx="667265" cy="160638"/>
          </a:xfrm>
          <a:prstGeom prst="rect">
            <a:avLst/>
          </a:prstGeom>
          <a:solidFill>
            <a:srgbClr val="E72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 company name&#10;&#10;Description automatically generated">
            <a:extLst>
              <a:ext uri="{FF2B5EF4-FFF2-40B4-BE49-F238E27FC236}">
                <a16:creationId xmlns:a16="http://schemas.microsoft.com/office/drawing/2014/main" id="{CCD282DA-0E8B-2F45-BD2C-03A3B9DCC27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2720592" y="7262690"/>
            <a:ext cx="1780253" cy="886402"/>
          </a:xfrm>
          <a:prstGeom prst="rect">
            <a:avLst/>
          </a:prstGeom>
        </p:spPr>
      </p:pic>
      <p:sp>
        <p:nvSpPr>
          <p:cNvPr id="6" name="TextBox 5">
            <a:extLst>
              <a:ext uri="{FF2B5EF4-FFF2-40B4-BE49-F238E27FC236}">
                <a16:creationId xmlns:a16="http://schemas.microsoft.com/office/drawing/2014/main" id="{213CC175-20B0-47D7-A258-BE722D9C765B}"/>
              </a:ext>
            </a:extLst>
          </p:cNvPr>
          <p:cNvSpPr txBox="1"/>
          <p:nvPr userDrawn="1"/>
        </p:nvSpPr>
        <p:spPr>
          <a:xfrm>
            <a:off x="731319" y="319248"/>
            <a:ext cx="4161956" cy="369332"/>
          </a:xfrm>
          <a:prstGeom prst="rect">
            <a:avLst/>
          </a:prstGeom>
          <a:noFill/>
        </p:spPr>
        <p:txBody>
          <a:bodyPr wrap="square" rtlCol="0">
            <a:spAutoFit/>
          </a:bodyPr>
          <a:lstStyle/>
          <a:p>
            <a:pPr lvl="0"/>
            <a:r>
              <a:rPr lang="en-US" altLang="ja-JP" sz="1800" dirty="0"/>
              <a:t>CardinalHealth</a:t>
            </a:r>
            <a:r>
              <a:rPr lang="en-US" sz="1800" dirty="0"/>
              <a:t> | </a:t>
            </a:r>
            <a:r>
              <a:rPr lang="en-US" altLang="ja-JP" sz="1800" dirty="0"/>
              <a:t>PICC</a:t>
            </a:r>
            <a:r>
              <a:rPr lang="ja-JP" altLang="en-US" sz="1800" dirty="0">
                <a:latin typeface="Meiryo UI" panose="020B0604030504040204" pitchFamily="50" charset="-128"/>
                <a:ea typeface="Meiryo UI" panose="020B0604030504040204" pitchFamily="50" charset="-128"/>
              </a:rPr>
              <a:t>の管理</a:t>
            </a:r>
            <a:endParaRPr lang="en-US" sz="18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35172030"/>
      </p:ext>
    </p:extLst>
  </p:cSld>
  <p:clrMap bg1="lt1" tx1="dk1" bg2="lt2" tx2="dk2" accent1="accent1" accent2="accent2" accent3="accent3" accent4="accent4" accent5="accent5" accent6="accent6" hlink="hlink" folHlink="folHlink"/>
  <p:sldLayoutIdLst>
    <p:sldLayoutId id="2147483840" r:id="rId1"/>
    <p:sldLayoutId id="2147483839" r:id="rId2"/>
    <p:sldLayoutId id="2147483875" r:id="rId3"/>
    <p:sldLayoutId id="2147483876" r:id="rId4"/>
    <p:sldLayoutId id="2147483838" r:id="rId5"/>
    <p:sldLayoutId id="2147483837" r:id="rId6"/>
    <p:sldLayoutId id="2147483836" r:id="rId7"/>
  </p:sldLayoutIdLst>
  <p:transition>
    <p:fade/>
  </p:transition>
  <p:hf sldNum="0" hdr="0" ftr="0"/>
  <p:txStyles>
    <p:titleStyle>
      <a:lvl1pPr algn="l" defTabSz="1097252" rtl="0" eaLnBrk="1" latinLnBrk="0" hangingPunct="1">
        <a:lnSpc>
          <a:spcPct val="90000"/>
        </a:lnSpc>
        <a:spcBef>
          <a:spcPct val="0"/>
        </a:spcBef>
        <a:buNone/>
        <a:defRPr sz="3840" b="1" i="0" kern="1200" spc="120" baseline="0">
          <a:solidFill>
            <a:schemeClr val="tx1"/>
          </a:solidFill>
          <a:latin typeface="Calibri" panose="020F0502020204030204" pitchFamily="34" charset="0"/>
          <a:ea typeface="+mj-ea"/>
          <a:cs typeface="+mj-cs"/>
        </a:defRPr>
      </a:lvl1pPr>
    </p:titleStyle>
    <p:bodyStyle>
      <a:lvl1pPr marL="274313" indent="-274313" algn="l" defTabSz="1097252" rtl="0" eaLnBrk="1" latinLnBrk="0" hangingPunct="1">
        <a:lnSpc>
          <a:spcPct val="90000"/>
        </a:lnSpc>
        <a:spcBef>
          <a:spcPts val="1200"/>
        </a:spcBef>
        <a:buClr>
          <a:schemeClr val="tx2"/>
        </a:buClr>
        <a:buFont typeface="Arial" panose="020B0604020202020204" pitchFamily="34" charset="0"/>
        <a:buChar char="•"/>
        <a:defRPr sz="2880" b="0" i="0" kern="1200">
          <a:solidFill>
            <a:schemeClr val="tx1"/>
          </a:solidFill>
          <a:latin typeface="Calibri" panose="020F0502020204030204" pitchFamily="34" charset="0"/>
          <a:ea typeface="+mn-ea"/>
          <a:cs typeface="+mn-cs"/>
        </a:defRPr>
      </a:lvl1pPr>
      <a:lvl2pPr marL="822940" indent="-274313" algn="l" defTabSz="1097252" rtl="0" eaLnBrk="1" latinLnBrk="0" hangingPunct="1">
        <a:lnSpc>
          <a:spcPct val="90000"/>
        </a:lnSpc>
        <a:spcBef>
          <a:spcPts val="600"/>
        </a:spcBef>
        <a:buClr>
          <a:schemeClr val="tx2"/>
        </a:buClr>
        <a:buFont typeface="Courier New" panose="02070309020205020404" pitchFamily="49" charset="0"/>
        <a:buChar char="o"/>
        <a:defRPr sz="2400" b="0" i="0" kern="1200">
          <a:solidFill>
            <a:schemeClr val="tx1"/>
          </a:solidFill>
          <a:latin typeface="Calibri" panose="020F0502020204030204" pitchFamily="34" charset="0"/>
          <a:ea typeface="+mn-ea"/>
          <a:cs typeface="+mn-cs"/>
        </a:defRPr>
      </a:lvl2pPr>
      <a:lvl3pPr marL="1371565" indent="-274313" algn="l" defTabSz="1097252" rtl="0" eaLnBrk="1" latinLnBrk="0" hangingPunct="1">
        <a:lnSpc>
          <a:spcPct val="90000"/>
        </a:lnSpc>
        <a:spcBef>
          <a:spcPts val="600"/>
        </a:spcBef>
        <a:buClr>
          <a:schemeClr val="tx2"/>
        </a:buClr>
        <a:buFont typeface="Arial" panose="020B0604020202020204" pitchFamily="34" charset="0"/>
        <a:buChar char="–"/>
        <a:defRPr sz="2160" b="0" i="0" kern="1200">
          <a:solidFill>
            <a:schemeClr val="tx1"/>
          </a:solidFill>
          <a:latin typeface="Calibri" panose="020F0502020204030204" pitchFamily="34" charset="0"/>
          <a:ea typeface="+mn-ea"/>
          <a:cs typeface="+mn-cs"/>
        </a:defRPr>
      </a:lvl3pPr>
      <a:lvl4pPr marL="1920192" indent="-274313" algn="l" defTabSz="1097252" rtl="0" eaLnBrk="1" latinLnBrk="0" hangingPunct="1">
        <a:lnSpc>
          <a:spcPct val="90000"/>
        </a:lnSpc>
        <a:spcBef>
          <a:spcPts val="600"/>
        </a:spcBef>
        <a:buClr>
          <a:schemeClr val="tx2"/>
        </a:buClr>
        <a:buFont typeface="Wingdings" panose="05000000000000000000" pitchFamily="2" charset="2"/>
        <a:buChar char="§"/>
        <a:defRPr sz="1920" b="0" i="0" kern="1200">
          <a:solidFill>
            <a:schemeClr val="tx1"/>
          </a:solidFill>
          <a:latin typeface="Calibri" panose="020F0502020204030204" pitchFamily="34" charset="0"/>
          <a:ea typeface="+mn-ea"/>
          <a:cs typeface="+mn-cs"/>
        </a:defRPr>
      </a:lvl4pPr>
      <a:lvl5pPr marL="2468819" indent="-274313" algn="l" defTabSz="1097252" rtl="0" eaLnBrk="1" latinLnBrk="0" hangingPunct="1">
        <a:lnSpc>
          <a:spcPct val="90000"/>
        </a:lnSpc>
        <a:spcBef>
          <a:spcPts val="600"/>
        </a:spcBef>
        <a:buClr>
          <a:schemeClr val="tx2"/>
        </a:buClr>
        <a:buFont typeface="Arial" panose="020B0604020202020204" pitchFamily="34" charset="0"/>
        <a:buChar char="–"/>
        <a:defRPr sz="1920" b="0" i="0" kern="1200">
          <a:solidFill>
            <a:schemeClr val="tx1"/>
          </a:solidFill>
          <a:latin typeface="Calibri" panose="020F0502020204030204" pitchFamily="34" charset="0"/>
          <a:ea typeface="+mn-ea"/>
          <a:cs typeface="+mn-cs"/>
        </a:defRPr>
      </a:lvl5pPr>
      <a:lvl6pPr marL="3017444"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4"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52" rtl="0" eaLnBrk="1" latinLnBrk="0" hangingPunct="1">
        <a:defRPr sz="2160" kern="1200">
          <a:solidFill>
            <a:schemeClr val="tx1"/>
          </a:solidFill>
          <a:latin typeface="+mn-lt"/>
          <a:ea typeface="+mn-ea"/>
          <a:cs typeface="+mn-cs"/>
        </a:defRPr>
      </a:lvl1pPr>
      <a:lvl2pPr marL="548627" algn="l" defTabSz="1097252" rtl="0" eaLnBrk="1" latinLnBrk="0" hangingPunct="1">
        <a:defRPr sz="2160" kern="1200">
          <a:solidFill>
            <a:schemeClr val="tx1"/>
          </a:solidFill>
          <a:latin typeface="+mn-lt"/>
          <a:ea typeface="+mn-ea"/>
          <a:cs typeface="+mn-cs"/>
        </a:defRPr>
      </a:lvl2pPr>
      <a:lvl3pPr marL="1097252" algn="l" defTabSz="1097252" rtl="0" eaLnBrk="1" latinLnBrk="0" hangingPunct="1">
        <a:defRPr sz="2160" kern="1200">
          <a:solidFill>
            <a:schemeClr val="tx1"/>
          </a:solidFill>
          <a:latin typeface="+mn-lt"/>
          <a:ea typeface="+mn-ea"/>
          <a:cs typeface="+mn-cs"/>
        </a:defRPr>
      </a:lvl3pPr>
      <a:lvl4pPr marL="1645879" algn="l" defTabSz="1097252" rtl="0" eaLnBrk="1" latinLnBrk="0" hangingPunct="1">
        <a:defRPr sz="2160" kern="1200">
          <a:solidFill>
            <a:schemeClr val="tx1"/>
          </a:solidFill>
          <a:latin typeface="+mn-lt"/>
          <a:ea typeface="+mn-ea"/>
          <a:cs typeface="+mn-cs"/>
        </a:defRPr>
      </a:lvl4pPr>
      <a:lvl5pPr marL="2194505" algn="l" defTabSz="1097252" rtl="0" eaLnBrk="1" latinLnBrk="0" hangingPunct="1">
        <a:defRPr sz="2160" kern="1200">
          <a:solidFill>
            <a:schemeClr val="tx1"/>
          </a:solidFill>
          <a:latin typeface="+mn-lt"/>
          <a:ea typeface="+mn-ea"/>
          <a:cs typeface="+mn-cs"/>
        </a:defRPr>
      </a:lvl5pPr>
      <a:lvl6pPr marL="2743132" algn="l" defTabSz="1097252" rtl="0" eaLnBrk="1" latinLnBrk="0" hangingPunct="1">
        <a:defRPr sz="2160" kern="1200">
          <a:solidFill>
            <a:schemeClr val="tx1"/>
          </a:solidFill>
          <a:latin typeface="+mn-lt"/>
          <a:ea typeface="+mn-ea"/>
          <a:cs typeface="+mn-cs"/>
        </a:defRPr>
      </a:lvl6pPr>
      <a:lvl7pPr marL="3291757" algn="l" defTabSz="1097252" rtl="0" eaLnBrk="1" latinLnBrk="0" hangingPunct="1">
        <a:defRPr sz="2160" kern="1200">
          <a:solidFill>
            <a:schemeClr val="tx1"/>
          </a:solidFill>
          <a:latin typeface="+mn-lt"/>
          <a:ea typeface="+mn-ea"/>
          <a:cs typeface="+mn-cs"/>
        </a:defRPr>
      </a:lvl7pPr>
      <a:lvl8pPr marL="3840384" algn="l" defTabSz="1097252" rtl="0" eaLnBrk="1" latinLnBrk="0" hangingPunct="1">
        <a:defRPr sz="2160" kern="1200">
          <a:solidFill>
            <a:schemeClr val="tx1"/>
          </a:solidFill>
          <a:latin typeface="+mn-lt"/>
          <a:ea typeface="+mn-ea"/>
          <a:cs typeface="+mn-cs"/>
        </a:defRPr>
      </a:lvl8pPr>
      <a:lvl9pPr marL="4389011" algn="l" defTabSz="1097252" rtl="0" eaLnBrk="1" latinLnBrk="0" hangingPunct="1">
        <a:defRPr sz="216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CAAD70D-766B-A749-9FF1-ACB4EB7098A6}"/>
              </a:ext>
            </a:extLst>
          </p:cNvPr>
          <p:cNvSpPr txBox="1">
            <a:spLocks/>
          </p:cNvSpPr>
          <p:nvPr userDrawn="1"/>
        </p:nvSpPr>
        <p:spPr>
          <a:xfrm>
            <a:off x="5" y="7746193"/>
            <a:ext cx="756030" cy="34919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rgbClr val="40404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750C87A-3DE9-4F13-98E8-771BAF773CFA}" type="slidenum">
              <a:rPr lang="en-US" sz="1320" b="1" i="0" smtClean="0">
                <a:solidFill>
                  <a:schemeClr val="tx1"/>
                </a:solidFill>
                <a:latin typeface="Calibri" panose="020F0502020204030204" pitchFamily="34" charset="0"/>
                <a:cs typeface="Calibri" panose="020F0502020204030204" pitchFamily="34" charset="0"/>
              </a:rPr>
              <a:pPr/>
              <a:t>‹#›</a:t>
            </a:fld>
            <a:endParaRPr lang="en-US" sz="1320" b="1" i="0" dirty="0">
              <a:solidFill>
                <a:schemeClr val="tx1"/>
              </a:solidFill>
              <a:latin typeface="Calibri" panose="020F0502020204030204" pitchFamily="34" charset="0"/>
              <a:cs typeface="Calibri" panose="020F0502020204030204" pitchFamily="34" charset="0"/>
            </a:endParaRPr>
          </a:p>
        </p:txBody>
      </p:sp>
      <p:sp>
        <p:nvSpPr>
          <p:cNvPr id="8" name="Footer Placeholder 1">
            <a:extLst>
              <a:ext uri="{FF2B5EF4-FFF2-40B4-BE49-F238E27FC236}">
                <a16:creationId xmlns:a16="http://schemas.microsoft.com/office/drawing/2014/main" id="{A7783B4A-AA9D-F743-9D21-3CF3E24341F5}"/>
              </a:ext>
            </a:extLst>
          </p:cNvPr>
          <p:cNvSpPr>
            <a:spLocks noGrp="1"/>
          </p:cNvSpPr>
          <p:nvPr userDrawn="1"/>
        </p:nvSpPr>
        <p:spPr>
          <a:xfrm>
            <a:off x="75603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tx1"/>
                </a:solidFill>
                <a:latin typeface="Calibri" panose="020F0502020204030204" pitchFamily="34" charset="0"/>
                <a:cs typeface="Calibri" panose="020F0502020204030204" pitchFamily="34" charset="0"/>
              </a:rPr>
              <a:t>© 2022 Cardinal Health. All Rights Reserved</a:t>
            </a:r>
            <a:r>
              <a:rPr lang="en-US" sz="1080" b="0" i="0" spc="120" dirty="0">
                <a:solidFill>
                  <a:schemeClr val="tx1"/>
                </a:solidFill>
                <a:latin typeface="Calibri" panose="020F0502020204030204" pitchFamily="34" charset="0"/>
                <a:cs typeface="Calibri" panose="020F0502020204030204" pitchFamily="34" charset="0"/>
              </a:rPr>
              <a:t>.</a:t>
            </a:r>
            <a:r>
              <a:rPr lang="en-US" sz="1080" b="0" i="0" spc="120" baseline="0" dirty="0">
                <a:solidFill>
                  <a:schemeClr val="tx1"/>
                </a:solidFill>
                <a:latin typeface="Calibri" panose="020F0502020204030204" pitchFamily="34" charset="0"/>
                <a:cs typeface="Calibri" panose="020F0502020204030204" pitchFamily="34" charset="0"/>
              </a:rPr>
              <a:t> </a:t>
            </a:r>
            <a:endParaRPr lang="en-US" sz="1200" b="0" i="0" spc="120" dirty="0">
              <a:solidFill>
                <a:schemeClr val="tx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8AF97D2F-A139-7C4C-BB0F-A4491932AB4C}"/>
              </a:ext>
            </a:extLst>
          </p:cNvPr>
          <p:cNvSpPr/>
          <p:nvPr userDrawn="1"/>
        </p:nvSpPr>
        <p:spPr>
          <a:xfrm>
            <a:off x="0" y="444843"/>
            <a:ext cx="667265" cy="160638"/>
          </a:xfrm>
          <a:prstGeom prst="rect">
            <a:avLst/>
          </a:prstGeom>
          <a:solidFill>
            <a:srgbClr val="E72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 company name&#10;&#10;Description automatically generated">
            <a:extLst>
              <a:ext uri="{FF2B5EF4-FFF2-40B4-BE49-F238E27FC236}">
                <a16:creationId xmlns:a16="http://schemas.microsoft.com/office/drawing/2014/main" id="{3F9CC726-4785-BC41-9655-FFFFAE280D3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2720592" y="7262690"/>
            <a:ext cx="1780253" cy="886402"/>
          </a:xfrm>
          <a:prstGeom prst="rect">
            <a:avLst/>
          </a:prstGeom>
        </p:spPr>
      </p:pic>
      <p:sp>
        <p:nvSpPr>
          <p:cNvPr id="12" name="TextBox 5">
            <a:extLst>
              <a:ext uri="{FF2B5EF4-FFF2-40B4-BE49-F238E27FC236}">
                <a16:creationId xmlns:a16="http://schemas.microsoft.com/office/drawing/2014/main" id="{C50F2B98-84C0-4A28-8ED0-51B1F47F9DE4}"/>
              </a:ext>
            </a:extLst>
          </p:cNvPr>
          <p:cNvSpPr txBox="1"/>
          <p:nvPr userDrawn="1"/>
        </p:nvSpPr>
        <p:spPr>
          <a:xfrm>
            <a:off x="731319" y="319248"/>
            <a:ext cx="4161956" cy="369332"/>
          </a:xfrm>
          <a:prstGeom prst="rect">
            <a:avLst/>
          </a:prstGeom>
          <a:noFill/>
        </p:spPr>
        <p:txBody>
          <a:bodyPr wrap="square" rtlCol="0">
            <a:spAutoFit/>
          </a:bodyPr>
          <a:lstStyle/>
          <a:p>
            <a:pPr lvl="0"/>
            <a:r>
              <a:rPr lang="en-US" altLang="ja-JP" sz="1800" dirty="0"/>
              <a:t>CardinalHealth</a:t>
            </a:r>
            <a:r>
              <a:rPr lang="en-US" sz="1800" dirty="0"/>
              <a:t> | </a:t>
            </a:r>
            <a:r>
              <a:rPr lang="en-US" altLang="ja-JP" sz="1800" dirty="0"/>
              <a:t>PICC</a:t>
            </a:r>
            <a:r>
              <a:rPr lang="ja-JP" altLang="en-US" sz="1800" dirty="0">
                <a:latin typeface="Meiryo UI" panose="020B0604030504040204" pitchFamily="50" charset="-128"/>
                <a:ea typeface="Meiryo UI" panose="020B0604030504040204" pitchFamily="50" charset="-128"/>
              </a:rPr>
              <a:t>の管理</a:t>
            </a:r>
            <a:endParaRPr lang="en-US" sz="18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54884290"/>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77" r:id="rId3"/>
    <p:sldLayoutId id="2147483861" r:id="rId4"/>
    <p:sldLayoutId id="2147483795" r:id="rId5"/>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33FE618-80D4-724A-9471-3AD2919A5527}"/>
              </a:ext>
            </a:extLst>
          </p:cNvPr>
          <p:cNvSpPr txBox="1">
            <a:spLocks/>
          </p:cNvSpPr>
          <p:nvPr userDrawn="1"/>
        </p:nvSpPr>
        <p:spPr>
          <a:xfrm>
            <a:off x="5" y="7746193"/>
            <a:ext cx="756030" cy="34919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rgbClr val="40404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750C87A-3DE9-4F13-98E8-771BAF773CFA}" type="slidenum">
              <a:rPr lang="en-US" sz="1320" b="1" i="0" smtClean="0">
                <a:solidFill>
                  <a:schemeClr val="tx1"/>
                </a:solidFill>
                <a:latin typeface="Calibri" panose="020F0502020204030204" pitchFamily="34" charset="0"/>
                <a:cs typeface="Calibri" panose="020F0502020204030204" pitchFamily="34" charset="0"/>
              </a:rPr>
              <a:pPr/>
              <a:t>‹#›</a:t>
            </a:fld>
            <a:endParaRPr lang="en-US" sz="1320" b="1" i="0" dirty="0">
              <a:solidFill>
                <a:schemeClr val="tx1"/>
              </a:solidFill>
              <a:latin typeface="Calibri" panose="020F0502020204030204" pitchFamily="34" charset="0"/>
              <a:cs typeface="Calibri" panose="020F0502020204030204" pitchFamily="34" charset="0"/>
            </a:endParaRPr>
          </a:p>
        </p:txBody>
      </p:sp>
      <p:sp>
        <p:nvSpPr>
          <p:cNvPr id="8" name="Footer Placeholder 1">
            <a:extLst>
              <a:ext uri="{FF2B5EF4-FFF2-40B4-BE49-F238E27FC236}">
                <a16:creationId xmlns:a16="http://schemas.microsoft.com/office/drawing/2014/main" id="{6F2FC5DA-1077-2843-8431-850EB0B16B28}"/>
              </a:ext>
            </a:extLst>
          </p:cNvPr>
          <p:cNvSpPr>
            <a:spLocks noGrp="1"/>
          </p:cNvSpPr>
          <p:nvPr userDrawn="1"/>
        </p:nvSpPr>
        <p:spPr>
          <a:xfrm>
            <a:off x="75603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tx1"/>
                </a:solidFill>
                <a:latin typeface="Calibri" panose="020F0502020204030204" pitchFamily="34" charset="0"/>
                <a:cs typeface="Calibri" panose="020F0502020204030204" pitchFamily="34" charset="0"/>
              </a:rPr>
              <a:t>© 2022 Cardinal Health. All Rights Reserved</a:t>
            </a:r>
            <a:r>
              <a:rPr lang="en-US" sz="1080" b="0" i="0" spc="120" dirty="0">
                <a:solidFill>
                  <a:schemeClr val="tx1"/>
                </a:solidFill>
                <a:latin typeface="Calibri" panose="020F0502020204030204" pitchFamily="34" charset="0"/>
                <a:cs typeface="Calibri" panose="020F0502020204030204" pitchFamily="34" charset="0"/>
              </a:rPr>
              <a:t>.</a:t>
            </a:r>
            <a:r>
              <a:rPr lang="en-US" sz="1080" b="0" i="0" spc="120" baseline="0" dirty="0">
                <a:solidFill>
                  <a:schemeClr val="tx1"/>
                </a:solidFill>
                <a:latin typeface="Calibri" panose="020F0502020204030204" pitchFamily="34" charset="0"/>
                <a:cs typeface="Calibri" panose="020F0502020204030204" pitchFamily="34" charset="0"/>
              </a:rPr>
              <a:t> </a:t>
            </a:r>
            <a:endParaRPr lang="en-US" sz="1200" b="0" i="0" spc="120" dirty="0">
              <a:solidFill>
                <a:schemeClr val="tx1"/>
              </a:solidFill>
              <a:latin typeface="Calibri" panose="020F0502020204030204" pitchFamily="34" charset="0"/>
              <a:cs typeface="Calibri" panose="020F0502020204030204" pitchFamily="34" charset="0"/>
            </a:endParaRPr>
          </a:p>
        </p:txBody>
      </p:sp>
      <p:pic>
        <p:nvPicPr>
          <p:cNvPr id="10" name="Picture 9" descr="Logo, company name&#10;&#10;Description automatically generated">
            <a:extLst>
              <a:ext uri="{FF2B5EF4-FFF2-40B4-BE49-F238E27FC236}">
                <a16:creationId xmlns:a16="http://schemas.microsoft.com/office/drawing/2014/main" id="{F6541484-A9C4-554C-971E-1F01289B610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720592" y="7262690"/>
            <a:ext cx="1780253" cy="886402"/>
          </a:xfrm>
          <a:prstGeom prst="rect">
            <a:avLst/>
          </a:prstGeom>
        </p:spPr>
      </p:pic>
    </p:spTree>
    <p:extLst>
      <p:ext uri="{BB962C8B-B14F-4D97-AF65-F5344CB8AC3E}">
        <p14:creationId xmlns:p14="http://schemas.microsoft.com/office/powerpoint/2010/main" val="3711200901"/>
      </p:ext>
    </p:extLst>
  </p:cSld>
  <p:clrMap bg1="lt1" tx1="dk1" bg2="lt2" tx2="dk2" accent1="accent1" accent2="accent2" accent3="accent3" accent4="accent4" accent5="accent5" accent6="accent6" hlink="hlink" folHlink="folHlink"/>
  <p:sldLayoutIdLst>
    <p:sldLayoutId id="2147483878" r:id="rId1"/>
    <p:sldLayoutId id="2147483703" r:id="rId2"/>
    <p:sldLayoutId id="2147483704" r:id="rId3"/>
    <p:sldLayoutId id="214748388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txBox="1">
            <a:spLocks/>
          </p:cNvSpPr>
          <p:nvPr userDrawn="1"/>
        </p:nvSpPr>
        <p:spPr>
          <a:xfrm>
            <a:off x="5" y="7746193"/>
            <a:ext cx="756030" cy="34919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rgbClr val="40404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750C87A-3DE9-4F13-98E8-771BAF773CFA}" type="slidenum">
              <a:rPr lang="en-US" sz="1320" b="0" i="0" smtClean="0">
                <a:solidFill>
                  <a:schemeClr val="tx1"/>
                </a:solidFill>
                <a:latin typeface="Calibri" panose="020F0502020204030204" pitchFamily="34" charset="0"/>
                <a:cs typeface="Calibri" panose="020F0502020204030204" pitchFamily="34" charset="0"/>
              </a:rPr>
              <a:pPr/>
              <a:t>‹#›</a:t>
            </a:fld>
            <a:endParaRPr lang="en-US" sz="1320" b="0" i="0" dirty="0">
              <a:solidFill>
                <a:schemeClr val="tx1"/>
              </a:solidFill>
              <a:latin typeface="Calibri" panose="020F0502020204030204" pitchFamily="34" charset="0"/>
              <a:cs typeface="Calibri" panose="020F0502020204030204" pitchFamily="34" charset="0"/>
            </a:endParaRPr>
          </a:p>
        </p:txBody>
      </p:sp>
      <p:sp>
        <p:nvSpPr>
          <p:cNvPr id="6" name="Footer Placeholder 1">
            <a:extLst>
              <a:ext uri="{FF2B5EF4-FFF2-40B4-BE49-F238E27FC236}">
                <a16:creationId xmlns:a16="http://schemas.microsoft.com/office/drawing/2014/main" id="{CD5B1B66-E274-7C48-BF1F-E03576C81EEA}"/>
              </a:ext>
            </a:extLst>
          </p:cNvPr>
          <p:cNvSpPr>
            <a:spLocks noGrp="1"/>
          </p:cNvSpPr>
          <p:nvPr userDrawn="1"/>
        </p:nvSpPr>
        <p:spPr>
          <a:xfrm>
            <a:off x="75603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tx1"/>
                </a:solidFill>
                <a:latin typeface="Calibri" panose="020F0502020204030204" pitchFamily="34" charset="0"/>
                <a:cs typeface="Calibri" panose="020F0502020204030204" pitchFamily="34" charset="0"/>
              </a:rPr>
              <a:t>© 2022 Cardinal Health. All Rights Reserved</a:t>
            </a:r>
            <a:r>
              <a:rPr lang="en-US" sz="1080" b="0" i="0" spc="120" dirty="0">
                <a:solidFill>
                  <a:schemeClr val="tx1"/>
                </a:solidFill>
                <a:latin typeface="Calibri" panose="020F0502020204030204" pitchFamily="34" charset="0"/>
                <a:cs typeface="Calibri" panose="020F0502020204030204" pitchFamily="34" charset="0"/>
              </a:rPr>
              <a:t>.</a:t>
            </a:r>
            <a:r>
              <a:rPr lang="en-US" sz="1080" b="0" i="0" spc="120" baseline="0" dirty="0">
                <a:solidFill>
                  <a:schemeClr val="tx1"/>
                </a:solidFill>
                <a:latin typeface="Calibri" panose="020F0502020204030204" pitchFamily="34" charset="0"/>
                <a:cs typeface="Calibri" panose="020F0502020204030204" pitchFamily="34" charset="0"/>
              </a:rPr>
              <a:t> </a:t>
            </a:r>
            <a:endParaRPr lang="en-US" sz="1200" b="0" i="0" spc="12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1439427"/>
      </p:ext>
    </p:extLst>
  </p:cSld>
  <p:clrMap bg1="lt1" tx1="dk1" bg2="lt2" tx2="dk2" accent1="accent1" accent2="accent2" accent3="accent3" accent4="accent4" accent5="accent5" accent6="accent6" hlink="hlink" folHlink="folHlink"/>
  <p:sldLayoutIdLst>
    <p:sldLayoutId id="2147483758" r:id="rId1"/>
    <p:sldLayoutId id="2147483761" r:id="rId2"/>
    <p:sldLayoutId id="2147483762" r:id="rId3"/>
    <p:sldLayoutId id="2147483766" r:id="rId4"/>
    <p:sldLayoutId id="2147483767" r:id="rId5"/>
    <p:sldLayoutId id="2147483768" r:id="rId6"/>
    <p:sldLayoutId id="2147483763" r:id="rId7"/>
    <p:sldLayoutId id="2147483764" r:id="rId8"/>
    <p:sldLayoutId id="2147483765" r:id="rId9"/>
    <p:sldLayoutId id="2147483769" r:id="rId10"/>
    <p:sldLayoutId id="2147483770" r:id="rId11"/>
    <p:sldLayoutId id="2147483771" r:id="rId12"/>
    <p:sldLayoutId id="2147483774" r:id="rId13"/>
    <p:sldLayoutId id="2147483773" r:id="rId14"/>
  </p:sldLayoutIdLst>
  <p:transition>
    <p:fade/>
  </p:transition>
  <p:hf sldNum="0" hdr="0" ftr="0"/>
  <p:txStyles>
    <p:titleStyle>
      <a:lvl1pPr algn="l" defTabSz="1097252" rtl="0" eaLnBrk="1" latinLnBrk="0" hangingPunct="1">
        <a:lnSpc>
          <a:spcPct val="90000"/>
        </a:lnSpc>
        <a:spcBef>
          <a:spcPct val="0"/>
        </a:spcBef>
        <a:buNone/>
        <a:defRPr sz="3840" b="1" i="0" kern="1200" spc="120" baseline="0">
          <a:solidFill>
            <a:schemeClr val="tx1"/>
          </a:solidFill>
          <a:latin typeface="Calibri" panose="020F0502020204030204" pitchFamily="34" charset="0"/>
          <a:ea typeface="+mj-ea"/>
          <a:cs typeface="+mj-cs"/>
        </a:defRPr>
      </a:lvl1pPr>
    </p:titleStyle>
    <p:bodyStyle>
      <a:lvl1pPr marL="274313" indent="-274313" algn="l" defTabSz="1097252" rtl="0" eaLnBrk="1" latinLnBrk="0" hangingPunct="1">
        <a:lnSpc>
          <a:spcPct val="90000"/>
        </a:lnSpc>
        <a:spcBef>
          <a:spcPts val="1200"/>
        </a:spcBef>
        <a:buClr>
          <a:schemeClr val="tx2"/>
        </a:buClr>
        <a:buFont typeface="Arial" panose="020B0604020202020204" pitchFamily="34" charset="0"/>
        <a:buChar char="•"/>
        <a:defRPr sz="2880" b="0" i="0" kern="1200">
          <a:solidFill>
            <a:schemeClr val="tx1"/>
          </a:solidFill>
          <a:latin typeface="Calibri" panose="020F0502020204030204" pitchFamily="34" charset="0"/>
          <a:ea typeface="+mn-ea"/>
          <a:cs typeface="+mn-cs"/>
        </a:defRPr>
      </a:lvl1pPr>
      <a:lvl2pPr marL="822940" indent="-274313" algn="l" defTabSz="1097252" rtl="0" eaLnBrk="1" latinLnBrk="0" hangingPunct="1">
        <a:lnSpc>
          <a:spcPct val="90000"/>
        </a:lnSpc>
        <a:spcBef>
          <a:spcPts val="600"/>
        </a:spcBef>
        <a:buClr>
          <a:schemeClr val="tx2"/>
        </a:buClr>
        <a:buFont typeface="Courier New" panose="02070309020205020404" pitchFamily="49" charset="0"/>
        <a:buChar char="o"/>
        <a:defRPr sz="2400" b="0" i="0" kern="1200">
          <a:solidFill>
            <a:schemeClr val="tx1"/>
          </a:solidFill>
          <a:latin typeface="Calibri" panose="020F0502020204030204" pitchFamily="34" charset="0"/>
          <a:ea typeface="+mn-ea"/>
          <a:cs typeface="+mn-cs"/>
        </a:defRPr>
      </a:lvl2pPr>
      <a:lvl3pPr marL="1371565" indent="-274313" algn="l" defTabSz="1097252" rtl="0" eaLnBrk="1" latinLnBrk="0" hangingPunct="1">
        <a:lnSpc>
          <a:spcPct val="90000"/>
        </a:lnSpc>
        <a:spcBef>
          <a:spcPts val="600"/>
        </a:spcBef>
        <a:buClr>
          <a:schemeClr val="tx2"/>
        </a:buClr>
        <a:buFont typeface="Arial" panose="020B0604020202020204" pitchFamily="34" charset="0"/>
        <a:buChar char="–"/>
        <a:defRPr sz="2160" b="0" i="0" kern="1200">
          <a:solidFill>
            <a:schemeClr val="tx1"/>
          </a:solidFill>
          <a:latin typeface="Calibri" panose="020F0502020204030204" pitchFamily="34" charset="0"/>
          <a:ea typeface="+mn-ea"/>
          <a:cs typeface="+mn-cs"/>
        </a:defRPr>
      </a:lvl3pPr>
      <a:lvl4pPr marL="1920192" indent="-274313" algn="l" defTabSz="1097252" rtl="0" eaLnBrk="1" latinLnBrk="0" hangingPunct="1">
        <a:lnSpc>
          <a:spcPct val="90000"/>
        </a:lnSpc>
        <a:spcBef>
          <a:spcPts val="600"/>
        </a:spcBef>
        <a:buClr>
          <a:schemeClr val="tx2"/>
        </a:buClr>
        <a:buFont typeface="Wingdings" panose="05000000000000000000" pitchFamily="2" charset="2"/>
        <a:buChar char="§"/>
        <a:defRPr sz="1920" b="0" i="0" kern="1200">
          <a:solidFill>
            <a:schemeClr val="tx1"/>
          </a:solidFill>
          <a:latin typeface="Calibri" panose="020F0502020204030204" pitchFamily="34" charset="0"/>
          <a:ea typeface="+mn-ea"/>
          <a:cs typeface="+mn-cs"/>
        </a:defRPr>
      </a:lvl4pPr>
      <a:lvl5pPr marL="2468819" indent="-274313" algn="l" defTabSz="1097252" rtl="0" eaLnBrk="1" latinLnBrk="0" hangingPunct="1">
        <a:lnSpc>
          <a:spcPct val="90000"/>
        </a:lnSpc>
        <a:spcBef>
          <a:spcPts val="600"/>
        </a:spcBef>
        <a:buClr>
          <a:schemeClr val="tx2"/>
        </a:buClr>
        <a:buFont typeface="Arial" panose="020B0604020202020204" pitchFamily="34" charset="0"/>
        <a:buChar char="–"/>
        <a:defRPr sz="1920" b="0" i="0" kern="1200">
          <a:solidFill>
            <a:schemeClr val="tx1"/>
          </a:solidFill>
          <a:latin typeface="Calibri" panose="020F0502020204030204" pitchFamily="34" charset="0"/>
          <a:ea typeface="+mn-ea"/>
          <a:cs typeface="+mn-cs"/>
        </a:defRPr>
      </a:lvl5pPr>
      <a:lvl6pPr marL="3017444"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4"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52" rtl="0" eaLnBrk="1" latinLnBrk="0" hangingPunct="1">
        <a:defRPr sz="2160" kern="1200">
          <a:solidFill>
            <a:schemeClr val="tx1"/>
          </a:solidFill>
          <a:latin typeface="+mn-lt"/>
          <a:ea typeface="+mn-ea"/>
          <a:cs typeface="+mn-cs"/>
        </a:defRPr>
      </a:lvl1pPr>
      <a:lvl2pPr marL="548627" algn="l" defTabSz="1097252" rtl="0" eaLnBrk="1" latinLnBrk="0" hangingPunct="1">
        <a:defRPr sz="2160" kern="1200">
          <a:solidFill>
            <a:schemeClr val="tx1"/>
          </a:solidFill>
          <a:latin typeface="+mn-lt"/>
          <a:ea typeface="+mn-ea"/>
          <a:cs typeface="+mn-cs"/>
        </a:defRPr>
      </a:lvl2pPr>
      <a:lvl3pPr marL="1097252" algn="l" defTabSz="1097252" rtl="0" eaLnBrk="1" latinLnBrk="0" hangingPunct="1">
        <a:defRPr sz="2160" kern="1200">
          <a:solidFill>
            <a:schemeClr val="tx1"/>
          </a:solidFill>
          <a:latin typeface="+mn-lt"/>
          <a:ea typeface="+mn-ea"/>
          <a:cs typeface="+mn-cs"/>
        </a:defRPr>
      </a:lvl3pPr>
      <a:lvl4pPr marL="1645879" algn="l" defTabSz="1097252" rtl="0" eaLnBrk="1" latinLnBrk="0" hangingPunct="1">
        <a:defRPr sz="2160" kern="1200">
          <a:solidFill>
            <a:schemeClr val="tx1"/>
          </a:solidFill>
          <a:latin typeface="+mn-lt"/>
          <a:ea typeface="+mn-ea"/>
          <a:cs typeface="+mn-cs"/>
        </a:defRPr>
      </a:lvl4pPr>
      <a:lvl5pPr marL="2194505" algn="l" defTabSz="1097252" rtl="0" eaLnBrk="1" latinLnBrk="0" hangingPunct="1">
        <a:defRPr sz="2160" kern="1200">
          <a:solidFill>
            <a:schemeClr val="tx1"/>
          </a:solidFill>
          <a:latin typeface="+mn-lt"/>
          <a:ea typeface="+mn-ea"/>
          <a:cs typeface="+mn-cs"/>
        </a:defRPr>
      </a:lvl5pPr>
      <a:lvl6pPr marL="2743132" algn="l" defTabSz="1097252" rtl="0" eaLnBrk="1" latinLnBrk="0" hangingPunct="1">
        <a:defRPr sz="2160" kern="1200">
          <a:solidFill>
            <a:schemeClr val="tx1"/>
          </a:solidFill>
          <a:latin typeface="+mn-lt"/>
          <a:ea typeface="+mn-ea"/>
          <a:cs typeface="+mn-cs"/>
        </a:defRPr>
      </a:lvl6pPr>
      <a:lvl7pPr marL="3291757" algn="l" defTabSz="1097252" rtl="0" eaLnBrk="1" latinLnBrk="0" hangingPunct="1">
        <a:defRPr sz="2160" kern="1200">
          <a:solidFill>
            <a:schemeClr val="tx1"/>
          </a:solidFill>
          <a:latin typeface="+mn-lt"/>
          <a:ea typeface="+mn-ea"/>
          <a:cs typeface="+mn-cs"/>
        </a:defRPr>
      </a:lvl7pPr>
      <a:lvl8pPr marL="3840384" algn="l" defTabSz="1097252" rtl="0" eaLnBrk="1" latinLnBrk="0" hangingPunct="1">
        <a:defRPr sz="2160" kern="1200">
          <a:solidFill>
            <a:schemeClr val="tx1"/>
          </a:solidFill>
          <a:latin typeface="+mn-lt"/>
          <a:ea typeface="+mn-ea"/>
          <a:cs typeface="+mn-cs"/>
        </a:defRPr>
      </a:lvl8pPr>
      <a:lvl9pPr marL="4389011" algn="l" defTabSz="1097252"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A258640-862B-FD46-8AE7-9927EA09991A}"/>
              </a:ext>
            </a:extLst>
          </p:cNvPr>
          <p:cNvSpPr/>
          <p:nvPr userDrawn="1"/>
        </p:nvSpPr>
        <p:spPr>
          <a:xfrm>
            <a:off x="5" y="0"/>
            <a:ext cx="14630395" cy="8229600"/>
          </a:xfrm>
          <a:prstGeom prst="rect">
            <a:avLst/>
          </a:prstGeom>
          <a:solidFill>
            <a:srgbClr val="E41F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EE92EC9D-2D6A-7E42-B8A2-162E5C5F8AC1}"/>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2853639" y="7453594"/>
            <a:ext cx="1449659" cy="463292"/>
          </a:xfrm>
          <a:prstGeom prst="rect">
            <a:avLst/>
          </a:prstGeom>
        </p:spPr>
      </p:pic>
      <p:sp>
        <p:nvSpPr>
          <p:cNvPr id="7" name="Text Placeholder 2">
            <a:extLst>
              <a:ext uri="{FF2B5EF4-FFF2-40B4-BE49-F238E27FC236}">
                <a16:creationId xmlns:a16="http://schemas.microsoft.com/office/drawing/2014/main" id="{EF6B3610-CD5F-1C4C-B6F8-DA04A8B16004}"/>
              </a:ext>
            </a:extLst>
          </p:cNvPr>
          <p:cNvSpPr txBox="1">
            <a:spLocks/>
          </p:cNvSpPr>
          <p:nvPr userDrawn="1"/>
        </p:nvSpPr>
        <p:spPr>
          <a:xfrm>
            <a:off x="5" y="7746193"/>
            <a:ext cx="756030" cy="34919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rgbClr val="40404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750C87A-3DE9-4F13-98E8-771BAF773CFA}" type="slidenum">
              <a:rPr lang="en-US" sz="1320" b="1" i="0" smtClean="0">
                <a:solidFill>
                  <a:schemeClr val="bg1"/>
                </a:solidFill>
                <a:latin typeface="Calibri" panose="020F0502020204030204" pitchFamily="34" charset="0"/>
                <a:cs typeface="Calibri" panose="020F0502020204030204" pitchFamily="34" charset="0"/>
              </a:rPr>
              <a:pPr/>
              <a:t>‹#›</a:t>
            </a:fld>
            <a:endParaRPr lang="en-US" sz="1320" b="1" i="0" dirty="0">
              <a:solidFill>
                <a:schemeClr val="bg1"/>
              </a:solidFill>
              <a:latin typeface="Calibri" panose="020F0502020204030204" pitchFamily="34" charset="0"/>
              <a:cs typeface="Calibri" panose="020F0502020204030204" pitchFamily="34" charset="0"/>
            </a:endParaRPr>
          </a:p>
        </p:txBody>
      </p:sp>
      <p:sp>
        <p:nvSpPr>
          <p:cNvPr id="8" name="Footer Placeholder 1">
            <a:extLst>
              <a:ext uri="{FF2B5EF4-FFF2-40B4-BE49-F238E27FC236}">
                <a16:creationId xmlns:a16="http://schemas.microsoft.com/office/drawing/2014/main" id="{FB980206-53C1-FD4A-9B97-C855B7E27CA4}"/>
              </a:ext>
            </a:extLst>
          </p:cNvPr>
          <p:cNvSpPr>
            <a:spLocks noGrp="1"/>
          </p:cNvSpPr>
          <p:nvPr userDrawn="1"/>
        </p:nvSpPr>
        <p:spPr>
          <a:xfrm>
            <a:off x="75603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bg1"/>
                </a:solidFill>
                <a:latin typeface="Calibri" panose="020F0502020204030204" pitchFamily="34" charset="0"/>
                <a:cs typeface="Calibri" panose="020F0502020204030204" pitchFamily="34" charset="0"/>
              </a:rPr>
              <a:t>© 2022 Cardinal Health. All Rights Reserved</a:t>
            </a:r>
            <a:r>
              <a:rPr lang="en-US" sz="1080" b="0" i="0" spc="120" dirty="0">
                <a:solidFill>
                  <a:schemeClr val="bg1"/>
                </a:solidFill>
                <a:latin typeface="Calibri" panose="020F0502020204030204" pitchFamily="34" charset="0"/>
                <a:cs typeface="Calibri" panose="020F0502020204030204" pitchFamily="34" charset="0"/>
              </a:rPr>
              <a:t>.</a:t>
            </a:r>
            <a:r>
              <a:rPr lang="en-US" sz="1080" b="0" i="0" spc="120" baseline="0" dirty="0">
                <a:solidFill>
                  <a:schemeClr val="bg1"/>
                </a:solidFill>
                <a:latin typeface="Calibri" panose="020F0502020204030204" pitchFamily="34" charset="0"/>
                <a:cs typeface="Calibri" panose="020F0502020204030204" pitchFamily="34" charset="0"/>
              </a:rPr>
              <a:t> </a:t>
            </a:r>
            <a:endParaRPr lang="en-US" sz="1200" b="0" i="0" spc="120" dirty="0">
              <a:solidFill>
                <a:schemeClr val="bg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C33DB91D-798A-B240-B6FF-4AA1D391CCC3}"/>
              </a:ext>
            </a:extLst>
          </p:cNvPr>
          <p:cNvSpPr/>
          <p:nvPr userDrawn="1"/>
        </p:nvSpPr>
        <p:spPr>
          <a:xfrm>
            <a:off x="0" y="444843"/>
            <a:ext cx="667265" cy="160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TextBox 10">
            <a:extLst>
              <a:ext uri="{FF2B5EF4-FFF2-40B4-BE49-F238E27FC236}">
                <a16:creationId xmlns:a16="http://schemas.microsoft.com/office/drawing/2014/main" id="{49F7FC27-18AF-6D4B-8016-6EA8554F1755}"/>
              </a:ext>
            </a:extLst>
          </p:cNvPr>
          <p:cNvSpPr txBox="1"/>
          <p:nvPr userDrawn="1"/>
        </p:nvSpPr>
        <p:spPr>
          <a:xfrm>
            <a:off x="731319" y="340268"/>
            <a:ext cx="4161956" cy="369332"/>
          </a:xfrm>
          <a:prstGeom prst="rect">
            <a:avLst/>
          </a:prstGeom>
          <a:noFill/>
        </p:spPr>
        <p:txBody>
          <a:bodyPr wrap="square" rtlCol="0">
            <a:spAutoFit/>
          </a:bodyPr>
          <a:lstStyle/>
          <a:p>
            <a:pPr lvl="0"/>
            <a:r>
              <a:rPr lang="en-US" sz="1800" dirty="0">
                <a:solidFill>
                  <a:schemeClr val="bg1"/>
                </a:solidFill>
              </a:rPr>
              <a:t>Presentation name | Section name</a:t>
            </a:r>
          </a:p>
        </p:txBody>
      </p:sp>
    </p:spTree>
    <p:extLst>
      <p:ext uri="{BB962C8B-B14F-4D97-AF65-F5344CB8AC3E}">
        <p14:creationId xmlns:p14="http://schemas.microsoft.com/office/powerpoint/2010/main" val="2813282914"/>
      </p:ext>
    </p:extLst>
  </p:cSld>
  <p:clrMap bg1="lt1" tx1="dk1" bg2="lt2" tx2="dk2" accent1="accent1" accent2="accent2" accent3="accent3" accent4="accent4" accent5="accent5" accent6="accent6" hlink="hlink" folHlink="folHlink"/>
  <p:sldLayoutIdLst>
    <p:sldLayoutId id="2147483777" r:id="rId1"/>
    <p:sldLayoutId id="2147483788" r:id="rId2"/>
    <p:sldLayoutId id="2147483791" r:id="rId3"/>
    <p:sldLayoutId id="214748379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CC486C6-9FF5-4F4B-9F3D-56671D7F5346}"/>
              </a:ext>
            </a:extLst>
          </p:cNvPr>
          <p:cNvSpPr txBox="1">
            <a:spLocks/>
          </p:cNvSpPr>
          <p:nvPr userDrawn="1"/>
        </p:nvSpPr>
        <p:spPr>
          <a:xfrm>
            <a:off x="5" y="7746193"/>
            <a:ext cx="756030" cy="34919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rgbClr val="40404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750C87A-3DE9-4F13-98E8-771BAF773CFA}" type="slidenum">
              <a:rPr lang="en-US" sz="1320" b="1" i="0" smtClean="0">
                <a:solidFill>
                  <a:schemeClr val="tx1"/>
                </a:solidFill>
                <a:latin typeface="Calibri" panose="020F0502020204030204" pitchFamily="34" charset="0"/>
                <a:cs typeface="Calibri" panose="020F0502020204030204" pitchFamily="34" charset="0"/>
              </a:rPr>
              <a:pPr/>
              <a:t>‹#›</a:t>
            </a:fld>
            <a:endParaRPr lang="en-US" sz="1320" b="1" i="0" dirty="0">
              <a:solidFill>
                <a:schemeClr val="tx1"/>
              </a:solidFill>
              <a:latin typeface="Calibri" panose="020F0502020204030204" pitchFamily="34" charset="0"/>
              <a:cs typeface="Calibri" panose="020F0502020204030204" pitchFamily="34" charset="0"/>
            </a:endParaRPr>
          </a:p>
        </p:txBody>
      </p:sp>
      <p:sp>
        <p:nvSpPr>
          <p:cNvPr id="8" name="Footer Placeholder 1">
            <a:extLst>
              <a:ext uri="{FF2B5EF4-FFF2-40B4-BE49-F238E27FC236}">
                <a16:creationId xmlns:a16="http://schemas.microsoft.com/office/drawing/2014/main" id="{16C9C08C-DAC7-644E-A616-928ECBD54A77}"/>
              </a:ext>
            </a:extLst>
          </p:cNvPr>
          <p:cNvSpPr>
            <a:spLocks noGrp="1"/>
          </p:cNvSpPr>
          <p:nvPr userDrawn="1"/>
        </p:nvSpPr>
        <p:spPr>
          <a:xfrm>
            <a:off x="75603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tx1"/>
                </a:solidFill>
                <a:latin typeface="Calibri" panose="020F0502020204030204" pitchFamily="34" charset="0"/>
                <a:cs typeface="Calibri" panose="020F0502020204030204" pitchFamily="34" charset="0"/>
              </a:rPr>
              <a:t>© 2022 Cardinal Health. All Rights Reserved</a:t>
            </a:r>
            <a:r>
              <a:rPr lang="en-US" sz="1080" b="0" i="0" spc="120" dirty="0">
                <a:solidFill>
                  <a:schemeClr val="tx1"/>
                </a:solidFill>
                <a:latin typeface="Calibri" panose="020F0502020204030204" pitchFamily="34" charset="0"/>
                <a:cs typeface="Calibri" panose="020F0502020204030204" pitchFamily="34" charset="0"/>
              </a:rPr>
              <a:t>.</a:t>
            </a:r>
            <a:r>
              <a:rPr lang="en-US" sz="1080" b="0" i="0" spc="120" baseline="0" dirty="0">
                <a:solidFill>
                  <a:schemeClr val="tx1"/>
                </a:solidFill>
                <a:latin typeface="Calibri" panose="020F0502020204030204" pitchFamily="34" charset="0"/>
                <a:cs typeface="Calibri" panose="020F0502020204030204" pitchFamily="34" charset="0"/>
              </a:rPr>
              <a:t> </a:t>
            </a:r>
            <a:endParaRPr lang="en-US" sz="1200" b="0" i="0" spc="120" dirty="0">
              <a:solidFill>
                <a:schemeClr val="tx1"/>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7395AEEE-0D54-CA41-9EFD-7CD38012A692}"/>
              </a:ext>
            </a:extLst>
          </p:cNvPr>
          <p:cNvSpPr/>
          <p:nvPr userDrawn="1"/>
        </p:nvSpPr>
        <p:spPr>
          <a:xfrm>
            <a:off x="0" y="444843"/>
            <a:ext cx="667265" cy="160638"/>
          </a:xfrm>
          <a:prstGeom prst="rect">
            <a:avLst/>
          </a:prstGeom>
          <a:solidFill>
            <a:srgbClr val="E72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 company name&#10;&#10;Description automatically generated">
            <a:extLst>
              <a:ext uri="{FF2B5EF4-FFF2-40B4-BE49-F238E27FC236}">
                <a16:creationId xmlns:a16="http://schemas.microsoft.com/office/drawing/2014/main" id="{013EB361-87AE-A44A-8D97-11767022821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2720592" y="7262690"/>
            <a:ext cx="1780253" cy="886402"/>
          </a:xfrm>
          <a:prstGeom prst="rect">
            <a:avLst/>
          </a:prstGeom>
        </p:spPr>
      </p:pic>
      <p:sp>
        <p:nvSpPr>
          <p:cNvPr id="15" name="TextBox 14">
            <a:extLst>
              <a:ext uri="{FF2B5EF4-FFF2-40B4-BE49-F238E27FC236}">
                <a16:creationId xmlns:a16="http://schemas.microsoft.com/office/drawing/2014/main" id="{D852AFDB-E432-2943-AD04-B5A156438985}"/>
              </a:ext>
            </a:extLst>
          </p:cNvPr>
          <p:cNvSpPr txBox="1"/>
          <p:nvPr userDrawn="1"/>
        </p:nvSpPr>
        <p:spPr>
          <a:xfrm>
            <a:off x="731319" y="319248"/>
            <a:ext cx="4161956" cy="369332"/>
          </a:xfrm>
          <a:prstGeom prst="rect">
            <a:avLst/>
          </a:prstGeom>
          <a:noFill/>
        </p:spPr>
        <p:txBody>
          <a:bodyPr wrap="square" rtlCol="0">
            <a:spAutoFit/>
          </a:bodyPr>
          <a:lstStyle/>
          <a:p>
            <a:pPr lvl="0"/>
            <a:r>
              <a:rPr lang="en-US" sz="1800" dirty="0"/>
              <a:t>Presentation name | Section name</a:t>
            </a:r>
          </a:p>
        </p:txBody>
      </p:sp>
    </p:spTree>
    <p:extLst>
      <p:ext uri="{BB962C8B-B14F-4D97-AF65-F5344CB8AC3E}">
        <p14:creationId xmlns:p14="http://schemas.microsoft.com/office/powerpoint/2010/main" val="754196954"/>
      </p:ext>
    </p:extLst>
  </p:cSld>
  <p:clrMap bg1="lt1" tx1="dk1" bg2="lt2" tx2="dk2" accent1="accent1" accent2="accent2" accent3="accent3" accent4="accent4" accent5="accent5" accent6="accent6" hlink="hlink" folHlink="folHlink"/>
  <p:sldLayoutIdLst>
    <p:sldLayoutId id="2147483776" r:id="rId1"/>
    <p:sldLayoutId id="2147483787" r:id="rId2"/>
    <p:sldLayoutId id="2147483789" r:id="rId3"/>
    <p:sldLayoutId id="2147483793" r:id="rId4"/>
    <p:sldLayoutId id="2147483806" r:id="rId5"/>
    <p:sldLayoutId id="2147483807" r:id="rId6"/>
    <p:sldLayoutId id="2147483808" r:id="rId7"/>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3F6E73B1-E7E7-A146-98D4-AFAC968483FB}"/>
              </a:ext>
            </a:extLst>
          </p:cNvPr>
          <p:cNvSpPr txBox="1">
            <a:spLocks/>
          </p:cNvSpPr>
          <p:nvPr userDrawn="1"/>
        </p:nvSpPr>
        <p:spPr>
          <a:xfrm>
            <a:off x="5" y="7746193"/>
            <a:ext cx="756030" cy="34919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rgbClr val="40404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750C87A-3DE9-4F13-98E8-771BAF773CFA}" type="slidenum">
              <a:rPr lang="en-US" sz="1320" b="1" i="0" smtClean="0">
                <a:solidFill>
                  <a:schemeClr val="tx1"/>
                </a:solidFill>
                <a:latin typeface="Calibri" panose="020F0502020204030204" pitchFamily="34" charset="0"/>
                <a:cs typeface="Calibri" panose="020F0502020204030204" pitchFamily="34" charset="0"/>
              </a:rPr>
              <a:pPr/>
              <a:t>‹#›</a:t>
            </a:fld>
            <a:endParaRPr lang="en-US" sz="1320" b="1" i="0" dirty="0">
              <a:solidFill>
                <a:schemeClr val="tx1"/>
              </a:solidFill>
              <a:latin typeface="Calibri" panose="020F0502020204030204" pitchFamily="34" charset="0"/>
              <a:cs typeface="Calibri" panose="020F0502020204030204" pitchFamily="34" charset="0"/>
            </a:endParaRPr>
          </a:p>
        </p:txBody>
      </p:sp>
      <p:sp>
        <p:nvSpPr>
          <p:cNvPr id="3" name="Footer Placeholder 1">
            <a:extLst>
              <a:ext uri="{FF2B5EF4-FFF2-40B4-BE49-F238E27FC236}">
                <a16:creationId xmlns:a16="http://schemas.microsoft.com/office/drawing/2014/main" id="{9133C04C-C27B-634E-9331-546E37C8B915}"/>
              </a:ext>
            </a:extLst>
          </p:cNvPr>
          <p:cNvSpPr>
            <a:spLocks noGrp="1"/>
          </p:cNvSpPr>
          <p:nvPr userDrawn="1"/>
        </p:nvSpPr>
        <p:spPr>
          <a:xfrm>
            <a:off x="75603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tx1"/>
                </a:solidFill>
                <a:latin typeface="Calibri" panose="020F0502020204030204" pitchFamily="34" charset="0"/>
                <a:cs typeface="Calibri" panose="020F0502020204030204" pitchFamily="34" charset="0"/>
              </a:rPr>
              <a:t>© 2022 Cardinal Health. All Rights Reserved</a:t>
            </a:r>
            <a:r>
              <a:rPr lang="en-US" sz="1080" b="0" i="0" spc="120" dirty="0">
                <a:solidFill>
                  <a:schemeClr val="tx1"/>
                </a:solidFill>
                <a:latin typeface="Calibri" panose="020F0502020204030204" pitchFamily="34" charset="0"/>
                <a:cs typeface="Calibri" panose="020F0502020204030204" pitchFamily="34" charset="0"/>
              </a:rPr>
              <a:t>.</a:t>
            </a:r>
            <a:r>
              <a:rPr lang="en-US" sz="1080" b="0" i="0" spc="120" baseline="0" dirty="0">
                <a:solidFill>
                  <a:schemeClr val="tx1"/>
                </a:solidFill>
                <a:latin typeface="Calibri" panose="020F0502020204030204" pitchFamily="34" charset="0"/>
                <a:cs typeface="Calibri" panose="020F0502020204030204" pitchFamily="34" charset="0"/>
              </a:rPr>
              <a:t> </a:t>
            </a:r>
            <a:endParaRPr lang="en-US" sz="1200" b="0" i="0" spc="120" dirty="0">
              <a:solidFill>
                <a:schemeClr val="tx1"/>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6B68ADB5-B7C5-A44A-93F2-7BA752F8AA47}"/>
              </a:ext>
            </a:extLst>
          </p:cNvPr>
          <p:cNvSpPr/>
          <p:nvPr userDrawn="1"/>
        </p:nvSpPr>
        <p:spPr>
          <a:xfrm>
            <a:off x="0" y="444843"/>
            <a:ext cx="667265" cy="160638"/>
          </a:xfrm>
          <a:prstGeom prst="rect">
            <a:avLst/>
          </a:prstGeom>
          <a:solidFill>
            <a:srgbClr val="E72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 company name&#10;&#10;Description automatically generated">
            <a:extLst>
              <a:ext uri="{FF2B5EF4-FFF2-40B4-BE49-F238E27FC236}">
                <a16:creationId xmlns:a16="http://schemas.microsoft.com/office/drawing/2014/main" id="{BBFE82C9-9ED2-4143-A730-310015EC4A1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2720592" y="7262690"/>
            <a:ext cx="1780253" cy="886402"/>
          </a:xfrm>
          <a:prstGeom prst="rect">
            <a:avLst/>
          </a:prstGeom>
        </p:spPr>
      </p:pic>
      <p:sp>
        <p:nvSpPr>
          <p:cNvPr id="6" name="TextBox 5">
            <a:extLst>
              <a:ext uri="{FF2B5EF4-FFF2-40B4-BE49-F238E27FC236}">
                <a16:creationId xmlns:a16="http://schemas.microsoft.com/office/drawing/2014/main" id="{0C50832E-EF7A-BE47-816A-051CD32289BF}"/>
              </a:ext>
            </a:extLst>
          </p:cNvPr>
          <p:cNvSpPr txBox="1"/>
          <p:nvPr userDrawn="1"/>
        </p:nvSpPr>
        <p:spPr>
          <a:xfrm>
            <a:off x="731319" y="319248"/>
            <a:ext cx="4161956" cy="369332"/>
          </a:xfrm>
          <a:prstGeom prst="rect">
            <a:avLst/>
          </a:prstGeom>
          <a:noFill/>
        </p:spPr>
        <p:txBody>
          <a:bodyPr wrap="square" rtlCol="0">
            <a:spAutoFit/>
          </a:bodyPr>
          <a:lstStyle/>
          <a:p>
            <a:pPr lvl="0"/>
            <a:r>
              <a:rPr lang="en-US" altLang="ja-JP" sz="1800" dirty="0"/>
              <a:t>CardinalHealth</a:t>
            </a:r>
            <a:r>
              <a:rPr lang="en-US" sz="1800" dirty="0"/>
              <a:t> | </a:t>
            </a:r>
            <a:r>
              <a:rPr lang="en-US" altLang="ja-JP" sz="1800" dirty="0"/>
              <a:t>PICC</a:t>
            </a:r>
            <a:r>
              <a:rPr lang="ja-JP" altLang="en-US" sz="1800" dirty="0">
                <a:latin typeface="Meiryo UI" panose="020B0604030504040204" pitchFamily="50" charset="-128"/>
                <a:ea typeface="Meiryo UI" panose="020B0604030504040204" pitchFamily="50" charset="-128"/>
              </a:rPr>
              <a:t>の管理</a:t>
            </a:r>
            <a:endParaRPr lang="en-US" sz="18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23669542"/>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35" r:id="rId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BB1677B0-283D-FC45-B382-C2BFD644CFF4}"/>
              </a:ext>
            </a:extLst>
          </p:cNvPr>
          <p:cNvSpPr txBox="1">
            <a:spLocks/>
          </p:cNvSpPr>
          <p:nvPr userDrawn="1"/>
        </p:nvSpPr>
        <p:spPr>
          <a:xfrm>
            <a:off x="5" y="7746193"/>
            <a:ext cx="756030" cy="34919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rgbClr val="40404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750C87A-3DE9-4F13-98E8-771BAF773CFA}" type="slidenum">
              <a:rPr lang="en-US" sz="1320" b="1" i="0" smtClean="0">
                <a:solidFill>
                  <a:schemeClr val="tx1"/>
                </a:solidFill>
                <a:latin typeface="Calibri" panose="020F0502020204030204" pitchFamily="34" charset="0"/>
                <a:cs typeface="Calibri" panose="020F0502020204030204" pitchFamily="34" charset="0"/>
              </a:rPr>
              <a:pPr/>
              <a:t>‹#›</a:t>
            </a:fld>
            <a:endParaRPr lang="en-US" sz="1320" b="1" i="0" dirty="0">
              <a:solidFill>
                <a:schemeClr val="tx1"/>
              </a:solidFill>
              <a:latin typeface="Calibri" panose="020F0502020204030204" pitchFamily="34" charset="0"/>
              <a:cs typeface="Calibri" panose="020F0502020204030204" pitchFamily="34" charset="0"/>
            </a:endParaRPr>
          </a:p>
        </p:txBody>
      </p:sp>
      <p:sp>
        <p:nvSpPr>
          <p:cNvPr id="3" name="Footer Placeholder 1">
            <a:extLst>
              <a:ext uri="{FF2B5EF4-FFF2-40B4-BE49-F238E27FC236}">
                <a16:creationId xmlns:a16="http://schemas.microsoft.com/office/drawing/2014/main" id="{14B38FF1-21A7-034F-BDB5-25DE1B26CE0B}"/>
              </a:ext>
            </a:extLst>
          </p:cNvPr>
          <p:cNvSpPr>
            <a:spLocks noGrp="1"/>
          </p:cNvSpPr>
          <p:nvPr userDrawn="1"/>
        </p:nvSpPr>
        <p:spPr>
          <a:xfrm>
            <a:off x="75603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tx1"/>
                </a:solidFill>
                <a:latin typeface="Calibri" panose="020F0502020204030204" pitchFamily="34" charset="0"/>
                <a:cs typeface="Calibri" panose="020F0502020204030204" pitchFamily="34" charset="0"/>
              </a:rPr>
              <a:t>© 2022 Cardinal Health. All Rights Reserved</a:t>
            </a:r>
            <a:r>
              <a:rPr lang="en-US" sz="1080" b="0" i="0" spc="120" dirty="0">
                <a:solidFill>
                  <a:schemeClr val="tx1"/>
                </a:solidFill>
                <a:latin typeface="Calibri" panose="020F0502020204030204" pitchFamily="34" charset="0"/>
                <a:cs typeface="Calibri" panose="020F0502020204030204" pitchFamily="34" charset="0"/>
              </a:rPr>
              <a:t>.</a:t>
            </a:r>
            <a:r>
              <a:rPr lang="en-US" sz="1080" b="0" i="0" spc="120" baseline="0" dirty="0">
                <a:solidFill>
                  <a:schemeClr val="tx1"/>
                </a:solidFill>
                <a:latin typeface="Calibri" panose="020F0502020204030204" pitchFamily="34" charset="0"/>
                <a:cs typeface="Calibri" panose="020F0502020204030204" pitchFamily="34" charset="0"/>
              </a:rPr>
              <a:t> </a:t>
            </a:r>
            <a:endParaRPr lang="en-US" sz="1200" b="0" i="0" spc="120" dirty="0">
              <a:solidFill>
                <a:schemeClr val="tx1"/>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1C90A9AC-B711-6741-9025-18AB533E43FC}"/>
              </a:ext>
            </a:extLst>
          </p:cNvPr>
          <p:cNvSpPr/>
          <p:nvPr userDrawn="1"/>
        </p:nvSpPr>
        <p:spPr>
          <a:xfrm>
            <a:off x="0" y="444843"/>
            <a:ext cx="667265" cy="160638"/>
          </a:xfrm>
          <a:prstGeom prst="rect">
            <a:avLst/>
          </a:prstGeom>
          <a:solidFill>
            <a:srgbClr val="E72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 company name&#10;&#10;Description automatically generated">
            <a:extLst>
              <a:ext uri="{FF2B5EF4-FFF2-40B4-BE49-F238E27FC236}">
                <a16:creationId xmlns:a16="http://schemas.microsoft.com/office/drawing/2014/main" id="{727600A9-F604-7649-B79F-FFE5B26A912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2720592" y="7262690"/>
            <a:ext cx="1780253" cy="886402"/>
          </a:xfrm>
          <a:prstGeom prst="rect">
            <a:avLst/>
          </a:prstGeom>
        </p:spPr>
      </p:pic>
      <p:sp>
        <p:nvSpPr>
          <p:cNvPr id="7" name="TextBox 5">
            <a:extLst>
              <a:ext uri="{FF2B5EF4-FFF2-40B4-BE49-F238E27FC236}">
                <a16:creationId xmlns:a16="http://schemas.microsoft.com/office/drawing/2014/main" id="{25B70A4F-97A3-4813-9BB6-CF97EBDE014D}"/>
              </a:ext>
            </a:extLst>
          </p:cNvPr>
          <p:cNvSpPr txBox="1"/>
          <p:nvPr userDrawn="1"/>
        </p:nvSpPr>
        <p:spPr>
          <a:xfrm>
            <a:off x="731319" y="319248"/>
            <a:ext cx="4161956" cy="369332"/>
          </a:xfrm>
          <a:prstGeom prst="rect">
            <a:avLst/>
          </a:prstGeom>
          <a:noFill/>
        </p:spPr>
        <p:txBody>
          <a:bodyPr wrap="square" rtlCol="0">
            <a:spAutoFit/>
          </a:bodyPr>
          <a:lstStyle/>
          <a:p>
            <a:pPr lvl="0"/>
            <a:r>
              <a:rPr lang="en-US" altLang="ja-JP" sz="1800" dirty="0"/>
              <a:t>CardinalHealth</a:t>
            </a:r>
            <a:r>
              <a:rPr lang="en-US" sz="1800" dirty="0"/>
              <a:t> | </a:t>
            </a:r>
            <a:r>
              <a:rPr lang="en-US" altLang="ja-JP" sz="1800" dirty="0"/>
              <a:t>PICC</a:t>
            </a:r>
            <a:r>
              <a:rPr lang="ja-JP" altLang="en-US" sz="1800" dirty="0">
                <a:latin typeface="Meiryo UI" panose="020B0604030504040204" pitchFamily="50" charset="-128"/>
                <a:ea typeface="Meiryo UI" panose="020B0604030504040204" pitchFamily="50" charset="-128"/>
              </a:rPr>
              <a:t>の管理</a:t>
            </a:r>
            <a:endParaRPr lang="en-US" sz="18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85632521"/>
      </p:ext>
    </p:extLst>
  </p:cSld>
  <p:clrMap bg1="lt1" tx1="dk1" bg2="lt2" tx2="dk2" accent1="accent1" accent2="accent2" accent3="accent3" accent4="accent4" accent5="accent5" accent6="accent6" hlink="hlink" folHlink="folHlink"/>
  <p:sldLayoutIdLst>
    <p:sldLayoutId id="2147483818" r:id="rId1"/>
    <p:sldLayoutId id="2147483820" r:id="rId2"/>
    <p:sldLayoutId id="2147483814" r:id="rId3"/>
    <p:sldLayoutId id="2147483815" r:id="rId4"/>
    <p:sldLayoutId id="2147483825" r:id="rId5"/>
    <p:sldLayoutId id="2147483819" r:id="rId6"/>
    <p:sldLayoutId id="2147483821" r:id="rId7"/>
    <p:sldLayoutId id="2147483822" r:id="rId8"/>
    <p:sldLayoutId id="2147483823" r:id="rId9"/>
  </p:sldLayoutIdLst>
  <p:transition>
    <p:fade/>
  </p:transition>
  <p:hf sldNum="0" hdr="0" ftr="0"/>
  <p:txStyles>
    <p:titleStyle>
      <a:lvl1pPr algn="l" defTabSz="1097252" rtl="0" eaLnBrk="1" latinLnBrk="0" hangingPunct="1">
        <a:lnSpc>
          <a:spcPct val="90000"/>
        </a:lnSpc>
        <a:spcBef>
          <a:spcPct val="0"/>
        </a:spcBef>
        <a:buNone/>
        <a:defRPr sz="3840" b="1" i="0" kern="1200" spc="120" baseline="0">
          <a:solidFill>
            <a:schemeClr val="tx1"/>
          </a:solidFill>
          <a:latin typeface="Calibri" panose="020F0502020204030204" pitchFamily="34" charset="0"/>
          <a:ea typeface="+mj-ea"/>
          <a:cs typeface="+mj-cs"/>
        </a:defRPr>
      </a:lvl1pPr>
    </p:titleStyle>
    <p:bodyStyle>
      <a:lvl1pPr marL="274313" indent="-274313" algn="l" defTabSz="1097252" rtl="0" eaLnBrk="1" latinLnBrk="0" hangingPunct="1">
        <a:lnSpc>
          <a:spcPct val="90000"/>
        </a:lnSpc>
        <a:spcBef>
          <a:spcPts val="1200"/>
        </a:spcBef>
        <a:buClr>
          <a:schemeClr val="tx2"/>
        </a:buClr>
        <a:buFont typeface="Arial" panose="020B0604020202020204" pitchFamily="34" charset="0"/>
        <a:buChar char="•"/>
        <a:defRPr sz="2880" b="0" i="0" kern="1200">
          <a:solidFill>
            <a:schemeClr val="tx1"/>
          </a:solidFill>
          <a:latin typeface="Calibri" panose="020F0502020204030204" pitchFamily="34" charset="0"/>
          <a:ea typeface="+mn-ea"/>
          <a:cs typeface="+mn-cs"/>
        </a:defRPr>
      </a:lvl1pPr>
      <a:lvl2pPr marL="822940" indent="-274313" algn="l" defTabSz="1097252" rtl="0" eaLnBrk="1" latinLnBrk="0" hangingPunct="1">
        <a:lnSpc>
          <a:spcPct val="90000"/>
        </a:lnSpc>
        <a:spcBef>
          <a:spcPts val="600"/>
        </a:spcBef>
        <a:buClr>
          <a:schemeClr val="tx2"/>
        </a:buClr>
        <a:buFont typeface="Courier New" panose="02070309020205020404" pitchFamily="49" charset="0"/>
        <a:buChar char="o"/>
        <a:defRPr sz="2400" b="0" i="0" kern="1200">
          <a:solidFill>
            <a:schemeClr val="tx1"/>
          </a:solidFill>
          <a:latin typeface="Calibri" panose="020F0502020204030204" pitchFamily="34" charset="0"/>
          <a:ea typeface="+mn-ea"/>
          <a:cs typeface="+mn-cs"/>
        </a:defRPr>
      </a:lvl2pPr>
      <a:lvl3pPr marL="1371565" indent="-274313" algn="l" defTabSz="1097252" rtl="0" eaLnBrk="1" latinLnBrk="0" hangingPunct="1">
        <a:lnSpc>
          <a:spcPct val="90000"/>
        </a:lnSpc>
        <a:spcBef>
          <a:spcPts val="600"/>
        </a:spcBef>
        <a:buClr>
          <a:schemeClr val="tx2"/>
        </a:buClr>
        <a:buFont typeface="Arial" panose="020B0604020202020204" pitchFamily="34" charset="0"/>
        <a:buChar char="–"/>
        <a:defRPr sz="2160" b="0" i="0" kern="1200">
          <a:solidFill>
            <a:schemeClr val="tx1"/>
          </a:solidFill>
          <a:latin typeface="Calibri" panose="020F0502020204030204" pitchFamily="34" charset="0"/>
          <a:ea typeface="+mn-ea"/>
          <a:cs typeface="+mn-cs"/>
        </a:defRPr>
      </a:lvl3pPr>
      <a:lvl4pPr marL="1920192" indent="-274313" algn="l" defTabSz="1097252" rtl="0" eaLnBrk="1" latinLnBrk="0" hangingPunct="1">
        <a:lnSpc>
          <a:spcPct val="90000"/>
        </a:lnSpc>
        <a:spcBef>
          <a:spcPts val="600"/>
        </a:spcBef>
        <a:buClr>
          <a:schemeClr val="tx2"/>
        </a:buClr>
        <a:buFont typeface="Wingdings" panose="05000000000000000000" pitchFamily="2" charset="2"/>
        <a:buChar char="§"/>
        <a:defRPr sz="1920" b="0" i="0" kern="1200">
          <a:solidFill>
            <a:schemeClr val="tx1"/>
          </a:solidFill>
          <a:latin typeface="Calibri" panose="020F0502020204030204" pitchFamily="34" charset="0"/>
          <a:ea typeface="+mn-ea"/>
          <a:cs typeface="+mn-cs"/>
        </a:defRPr>
      </a:lvl4pPr>
      <a:lvl5pPr marL="2468819" indent="-274313" algn="l" defTabSz="1097252" rtl="0" eaLnBrk="1" latinLnBrk="0" hangingPunct="1">
        <a:lnSpc>
          <a:spcPct val="90000"/>
        </a:lnSpc>
        <a:spcBef>
          <a:spcPts val="600"/>
        </a:spcBef>
        <a:buClr>
          <a:schemeClr val="tx2"/>
        </a:buClr>
        <a:buFont typeface="Arial" panose="020B0604020202020204" pitchFamily="34" charset="0"/>
        <a:buChar char="–"/>
        <a:defRPr sz="1920" b="0" i="0" kern="1200">
          <a:solidFill>
            <a:schemeClr val="tx1"/>
          </a:solidFill>
          <a:latin typeface="Calibri" panose="020F0502020204030204" pitchFamily="34" charset="0"/>
          <a:ea typeface="+mn-ea"/>
          <a:cs typeface="+mn-cs"/>
        </a:defRPr>
      </a:lvl5pPr>
      <a:lvl6pPr marL="3017444"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4"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52" rtl="0" eaLnBrk="1" latinLnBrk="0" hangingPunct="1">
        <a:defRPr sz="2160" kern="1200">
          <a:solidFill>
            <a:schemeClr val="tx1"/>
          </a:solidFill>
          <a:latin typeface="+mn-lt"/>
          <a:ea typeface="+mn-ea"/>
          <a:cs typeface="+mn-cs"/>
        </a:defRPr>
      </a:lvl1pPr>
      <a:lvl2pPr marL="548627" algn="l" defTabSz="1097252" rtl="0" eaLnBrk="1" latinLnBrk="0" hangingPunct="1">
        <a:defRPr sz="2160" kern="1200">
          <a:solidFill>
            <a:schemeClr val="tx1"/>
          </a:solidFill>
          <a:latin typeface="+mn-lt"/>
          <a:ea typeface="+mn-ea"/>
          <a:cs typeface="+mn-cs"/>
        </a:defRPr>
      </a:lvl2pPr>
      <a:lvl3pPr marL="1097252" algn="l" defTabSz="1097252" rtl="0" eaLnBrk="1" latinLnBrk="0" hangingPunct="1">
        <a:defRPr sz="2160" kern="1200">
          <a:solidFill>
            <a:schemeClr val="tx1"/>
          </a:solidFill>
          <a:latin typeface="+mn-lt"/>
          <a:ea typeface="+mn-ea"/>
          <a:cs typeface="+mn-cs"/>
        </a:defRPr>
      </a:lvl3pPr>
      <a:lvl4pPr marL="1645879" algn="l" defTabSz="1097252" rtl="0" eaLnBrk="1" latinLnBrk="0" hangingPunct="1">
        <a:defRPr sz="2160" kern="1200">
          <a:solidFill>
            <a:schemeClr val="tx1"/>
          </a:solidFill>
          <a:latin typeface="+mn-lt"/>
          <a:ea typeface="+mn-ea"/>
          <a:cs typeface="+mn-cs"/>
        </a:defRPr>
      </a:lvl4pPr>
      <a:lvl5pPr marL="2194505" algn="l" defTabSz="1097252" rtl="0" eaLnBrk="1" latinLnBrk="0" hangingPunct="1">
        <a:defRPr sz="2160" kern="1200">
          <a:solidFill>
            <a:schemeClr val="tx1"/>
          </a:solidFill>
          <a:latin typeface="+mn-lt"/>
          <a:ea typeface="+mn-ea"/>
          <a:cs typeface="+mn-cs"/>
        </a:defRPr>
      </a:lvl5pPr>
      <a:lvl6pPr marL="2743132" algn="l" defTabSz="1097252" rtl="0" eaLnBrk="1" latinLnBrk="0" hangingPunct="1">
        <a:defRPr sz="2160" kern="1200">
          <a:solidFill>
            <a:schemeClr val="tx1"/>
          </a:solidFill>
          <a:latin typeface="+mn-lt"/>
          <a:ea typeface="+mn-ea"/>
          <a:cs typeface="+mn-cs"/>
        </a:defRPr>
      </a:lvl6pPr>
      <a:lvl7pPr marL="3291757" algn="l" defTabSz="1097252" rtl="0" eaLnBrk="1" latinLnBrk="0" hangingPunct="1">
        <a:defRPr sz="2160" kern="1200">
          <a:solidFill>
            <a:schemeClr val="tx1"/>
          </a:solidFill>
          <a:latin typeface="+mn-lt"/>
          <a:ea typeface="+mn-ea"/>
          <a:cs typeface="+mn-cs"/>
        </a:defRPr>
      </a:lvl7pPr>
      <a:lvl8pPr marL="3840384" algn="l" defTabSz="1097252" rtl="0" eaLnBrk="1" latinLnBrk="0" hangingPunct="1">
        <a:defRPr sz="2160" kern="1200">
          <a:solidFill>
            <a:schemeClr val="tx1"/>
          </a:solidFill>
          <a:latin typeface="+mn-lt"/>
          <a:ea typeface="+mn-ea"/>
          <a:cs typeface="+mn-cs"/>
        </a:defRPr>
      </a:lvl8pPr>
      <a:lvl9pPr marL="4389011" algn="l" defTabSz="1097252" rtl="0" eaLnBrk="1" latinLnBrk="0" hangingPunct="1">
        <a:defRPr sz="216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F4B5A505-E6EC-FA41-8B39-A4FDC5AC1A5A}"/>
              </a:ext>
            </a:extLst>
          </p:cNvPr>
          <p:cNvSpPr txBox="1">
            <a:spLocks/>
          </p:cNvSpPr>
          <p:nvPr userDrawn="1"/>
        </p:nvSpPr>
        <p:spPr>
          <a:xfrm>
            <a:off x="5" y="7746193"/>
            <a:ext cx="756030" cy="34919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rgbClr val="40404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750C87A-3DE9-4F13-98E8-771BAF773CFA}" type="slidenum">
              <a:rPr lang="en-US" sz="1320" b="1" i="0" smtClean="0">
                <a:solidFill>
                  <a:schemeClr val="tx1"/>
                </a:solidFill>
                <a:latin typeface="Calibri" panose="020F0502020204030204" pitchFamily="34" charset="0"/>
                <a:cs typeface="Calibri" panose="020F0502020204030204" pitchFamily="34" charset="0"/>
              </a:rPr>
              <a:pPr/>
              <a:t>‹#›</a:t>
            </a:fld>
            <a:endParaRPr lang="en-US" sz="1320" b="1" i="0" dirty="0">
              <a:solidFill>
                <a:schemeClr val="tx1"/>
              </a:solidFill>
              <a:latin typeface="Calibri" panose="020F0502020204030204" pitchFamily="34" charset="0"/>
              <a:cs typeface="Calibri" panose="020F0502020204030204" pitchFamily="34" charset="0"/>
            </a:endParaRPr>
          </a:p>
        </p:txBody>
      </p:sp>
      <p:sp>
        <p:nvSpPr>
          <p:cNvPr id="13" name="Footer Placeholder 1">
            <a:extLst>
              <a:ext uri="{FF2B5EF4-FFF2-40B4-BE49-F238E27FC236}">
                <a16:creationId xmlns:a16="http://schemas.microsoft.com/office/drawing/2014/main" id="{C2698BBC-8BE5-F341-B6CF-7CC479A6CACF}"/>
              </a:ext>
            </a:extLst>
          </p:cNvPr>
          <p:cNvSpPr>
            <a:spLocks noGrp="1"/>
          </p:cNvSpPr>
          <p:nvPr userDrawn="1"/>
        </p:nvSpPr>
        <p:spPr>
          <a:xfrm>
            <a:off x="75603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tx1"/>
                </a:solidFill>
                <a:latin typeface="Calibri" panose="020F0502020204030204" pitchFamily="34" charset="0"/>
                <a:cs typeface="Calibri" panose="020F0502020204030204" pitchFamily="34" charset="0"/>
              </a:rPr>
              <a:t>© 2022 Cardinal Health. All Rights Reserved</a:t>
            </a:r>
            <a:r>
              <a:rPr lang="en-US" sz="1080" b="0" i="0" spc="120" dirty="0">
                <a:solidFill>
                  <a:schemeClr val="tx1"/>
                </a:solidFill>
                <a:latin typeface="Calibri" panose="020F0502020204030204" pitchFamily="34" charset="0"/>
                <a:cs typeface="Calibri" panose="020F0502020204030204" pitchFamily="34" charset="0"/>
              </a:rPr>
              <a:t>.</a:t>
            </a:r>
            <a:r>
              <a:rPr lang="en-US" sz="1080" b="0" i="0" spc="120" baseline="0" dirty="0">
                <a:solidFill>
                  <a:schemeClr val="tx1"/>
                </a:solidFill>
                <a:latin typeface="Calibri" panose="020F0502020204030204" pitchFamily="34" charset="0"/>
                <a:cs typeface="Calibri" panose="020F0502020204030204" pitchFamily="34" charset="0"/>
              </a:rPr>
              <a:t> </a:t>
            </a:r>
            <a:endParaRPr lang="en-US" sz="1200" b="0" i="0" spc="120" dirty="0">
              <a:solidFill>
                <a:schemeClr val="tx1"/>
              </a:solidFill>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4EE4CAF-38D7-1F42-AB9C-41FA87D6AA37}"/>
              </a:ext>
            </a:extLst>
          </p:cNvPr>
          <p:cNvSpPr/>
          <p:nvPr userDrawn="1"/>
        </p:nvSpPr>
        <p:spPr>
          <a:xfrm>
            <a:off x="0" y="444843"/>
            <a:ext cx="667265" cy="160638"/>
          </a:xfrm>
          <a:prstGeom prst="rect">
            <a:avLst/>
          </a:prstGeom>
          <a:solidFill>
            <a:srgbClr val="E72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 company name&#10;&#10;Description automatically generated">
            <a:extLst>
              <a:ext uri="{FF2B5EF4-FFF2-40B4-BE49-F238E27FC236}">
                <a16:creationId xmlns:a16="http://schemas.microsoft.com/office/drawing/2014/main" id="{FAD90ED9-7E8A-1943-B2AD-46FFFB53320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2720592" y="7262690"/>
            <a:ext cx="1780253" cy="886402"/>
          </a:xfrm>
          <a:prstGeom prst="rect">
            <a:avLst/>
          </a:prstGeom>
        </p:spPr>
      </p:pic>
      <p:sp>
        <p:nvSpPr>
          <p:cNvPr id="7" name="TextBox 5">
            <a:extLst>
              <a:ext uri="{FF2B5EF4-FFF2-40B4-BE49-F238E27FC236}">
                <a16:creationId xmlns:a16="http://schemas.microsoft.com/office/drawing/2014/main" id="{43A8C6FE-FD92-47F4-AD04-A5E35DDE7017}"/>
              </a:ext>
            </a:extLst>
          </p:cNvPr>
          <p:cNvSpPr txBox="1"/>
          <p:nvPr userDrawn="1"/>
        </p:nvSpPr>
        <p:spPr>
          <a:xfrm>
            <a:off x="731319" y="319248"/>
            <a:ext cx="4161956" cy="369332"/>
          </a:xfrm>
          <a:prstGeom prst="rect">
            <a:avLst/>
          </a:prstGeom>
          <a:noFill/>
        </p:spPr>
        <p:txBody>
          <a:bodyPr wrap="square" rtlCol="0">
            <a:spAutoFit/>
          </a:bodyPr>
          <a:lstStyle/>
          <a:p>
            <a:pPr lvl="0"/>
            <a:r>
              <a:rPr lang="en-US" altLang="ja-JP" sz="1800" dirty="0"/>
              <a:t>CardinalHealth</a:t>
            </a:r>
            <a:r>
              <a:rPr lang="en-US" sz="1800" dirty="0"/>
              <a:t> | </a:t>
            </a:r>
            <a:r>
              <a:rPr lang="en-US" altLang="ja-JP" sz="1800" dirty="0"/>
              <a:t>PICC</a:t>
            </a:r>
            <a:r>
              <a:rPr lang="ja-JP" altLang="en-US" sz="1800" dirty="0">
                <a:latin typeface="Meiryo UI" panose="020B0604030504040204" pitchFamily="50" charset="-128"/>
                <a:ea typeface="Meiryo UI" panose="020B0604030504040204" pitchFamily="50" charset="-128"/>
              </a:rPr>
              <a:t>の管理</a:t>
            </a:r>
            <a:endParaRPr lang="en-US" sz="18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73765172"/>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2" r:id="rId3"/>
    <p:sldLayoutId id="2147483862" r:id="rId4"/>
    <p:sldLayoutId id="214748386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3113F-C1C0-D64E-BE06-B1551E8D4F2E}"/>
              </a:ext>
            </a:extLst>
          </p:cNvPr>
          <p:cNvSpPr/>
          <p:nvPr userDrawn="1"/>
        </p:nvSpPr>
        <p:spPr>
          <a:xfrm>
            <a:off x="5" y="0"/>
            <a:ext cx="14630395" cy="8229600"/>
          </a:xfrm>
          <a:prstGeom prst="rect">
            <a:avLst/>
          </a:prstGeom>
          <a:solidFill>
            <a:srgbClr val="E41F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04EBD868-C16F-6643-8AA0-C3CA1BA7098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2853639" y="7453594"/>
            <a:ext cx="1449659" cy="463292"/>
          </a:xfrm>
          <a:prstGeom prst="rect">
            <a:avLst/>
          </a:prstGeom>
        </p:spPr>
      </p:pic>
      <p:sp>
        <p:nvSpPr>
          <p:cNvPr id="4" name="Text Placeholder 2">
            <a:extLst>
              <a:ext uri="{FF2B5EF4-FFF2-40B4-BE49-F238E27FC236}">
                <a16:creationId xmlns:a16="http://schemas.microsoft.com/office/drawing/2014/main" id="{C4485D04-64D9-6445-898F-D22682E1A188}"/>
              </a:ext>
            </a:extLst>
          </p:cNvPr>
          <p:cNvSpPr txBox="1">
            <a:spLocks/>
          </p:cNvSpPr>
          <p:nvPr userDrawn="1"/>
        </p:nvSpPr>
        <p:spPr>
          <a:xfrm>
            <a:off x="5" y="7746193"/>
            <a:ext cx="756030" cy="34919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rgbClr val="40404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750C87A-3DE9-4F13-98E8-771BAF773CFA}" type="slidenum">
              <a:rPr lang="en-US" sz="1320" b="1" i="0" smtClean="0">
                <a:solidFill>
                  <a:schemeClr val="bg1"/>
                </a:solidFill>
                <a:latin typeface="Calibri" panose="020F0502020204030204" pitchFamily="34" charset="0"/>
                <a:cs typeface="Calibri" panose="020F0502020204030204" pitchFamily="34" charset="0"/>
              </a:rPr>
              <a:pPr/>
              <a:t>‹#›</a:t>
            </a:fld>
            <a:endParaRPr lang="en-US" sz="1320" b="1" i="0" dirty="0">
              <a:solidFill>
                <a:schemeClr val="bg1"/>
              </a:solidFill>
              <a:latin typeface="Calibri" panose="020F0502020204030204" pitchFamily="34" charset="0"/>
              <a:cs typeface="Calibri" panose="020F0502020204030204" pitchFamily="34" charset="0"/>
            </a:endParaRPr>
          </a:p>
        </p:txBody>
      </p:sp>
      <p:sp>
        <p:nvSpPr>
          <p:cNvPr id="5" name="Footer Placeholder 1">
            <a:extLst>
              <a:ext uri="{FF2B5EF4-FFF2-40B4-BE49-F238E27FC236}">
                <a16:creationId xmlns:a16="http://schemas.microsoft.com/office/drawing/2014/main" id="{F571DA2B-F20F-4B41-A623-70558F59BFDD}"/>
              </a:ext>
            </a:extLst>
          </p:cNvPr>
          <p:cNvSpPr>
            <a:spLocks noGrp="1"/>
          </p:cNvSpPr>
          <p:nvPr userDrawn="1"/>
        </p:nvSpPr>
        <p:spPr>
          <a:xfrm>
            <a:off x="75603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bg1"/>
                </a:solidFill>
                <a:latin typeface="Calibri" panose="020F0502020204030204" pitchFamily="34" charset="0"/>
                <a:cs typeface="Calibri" panose="020F0502020204030204" pitchFamily="34" charset="0"/>
              </a:rPr>
              <a:t>© 2022 Cardinal Health. All Rights Reserved</a:t>
            </a:r>
            <a:r>
              <a:rPr lang="en-US" sz="1080" b="0" i="0" spc="120" dirty="0">
                <a:solidFill>
                  <a:schemeClr val="bg1"/>
                </a:solidFill>
                <a:latin typeface="Calibri" panose="020F0502020204030204" pitchFamily="34" charset="0"/>
                <a:cs typeface="Calibri" panose="020F0502020204030204" pitchFamily="34" charset="0"/>
              </a:rPr>
              <a:t>.</a:t>
            </a:r>
            <a:r>
              <a:rPr lang="en-US" sz="1080" b="0" i="0" spc="120" baseline="0" dirty="0">
                <a:solidFill>
                  <a:schemeClr val="bg1"/>
                </a:solidFill>
                <a:latin typeface="Calibri" panose="020F0502020204030204" pitchFamily="34" charset="0"/>
                <a:cs typeface="Calibri" panose="020F0502020204030204" pitchFamily="34" charset="0"/>
              </a:rPr>
              <a:t> </a:t>
            </a:r>
            <a:endParaRPr lang="en-US" sz="1200" b="0" i="0" spc="120" dirty="0">
              <a:solidFill>
                <a:schemeClr val="bg1"/>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FBA57AA2-47E6-EE42-9221-3602597EDCE2}"/>
              </a:ext>
            </a:extLst>
          </p:cNvPr>
          <p:cNvSpPr/>
          <p:nvPr userDrawn="1"/>
        </p:nvSpPr>
        <p:spPr>
          <a:xfrm>
            <a:off x="0" y="444843"/>
            <a:ext cx="667265" cy="160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TextBox 6">
            <a:extLst>
              <a:ext uri="{FF2B5EF4-FFF2-40B4-BE49-F238E27FC236}">
                <a16:creationId xmlns:a16="http://schemas.microsoft.com/office/drawing/2014/main" id="{E5F7390D-2D67-E241-8381-8C0D29A6E4EE}"/>
              </a:ext>
            </a:extLst>
          </p:cNvPr>
          <p:cNvSpPr txBox="1"/>
          <p:nvPr userDrawn="1"/>
        </p:nvSpPr>
        <p:spPr>
          <a:xfrm>
            <a:off x="731319" y="340268"/>
            <a:ext cx="4161956" cy="369332"/>
          </a:xfrm>
          <a:prstGeom prst="rect">
            <a:avLst/>
          </a:prstGeom>
          <a:noFill/>
        </p:spPr>
        <p:txBody>
          <a:bodyPr wrap="square" rtlCol="0">
            <a:spAutoFit/>
          </a:bodyPr>
          <a:lstStyle/>
          <a:p>
            <a:pPr lvl="0"/>
            <a:r>
              <a:rPr lang="en-US" sz="1800" dirty="0">
                <a:solidFill>
                  <a:schemeClr val="bg1"/>
                </a:solidFill>
              </a:rPr>
              <a:t>Presentation name | Section name</a:t>
            </a:r>
          </a:p>
        </p:txBody>
      </p:sp>
    </p:spTree>
    <p:extLst>
      <p:ext uri="{BB962C8B-B14F-4D97-AF65-F5344CB8AC3E}">
        <p14:creationId xmlns:p14="http://schemas.microsoft.com/office/powerpoint/2010/main" val="2634818631"/>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45" r:id="rId3"/>
  </p:sldLayoutIdLst>
  <p:transition>
    <p:fade/>
  </p:transition>
  <p:hf sldNum="0" hdr="0" ftr="0"/>
  <p:txStyles>
    <p:titleStyle>
      <a:lvl1pPr algn="l" defTabSz="1097252" rtl="0" eaLnBrk="1" latinLnBrk="0" hangingPunct="1">
        <a:lnSpc>
          <a:spcPct val="90000"/>
        </a:lnSpc>
        <a:spcBef>
          <a:spcPct val="0"/>
        </a:spcBef>
        <a:buNone/>
        <a:defRPr sz="3840" b="1" i="0" kern="1200" spc="120" baseline="0">
          <a:solidFill>
            <a:schemeClr val="tx1"/>
          </a:solidFill>
          <a:latin typeface="Calibri" panose="020F0502020204030204" pitchFamily="34" charset="0"/>
          <a:ea typeface="+mj-ea"/>
          <a:cs typeface="+mj-cs"/>
        </a:defRPr>
      </a:lvl1pPr>
    </p:titleStyle>
    <p:bodyStyle>
      <a:lvl1pPr marL="274313" indent="-274313" algn="l" defTabSz="1097252" rtl="0" eaLnBrk="1" latinLnBrk="0" hangingPunct="1">
        <a:lnSpc>
          <a:spcPct val="90000"/>
        </a:lnSpc>
        <a:spcBef>
          <a:spcPts val="1200"/>
        </a:spcBef>
        <a:buClr>
          <a:schemeClr val="tx2"/>
        </a:buClr>
        <a:buFont typeface="Arial" panose="020B0604020202020204" pitchFamily="34" charset="0"/>
        <a:buChar char="•"/>
        <a:defRPr sz="2880" b="0" i="0" kern="1200">
          <a:solidFill>
            <a:schemeClr val="tx1"/>
          </a:solidFill>
          <a:latin typeface="Calibri" panose="020F0502020204030204" pitchFamily="34" charset="0"/>
          <a:ea typeface="+mn-ea"/>
          <a:cs typeface="+mn-cs"/>
        </a:defRPr>
      </a:lvl1pPr>
      <a:lvl2pPr marL="822940" indent="-274313" algn="l" defTabSz="1097252" rtl="0" eaLnBrk="1" latinLnBrk="0" hangingPunct="1">
        <a:lnSpc>
          <a:spcPct val="90000"/>
        </a:lnSpc>
        <a:spcBef>
          <a:spcPts val="600"/>
        </a:spcBef>
        <a:buClr>
          <a:schemeClr val="tx2"/>
        </a:buClr>
        <a:buFont typeface="Courier New" panose="02070309020205020404" pitchFamily="49" charset="0"/>
        <a:buChar char="o"/>
        <a:defRPr sz="2400" b="0" i="0" kern="1200">
          <a:solidFill>
            <a:schemeClr val="tx1"/>
          </a:solidFill>
          <a:latin typeface="Calibri" panose="020F0502020204030204" pitchFamily="34" charset="0"/>
          <a:ea typeface="+mn-ea"/>
          <a:cs typeface="+mn-cs"/>
        </a:defRPr>
      </a:lvl2pPr>
      <a:lvl3pPr marL="1371565" indent="-274313" algn="l" defTabSz="1097252" rtl="0" eaLnBrk="1" latinLnBrk="0" hangingPunct="1">
        <a:lnSpc>
          <a:spcPct val="90000"/>
        </a:lnSpc>
        <a:spcBef>
          <a:spcPts val="600"/>
        </a:spcBef>
        <a:buClr>
          <a:schemeClr val="tx2"/>
        </a:buClr>
        <a:buFont typeface="Arial" panose="020B0604020202020204" pitchFamily="34" charset="0"/>
        <a:buChar char="–"/>
        <a:defRPr sz="2160" b="0" i="0" kern="1200">
          <a:solidFill>
            <a:schemeClr val="tx1"/>
          </a:solidFill>
          <a:latin typeface="Calibri" panose="020F0502020204030204" pitchFamily="34" charset="0"/>
          <a:ea typeface="+mn-ea"/>
          <a:cs typeface="+mn-cs"/>
        </a:defRPr>
      </a:lvl3pPr>
      <a:lvl4pPr marL="1920192" indent="-274313" algn="l" defTabSz="1097252" rtl="0" eaLnBrk="1" latinLnBrk="0" hangingPunct="1">
        <a:lnSpc>
          <a:spcPct val="90000"/>
        </a:lnSpc>
        <a:spcBef>
          <a:spcPts val="600"/>
        </a:spcBef>
        <a:buClr>
          <a:schemeClr val="tx2"/>
        </a:buClr>
        <a:buFont typeface="Wingdings" panose="05000000000000000000" pitchFamily="2" charset="2"/>
        <a:buChar char="§"/>
        <a:defRPr sz="1920" b="0" i="0" kern="1200">
          <a:solidFill>
            <a:schemeClr val="tx1"/>
          </a:solidFill>
          <a:latin typeface="Calibri" panose="020F0502020204030204" pitchFamily="34" charset="0"/>
          <a:ea typeface="+mn-ea"/>
          <a:cs typeface="+mn-cs"/>
        </a:defRPr>
      </a:lvl4pPr>
      <a:lvl5pPr marL="2468819" indent="-274313" algn="l" defTabSz="1097252" rtl="0" eaLnBrk="1" latinLnBrk="0" hangingPunct="1">
        <a:lnSpc>
          <a:spcPct val="90000"/>
        </a:lnSpc>
        <a:spcBef>
          <a:spcPts val="600"/>
        </a:spcBef>
        <a:buClr>
          <a:schemeClr val="tx2"/>
        </a:buClr>
        <a:buFont typeface="Arial" panose="020B0604020202020204" pitchFamily="34" charset="0"/>
        <a:buChar char="–"/>
        <a:defRPr sz="1920" b="0" i="0" kern="1200">
          <a:solidFill>
            <a:schemeClr val="tx1"/>
          </a:solidFill>
          <a:latin typeface="Calibri" panose="020F0502020204030204" pitchFamily="34" charset="0"/>
          <a:ea typeface="+mn-ea"/>
          <a:cs typeface="+mn-cs"/>
        </a:defRPr>
      </a:lvl5pPr>
      <a:lvl6pPr marL="3017444"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4"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52" rtl="0" eaLnBrk="1" latinLnBrk="0" hangingPunct="1">
        <a:defRPr sz="2160" kern="1200">
          <a:solidFill>
            <a:schemeClr val="tx1"/>
          </a:solidFill>
          <a:latin typeface="+mn-lt"/>
          <a:ea typeface="+mn-ea"/>
          <a:cs typeface="+mn-cs"/>
        </a:defRPr>
      </a:lvl1pPr>
      <a:lvl2pPr marL="548627" algn="l" defTabSz="1097252" rtl="0" eaLnBrk="1" latinLnBrk="0" hangingPunct="1">
        <a:defRPr sz="2160" kern="1200">
          <a:solidFill>
            <a:schemeClr val="tx1"/>
          </a:solidFill>
          <a:latin typeface="+mn-lt"/>
          <a:ea typeface="+mn-ea"/>
          <a:cs typeface="+mn-cs"/>
        </a:defRPr>
      </a:lvl2pPr>
      <a:lvl3pPr marL="1097252" algn="l" defTabSz="1097252" rtl="0" eaLnBrk="1" latinLnBrk="0" hangingPunct="1">
        <a:defRPr sz="2160" kern="1200">
          <a:solidFill>
            <a:schemeClr val="tx1"/>
          </a:solidFill>
          <a:latin typeface="+mn-lt"/>
          <a:ea typeface="+mn-ea"/>
          <a:cs typeface="+mn-cs"/>
        </a:defRPr>
      </a:lvl3pPr>
      <a:lvl4pPr marL="1645879" algn="l" defTabSz="1097252" rtl="0" eaLnBrk="1" latinLnBrk="0" hangingPunct="1">
        <a:defRPr sz="2160" kern="1200">
          <a:solidFill>
            <a:schemeClr val="tx1"/>
          </a:solidFill>
          <a:latin typeface="+mn-lt"/>
          <a:ea typeface="+mn-ea"/>
          <a:cs typeface="+mn-cs"/>
        </a:defRPr>
      </a:lvl4pPr>
      <a:lvl5pPr marL="2194505" algn="l" defTabSz="1097252" rtl="0" eaLnBrk="1" latinLnBrk="0" hangingPunct="1">
        <a:defRPr sz="2160" kern="1200">
          <a:solidFill>
            <a:schemeClr val="tx1"/>
          </a:solidFill>
          <a:latin typeface="+mn-lt"/>
          <a:ea typeface="+mn-ea"/>
          <a:cs typeface="+mn-cs"/>
        </a:defRPr>
      </a:lvl5pPr>
      <a:lvl6pPr marL="2743132" algn="l" defTabSz="1097252" rtl="0" eaLnBrk="1" latinLnBrk="0" hangingPunct="1">
        <a:defRPr sz="2160" kern="1200">
          <a:solidFill>
            <a:schemeClr val="tx1"/>
          </a:solidFill>
          <a:latin typeface="+mn-lt"/>
          <a:ea typeface="+mn-ea"/>
          <a:cs typeface="+mn-cs"/>
        </a:defRPr>
      </a:lvl6pPr>
      <a:lvl7pPr marL="3291757" algn="l" defTabSz="1097252" rtl="0" eaLnBrk="1" latinLnBrk="0" hangingPunct="1">
        <a:defRPr sz="2160" kern="1200">
          <a:solidFill>
            <a:schemeClr val="tx1"/>
          </a:solidFill>
          <a:latin typeface="+mn-lt"/>
          <a:ea typeface="+mn-ea"/>
          <a:cs typeface="+mn-cs"/>
        </a:defRPr>
      </a:lvl7pPr>
      <a:lvl8pPr marL="3840384" algn="l" defTabSz="1097252" rtl="0" eaLnBrk="1" latinLnBrk="0" hangingPunct="1">
        <a:defRPr sz="2160" kern="1200">
          <a:solidFill>
            <a:schemeClr val="tx1"/>
          </a:solidFill>
          <a:latin typeface="+mn-lt"/>
          <a:ea typeface="+mn-ea"/>
          <a:cs typeface="+mn-cs"/>
        </a:defRPr>
      </a:lvl8pPr>
      <a:lvl9pPr marL="4389011" algn="l" defTabSz="1097252" rtl="0" eaLnBrk="1" latinLnBrk="0" hangingPunct="1">
        <a:defRPr sz="216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BB1677B0-283D-FC45-B382-C2BFD644CFF4}"/>
              </a:ext>
            </a:extLst>
          </p:cNvPr>
          <p:cNvSpPr txBox="1">
            <a:spLocks/>
          </p:cNvSpPr>
          <p:nvPr userDrawn="1"/>
        </p:nvSpPr>
        <p:spPr>
          <a:xfrm>
            <a:off x="5" y="7746193"/>
            <a:ext cx="756030" cy="34919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rgbClr val="40404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750C87A-3DE9-4F13-98E8-771BAF773CFA}" type="slidenum">
              <a:rPr lang="en-US" sz="1320" b="1" i="0" smtClean="0">
                <a:solidFill>
                  <a:schemeClr val="tx1"/>
                </a:solidFill>
                <a:latin typeface="Calibri" panose="020F0502020204030204" pitchFamily="34" charset="0"/>
                <a:cs typeface="Calibri" panose="020F0502020204030204" pitchFamily="34" charset="0"/>
              </a:rPr>
              <a:pPr/>
              <a:t>‹#›</a:t>
            </a:fld>
            <a:endParaRPr lang="en-US" sz="1320" b="1" i="0" dirty="0">
              <a:solidFill>
                <a:schemeClr val="tx1"/>
              </a:solidFill>
              <a:latin typeface="Calibri" panose="020F0502020204030204" pitchFamily="34" charset="0"/>
              <a:cs typeface="Calibri" panose="020F0502020204030204" pitchFamily="34" charset="0"/>
            </a:endParaRPr>
          </a:p>
        </p:txBody>
      </p:sp>
      <p:sp>
        <p:nvSpPr>
          <p:cNvPr id="3" name="Footer Placeholder 1">
            <a:extLst>
              <a:ext uri="{FF2B5EF4-FFF2-40B4-BE49-F238E27FC236}">
                <a16:creationId xmlns:a16="http://schemas.microsoft.com/office/drawing/2014/main" id="{14B38FF1-21A7-034F-BDB5-25DE1B26CE0B}"/>
              </a:ext>
            </a:extLst>
          </p:cNvPr>
          <p:cNvSpPr>
            <a:spLocks noGrp="1"/>
          </p:cNvSpPr>
          <p:nvPr userDrawn="1"/>
        </p:nvSpPr>
        <p:spPr>
          <a:xfrm>
            <a:off x="75603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tx1"/>
                </a:solidFill>
                <a:latin typeface="Calibri" panose="020F0502020204030204" pitchFamily="34" charset="0"/>
                <a:cs typeface="Calibri" panose="020F0502020204030204" pitchFamily="34" charset="0"/>
              </a:rPr>
              <a:t>© 2022 Cardinal Health. All Rights Reserved</a:t>
            </a:r>
            <a:r>
              <a:rPr lang="en-US" sz="1080" b="0" i="0" spc="120" dirty="0">
                <a:solidFill>
                  <a:schemeClr val="tx1"/>
                </a:solidFill>
                <a:latin typeface="Calibri" panose="020F0502020204030204" pitchFamily="34" charset="0"/>
                <a:cs typeface="Calibri" panose="020F0502020204030204" pitchFamily="34" charset="0"/>
              </a:rPr>
              <a:t>.</a:t>
            </a:r>
            <a:r>
              <a:rPr lang="en-US" sz="1080" b="0" i="0" spc="120" baseline="0" dirty="0">
                <a:solidFill>
                  <a:schemeClr val="tx1"/>
                </a:solidFill>
                <a:latin typeface="Calibri" panose="020F0502020204030204" pitchFamily="34" charset="0"/>
                <a:cs typeface="Calibri" panose="020F0502020204030204" pitchFamily="34" charset="0"/>
              </a:rPr>
              <a:t> </a:t>
            </a:r>
            <a:endParaRPr lang="en-US" sz="1200" b="0" i="0" spc="120" dirty="0">
              <a:solidFill>
                <a:schemeClr val="tx1"/>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1C90A9AC-B711-6741-9025-18AB533E43FC}"/>
              </a:ext>
            </a:extLst>
          </p:cNvPr>
          <p:cNvSpPr/>
          <p:nvPr userDrawn="1"/>
        </p:nvSpPr>
        <p:spPr>
          <a:xfrm>
            <a:off x="0" y="444843"/>
            <a:ext cx="667265" cy="160638"/>
          </a:xfrm>
          <a:prstGeom prst="rect">
            <a:avLst/>
          </a:prstGeom>
          <a:solidFill>
            <a:srgbClr val="E72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 company name&#10;&#10;Description automatically generated">
            <a:extLst>
              <a:ext uri="{FF2B5EF4-FFF2-40B4-BE49-F238E27FC236}">
                <a16:creationId xmlns:a16="http://schemas.microsoft.com/office/drawing/2014/main" id="{727600A9-F604-7649-B79F-FFE5B26A912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720592" y="7262690"/>
            <a:ext cx="1780253" cy="886402"/>
          </a:xfrm>
          <a:prstGeom prst="rect">
            <a:avLst/>
          </a:prstGeom>
        </p:spPr>
      </p:pic>
      <p:sp>
        <p:nvSpPr>
          <p:cNvPr id="7" name="TextBox 5">
            <a:extLst>
              <a:ext uri="{FF2B5EF4-FFF2-40B4-BE49-F238E27FC236}">
                <a16:creationId xmlns:a16="http://schemas.microsoft.com/office/drawing/2014/main" id="{79EE4E7F-737A-426D-B9E5-85E79400D9A0}"/>
              </a:ext>
            </a:extLst>
          </p:cNvPr>
          <p:cNvSpPr txBox="1"/>
          <p:nvPr userDrawn="1"/>
        </p:nvSpPr>
        <p:spPr>
          <a:xfrm>
            <a:off x="731319" y="319248"/>
            <a:ext cx="4161956" cy="369332"/>
          </a:xfrm>
          <a:prstGeom prst="rect">
            <a:avLst/>
          </a:prstGeom>
          <a:noFill/>
        </p:spPr>
        <p:txBody>
          <a:bodyPr wrap="square" rtlCol="0">
            <a:spAutoFit/>
          </a:bodyPr>
          <a:lstStyle/>
          <a:p>
            <a:pPr lvl="0"/>
            <a:r>
              <a:rPr lang="en-US" altLang="ja-JP" sz="1800" dirty="0"/>
              <a:t>CardinalHealth</a:t>
            </a:r>
            <a:r>
              <a:rPr lang="en-US" sz="1800" dirty="0"/>
              <a:t> | </a:t>
            </a:r>
            <a:r>
              <a:rPr lang="en-US" altLang="ja-JP" sz="1800" dirty="0"/>
              <a:t>PICC</a:t>
            </a:r>
            <a:r>
              <a:rPr lang="ja-JP" altLang="en-US" sz="1800" dirty="0">
                <a:latin typeface="Meiryo UI" panose="020B0604030504040204" pitchFamily="50" charset="-128"/>
                <a:ea typeface="Meiryo UI" panose="020B0604030504040204" pitchFamily="50" charset="-128"/>
              </a:rPr>
              <a:t>の管理</a:t>
            </a:r>
            <a:endParaRPr lang="en-US" sz="18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56489429"/>
      </p:ext>
    </p:extLst>
  </p:cSld>
  <p:clrMap bg1="lt1" tx1="dk1" bg2="lt2" tx2="dk2" accent1="accent1" accent2="accent2" accent3="accent3" accent4="accent4" accent5="accent5" accent6="accent6" hlink="hlink" folHlink="folHlink"/>
  <p:sldLayoutIdLst>
    <p:sldLayoutId id="2147483817" r:id="rId1"/>
    <p:sldLayoutId id="2147483828" r:id="rId2"/>
    <p:sldLayoutId id="2147483829" r:id="rId3"/>
    <p:sldLayoutId id="2147483831" r:id="rId4"/>
  </p:sldLayoutIdLst>
  <p:transition>
    <p:fade/>
  </p:transition>
  <p:hf sldNum="0" hdr="0" ftr="0"/>
  <p:txStyles>
    <p:titleStyle>
      <a:lvl1pPr algn="l" defTabSz="1097252" rtl="0" eaLnBrk="1" latinLnBrk="0" hangingPunct="1">
        <a:lnSpc>
          <a:spcPct val="90000"/>
        </a:lnSpc>
        <a:spcBef>
          <a:spcPct val="0"/>
        </a:spcBef>
        <a:buNone/>
        <a:defRPr sz="3840" b="1" i="0" kern="1200" spc="120" baseline="0">
          <a:solidFill>
            <a:schemeClr val="tx1"/>
          </a:solidFill>
          <a:latin typeface="Calibri" panose="020F0502020204030204" pitchFamily="34" charset="0"/>
          <a:ea typeface="+mj-ea"/>
          <a:cs typeface="+mj-cs"/>
        </a:defRPr>
      </a:lvl1pPr>
    </p:titleStyle>
    <p:bodyStyle>
      <a:lvl1pPr marL="274313" indent="-274313" algn="l" defTabSz="1097252" rtl="0" eaLnBrk="1" latinLnBrk="0" hangingPunct="1">
        <a:lnSpc>
          <a:spcPct val="90000"/>
        </a:lnSpc>
        <a:spcBef>
          <a:spcPts val="1200"/>
        </a:spcBef>
        <a:buClr>
          <a:schemeClr val="tx2"/>
        </a:buClr>
        <a:buFont typeface="Arial" panose="020B0604020202020204" pitchFamily="34" charset="0"/>
        <a:buChar char="•"/>
        <a:defRPr sz="2880" b="0" i="0" kern="1200">
          <a:solidFill>
            <a:schemeClr val="tx1"/>
          </a:solidFill>
          <a:latin typeface="Calibri" panose="020F0502020204030204" pitchFamily="34" charset="0"/>
          <a:ea typeface="+mn-ea"/>
          <a:cs typeface="+mn-cs"/>
        </a:defRPr>
      </a:lvl1pPr>
      <a:lvl2pPr marL="822940" indent="-274313" algn="l" defTabSz="1097252" rtl="0" eaLnBrk="1" latinLnBrk="0" hangingPunct="1">
        <a:lnSpc>
          <a:spcPct val="90000"/>
        </a:lnSpc>
        <a:spcBef>
          <a:spcPts val="600"/>
        </a:spcBef>
        <a:buClr>
          <a:schemeClr val="tx2"/>
        </a:buClr>
        <a:buFont typeface="Courier New" panose="02070309020205020404" pitchFamily="49" charset="0"/>
        <a:buChar char="o"/>
        <a:defRPr sz="2400" b="0" i="0" kern="1200">
          <a:solidFill>
            <a:schemeClr val="tx1"/>
          </a:solidFill>
          <a:latin typeface="Calibri" panose="020F0502020204030204" pitchFamily="34" charset="0"/>
          <a:ea typeface="+mn-ea"/>
          <a:cs typeface="+mn-cs"/>
        </a:defRPr>
      </a:lvl2pPr>
      <a:lvl3pPr marL="1371565" indent="-274313" algn="l" defTabSz="1097252" rtl="0" eaLnBrk="1" latinLnBrk="0" hangingPunct="1">
        <a:lnSpc>
          <a:spcPct val="90000"/>
        </a:lnSpc>
        <a:spcBef>
          <a:spcPts val="600"/>
        </a:spcBef>
        <a:buClr>
          <a:schemeClr val="tx2"/>
        </a:buClr>
        <a:buFont typeface="Arial" panose="020B0604020202020204" pitchFamily="34" charset="0"/>
        <a:buChar char="–"/>
        <a:defRPr sz="2160" b="0" i="0" kern="1200">
          <a:solidFill>
            <a:schemeClr val="tx1"/>
          </a:solidFill>
          <a:latin typeface="Calibri" panose="020F0502020204030204" pitchFamily="34" charset="0"/>
          <a:ea typeface="+mn-ea"/>
          <a:cs typeface="+mn-cs"/>
        </a:defRPr>
      </a:lvl3pPr>
      <a:lvl4pPr marL="1920192" indent="-274313" algn="l" defTabSz="1097252" rtl="0" eaLnBrk="1" latinLnBrk="0" hangingPunct="1">
        <a:lnSpc>
          <a:spcPct val="90000"/>
        </a:lnSpc>
        <a:spcBef>
          <a:spcPts val="600"/>
        </a:spcBef>
        <a:buClr>
          <a:schemeClr val="tx2"/>
        </a:buClr>
        <a:buFont typeface="Wingdings" panose="05000000000000000000" pitchFamily="2" charset="2"/>
        <a:buChar char="§"/>
        <a:defRPr sz="1920" b="0" i="0" kern="1200">
          <a:solidFill>
            <a:schemeClr val="tx1"/>
          </a:solidFill>
          <a:latin typeface="Calibri" panose="020F0502020204030204" pitchFamily="34" charset="0"/>
          <a:ea typeface="+mn-ea"/>
          <a:cs typeface="+mn-cs"/>
        </a:defRPr>
      </a:lvl4pPr>
      <a:lvl5pPr marL="2468819" indent="-274313" algn="l" defTabSz="1097252" rtl="0" eaLnBrk="1" latinLnBrk="0" hangingPunct="1">
        <a:lnSpc>
          <a:spcPct val="90000"/>
        </a:lnSpc>
        <a:spcBef>
          <a:spcPts val="600"/>
        </a:spcBef>
        <a:buClr>
          <a:schemeClr val="tx2"/>
        </a:buClr>
        <a:buFont typeface="Arial" panose="020B0604020202020204" pitchFamily="34" charset="0"/>
        <a:buChar char="–"/>
        <a:defRPr sz="1920" b="0" i="0" kern="1200">
          <a:solidFill>
            <a:schemeClr val="tx1"/>
          </a:solidFill>
          <a:latin typeface="Calibri" panose="020F0502020204030204" pitchFamily="34" charset="0"/>
          <a:ea typeface="+mn-ea"/>
          <a:cs typeface="+mn-cs"/>
        </a:defRPr>
      </a:lvl5pPr>
      <a:lvl6pPr marL="3017444"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4"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52" rtl="0" eaLnBrk="1" latinLnBrk="0" hangingPunct="1">
        <a:defRPr sz="2160" kern="1200">
          <a:solidFill>
            <a:schemeClr val="tx1"/>
          </a:solidFill>
          <a:latin typeface="+mn-lt"/>
          <a:ea typeface="+mn-ea"/>
          <a:cs typeface="+mn-cs"/>
        </a:defRPr>
      </a:lvl1pPr>
      <a:lvl2pPr marL="548627" algn="l" defTabSz="1097252" rtl="0" eaLnBrk="1" latinLnBrk="0" hangingPunct="1">
        <a:defRPr sz="2160" kern="1200">
          <a:solidFill>
            <a:schemeClr val="tx1"/>
          </a:solidFill>
          <a:latin typeface="+mn-lt"/>
          <a:ea typeface="+mn-ea"/>
          <a:cs typeface="+mn-cs"/>
        </a:defRPr>
      </a:lvl2pPr>
      <a:lvl3pPr marL="1097252" algn="l" defTabSz="1097252" rtl="0" eaLnBrk="1" latinLnBrk="0" hangingPunct="1">
        <a:defRPr sz="2160" kern="1200">
          <a:solidFill>
            <a:schemeClr val="tx1"/>
          </a:solidFill>
          <a:latin typeface="+mn-lt"/>
          <a:ea typeface="+mn-ea"/>
          <a:cs typeface="+mn-cs"/>
        </a:defRPr>
      </a:lvl3pPr>
      <a:lvl4pPr marL="1645879" algn="l" defTabSz="1097252" rtl="0" eaLnBrk="1" latinLnBrk="0" hangingPunct="1">
        <a:defRPr sz="2160" kern="1200">
          <a:solidFill>
            <a:schemeClr val="tx1"/>
          </a:solidFill>
          <a:latin typeface="+mn-lt"/>
          <a:ea typeface="+mn-ea"/>
          <a:cs typeface="+mn-cs"/>
        </a:defRPr>
      </a:lvl4pPr>
      <a:lvl5pPr marL="2194505" algn="l" defTabSz="1097252" rtl="0" eaLnBrk="1" latinLnBrk="0" hangingPunct="1">
        <a:defRPr sz="2160" kern="1200">
          <a:solidFill>
            <a:schemeClr val="tx1"/>
          </a:solidFill>
          <a:latin typeface="+mn-lt"/>
          <a:ea typeface="+mn-ea"/>
          <a:cs typeface="+mn-cs"/>
        </a:defRPr>
      </a:lvl5pPr>
      <a:lvl6pPr marL="2743132" algn="l" defTabSz="1097252" rtl="0" eaLnBrk="1" latinLnBrk="0" hangingPunct="1">
        <a:defRPr sz="2160" kern="1200">
          <a:solidFill>
            <a:schemeClr val="tx1"/>
          </a:solidFill>
          <a:latin typeface="+mn-lt"/>
          <a:ea typeface="+mn-ea"/>
          <a:cs typeface="+mn-cs"/>
        </a:defRPr>
      </a:lvl6pPr>
      <a:lvl7pPr marL="3291757" algn="l" defTabSz="1097252" rtl="0" eaLnBrk="1" latinLnBrk="0" hangingPunct="1">
        <a:defRPr sz="2160" kern="1200">
          <a:solidFill>
            <a:schemeClr val="tx1"/>
          </a:solidFill>
          <a:latin typeface="+mn-lt"/>
          <a:ea typeface="+mn-ea"/>
          <a:cs typeface="+mn-cs"/>
        </a:defRPr>
      </a:lvl7pPr>
      <a:lvl8pPr marL="3840384" algn="l" defTabSz="1097252" rtl="0" eaLnBrk="1" latinLnBrk="0" hangingPunct="1">
        <a:defRPr sz="2160" kern="1200">
          <a:solidFill>
            <a:schemeClr val="tx1"/>
          </a:solidFill>
          <a:latin typeface="+mn-lt"/>
          <a:ea typeface="+mn-ea"/>
          <a:cs typeface="+mn-cs"/>
        </a:defRPr>
      </a:lvl8pPr>
      <a:lvl9pPr marL="4389011" algn="l" defTabSz="1097252"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4.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4.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63.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6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6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8.xml"/><Relationship Id="rId1" Type="http://schemas.openxmlformats.org/officeDocument/2006/relationships/slideLayout" Target="../slideLayouts/slideLayout6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65.xml"/><Relationship Id="rId4" Type="http://schemas.openxmlformats.org/officeDocument/2006/relationships/image" Target="../media/image48.emf"/></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64.xml"/><Relationship Id="rId5" Type="http://schemas.openxmlformats.org/officeDocument/2006/relationships/image" Target="../media/image51.jpeg"/><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64.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64.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64.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1.jpeg"/><Relationship Id="rId3" Type="http://schemas.openxmlformats.org/officeDocument/2006/relationships/oleObject" Target="../embeddings/oleObject3.bin"/><Relationship Id="rId7" Type="http://schemas.openxmlformats.org/officeDocument/2006/relationships/oleObject" Target="../embeddings/oleObject5.bin"/><Relationship Id="rId12"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63.xml"/><Relationship Id="rId6" Type="http://schemas.openxmlformats.org/officeDocument/2006/relationships/image" Target="../media/image57.png"/><Relationship Id="rId11" Type="http://schemas.openxmlformats.org/officeDocument/2006/relationships/oleObject" Target="../embeddings/oleObject7.bin"/><Relationship Id="rId5" Type="http://schemas.openxmlformats.org/officeDocument/2006/relationships/oleObject" Target="../embeddings/oleObject4.bin"/><Relationship Id="rId10" Type="http://schemas.openxmlformats.org/officeDocument/2006/relationships/image" Target="../media/image59.png"/><Relationship Id="rId4" Type="http://schemas.openxmlformats.org/officeDocument/2006/relationships/image" Target="../media/image56.png"/><Relationship Id="rId9" Type="http://schemas.openxmlformats.org/officeDocument/2006/relationships/oleObject" Target="../embeddings/oleObject6.bin"/></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6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8.xml"/><Relationship Id="rId5" Type="http://schemas.openxmlformats.org/officeDocument/2006/relationships/image" Target="../media/image66.png"/><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3.xml"/></Relationships>
</file>

<file path=ppt/slides/_rels/slide5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78.xml"/></Relationships>
</file>

<file path=ppt/slides/_rels/slide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5.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65.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3F656C3-3B14-054F-A691-8195C33D4BD6}"/>
              </a:ext>
            </a:extLst>
          </p:cNvPr>
          <p:cNvSpPr>
            <a:spLocks noGrp="1"/>
          </p:cNvSpPr>
          <p:nvPr>
            <p:ph type="body" sz="quarter" idx="13"/>
          </p:nvPr>
        </p:nvSpPr>
        <p:spPr/>
        <p:txBody>
          <a:bodyPr lIns="91440" tIns="45720" rIns="91440" bIns="45720" anchor="t"/>
          <a:lstStyle/>
          <a:p>
            <a:r>
              <a:rPr lang="ja-JP" altLang="en-US" sz="3200">
                <a:latin typeface="Meiryo UI"/>
                <a:ea typeface="Meiryo UI"/>
                <a:cs typeface="Calibri Light"/>
              </a:rPr>
              <a:t>カーディナルヘルス株式会社</a:t>
            </a:r>
            <a:endParaRPr lang="en-US" altLang="ja-JP" sz="3200">
              <a:latin typeface="Meiryo UI"/>
              <a:ea typeface="Meiryo UI"/>
              <a:cs typeface="Calibri Light"/>
            </a:endParaRPr>
          </a:p>
          <a:p>
            <a:endParaRPr lang="en-US" sz="3200" dirty="0"/>
          </a:p>
        </p:txBody>
      </p:sp>
      <p:sp>
        <p:nvSpPr>
          <p:cNvPr id="7" name="Text Placeholder 6">
            <a:extLst>
              <a:ext uri="{FF2B5EF4-FFF2-40B4-BE49-F238E27FC236}">
                <a16:creationId xmlns:a16="http://schemas.microsoft.com/office/drawing/2014/main" id="{E9C44E7A-5E51-1A4B-B1B6-B993D8E6D049}"/>
              </a:ext>
            </a:extLst>
          </p:cNvPr>
          <p:cNvSpPr>
            <a:spLocks noGrp="1"/>
          </p:cNvSpPr>
          <p:nvPr>
            <p:ph type="body" sz="quarter" idx="15"/>
          </p:nvPr>
        </p:nvSpPr>
        <p:spPr/>
        <p:txBody>
          <a:bodyPr/>
          <a:lstStyle/>
          <a:p>
            <a:pPr>
              <a:lnSpc>
                <a:spcPct val="85000"/>
              </a:lnSpc>
            </a:pPr>
            <a:r>
              <a:rPr lang="en-US" altLang="ja-JP" sz="6000" dirty="0">
                <a:solidFill>
                  <a:schemeClr val="bg1"/>
                </a:solidFill>
                <a:latin typeface="Meiryo UI" panose="020B0604030504040204" pitchFamily="50" charset="-128"/>
                <a:ea typeface="Meiryo UI" panose="020B0604030504040204" pitchFamily="50" charset="-128"/>
                <a:cs typeface="Calibri Light" panose="020F0302020204030204" pitchFamily="34" charset="0"/>
              </a:rPr>
              <a:t>PICC</a:t>
            </a:r>
          </a:p>
          <a:p>
            <a:pPr>
              <a:lnSpc>
                <a:spcPct val="85000"/>
              </a:lnSpc>
            </a:pPr>
            <a:r>
              <a:rPr lang="ja-JP" altLang="en-US" sz="4000" dirty="0">
                <a:solidFill>
                  <a:schemeClr val="bg1"/>
                </a:solidFill>
                <a:latin typeface="Meiryo UI" panose="020B0604030504040204" pitchFamily="50" charset="-128"/>
                <a:ea typeface="Meiryo UI" panose="020B0604030504040204" pitchFamily="50" charset="-128"/>
                <a:cs typeface="Calibri Light" panose="020F0302020204030204" pitchFamily="34" charset="0"/>
              </a:rPr>
              <a:t>（末梢静脈挿入式中心静脈カテーテル）</a:t>
            </a:r>
            <a:r>
              <a:rPr lang="ja-JP" altLang="en-US" sz="6000" dirty="0">
                <a:solidFill>
                  <a:schemeClr val="bg1"/>
                </a:solidFill>
                <a:latin typeface="Meiryo UI" panose="020B0604030504040204" pitchFamily="50" charset="-128"/>
                <a:ea typeface="Meiryo UI" panose="020B0604030504040204" pitchFamily="50" charset="-128"/>
                <a:cs typeface="Calibri Light" panose="020F0302020204030204" pitchFamily="34" charset="0"/>
              </a:rPr>
              <a:t>の管理</a:t>
            </a:r>
            <a:endParaRPr lang="en-US" altLang="ja-JP" sz="6000" dirty="0">
              <a:solidFill>
                <a:schemeClr val="bg1"/>
              </a:solidFill>
              <a:latin typeface="Meiryo UI" panose="020B0604030504040204" pitchFamily="50" charset="-128"/>
              <a:ea typeface="Meiryo UI" panose="020B0604030504040204" pitchFamily="50" charset="-128"/>
              <a:cs typeface="Calibri Light" panose="020F0302020204030204" pitchFamily="34" charset="0"/>
            </a:endParaRPr>
          </a:p>
        </p:txBody>
      </p:sp>
      <p:sp>
        <p:nvSpPr>
          <p:cNvPr id="6" name="Text Placeholder 5">
            <a:extLst>
              <a:ext uri="{FF2B5EF4-FFF2-40B4-BE49-F238E27FC236}">
                <a16:creationId xmlns:a16="http://schemas.microsoft.com/office/drawing/2014/main" id="{6069CF50-4F0F-BC40-9AA9-FD70D96AC2FA}"/>
              </a:ext>
            </a:extLst>
          </p:cNvPr>
          <p:cNvSpPr>
            <a:spLocks noGrp="1"/>
          </p:cNvSpPr>
          <p:nvPr>
            <p:ph type="body" sz="quarter" idx="14"/>
          </p:nvPr>
        </p:nvSpPr>
        <p:spPr/>
        <p:txBody>
          <a:bodyPr anchor="ctr"/>
          <a:lstStyle/>
          <a:p>
            <a:r>
              <a:rPr lang="en-US" altLang="ja-JP" dirty="0"/>
              <a:t>2022/01</a:t>
            </a:r>
            <a:endParaRPr lang="en-US" dirty="0"/>
          </a:p>
        </p:txBody>
      </p:sp>
    </p:spTree>
    <p:extLst>
      <p:ext uri="{BB962C8B-B14F-4D97-AF65-F5344CB8AC3E}">
        <p14:creationId xmlns:p14="http://schemas.microsoft.com/office/powerpoint/2010/main" val="1424183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6037C8B5-64B0-4A13-B330-452EFD5FAF0A}"/>
              </a:ext>
            </a:extLst>
          </p:cNvPr>
          <p:cNvSpPr>
            <a:spLocks noGrp="1"/>
          </p:cNvSpPr>
          <p:nvPr>
            <p:ph type="body" sz="quarter" idx="11"/>
          </p:nvPr>
        </p:nvSpPr>
        <p:spPr/>
        <p:txBody>
          <a:bodyPr/>
          <a:lstStyle/>
          <a:p>
            <a:r>
              <a:rPr lang="en-US" altLang="ja-JP" sz="4800" dirty="0"/>
              <a:t>PICC</a:t>
            </a:r>
            <a:r>
              <a:rPr lang="ja-JP" altLang="en-US" sz="4800" dirty="0">
                <a:latin typeface="Meiryo UI" panose="020B0604030504040204" pitchFamily="50" charset="-128"/>
                <a:ea typeface="Meiryo UI" panose="020B0604030504040204" pitchFamily="50" charset="-128"/>
              </a:rPr>
              <a:t>のデメリット</a:t>
            </a:r>
            <a:endParaRPr kumimoji="1" lang="ja-JP" altLang="en-US" dirty="0">
              <a:latin typeface="Meiryo UI" panose="020B0604030504040204" pitchFamily="50" charset="-128"/>
              <a:ea typeface="Meiryo UI" panose="020B0604030504040204" pitchFamily="50" charset="-128"/>
            </a:endParaRPr>
          </a:p>
        </p:txBody>
      </p:sp>
      <p:sp>
        <p:nvSpPr>
          <p:cNvPr id="3" name="テキスト プレースホルダー 2">
            <a:extLst>
              <a:ext uri="{FF2B5EF4-FFF2-40B4-BE49-F238E27FC236}">
                <a16:creationId xmlns:a16="http://schemas.microsoft.com/office/drawing/2014/main" id="{A953E902-E527-4089-9DC2-A3B5697A4523}"/>
              </a:ext>
            </a:extLst>
          </p:cNvPr>
          <p:cNvSpPr>
            <a:spLocks noGrp="1"/>
          </p:cNvSpPr>
          <p:nvPr>
            <p:ph type="body" sz="quarter" idx="12"/>
          </p:nvPr>
        </p:nvSpPr>
        <p:spPr/>
        <p:txBody>
          <a:bodyPr anchor="t"/>
          <a:lstStyle/>
          <a:p>
            <a:r>
              <a:rPr kumimoji="1" lang="ja-JP" altLang="en-US" sz="3200" i="0" dirty="0">
                <a:solidFill>
                  <a:srgbClr val="E41F35"/>
                </a:solidFill>
                <a:latin typeface="Meiryo UI" panose="020B0604030504040204" pitchFamily="50" charset="-128"/>
                <a:ea typeface="Meiryo UI" panose="020B0604030504040204" pitchFamily="50" charset="-128"/>
                <a:cs typeface="Meiryo UI" panose="020B0604030504040204" pitchFamily="50" charset="-128"/>
              </a:rPr>
              <a:t>カテーテル固定や滴下調整管理が</a:t>
            </a:r>
            <a:r>
              <a:rPr lang="ja-JP" altLang="en-US" sz="3200" dirty="0">
                <a:solidFill>
                  <a:srgbClr val="E41F35"/>
                </a:solidFill>
                <a:latin typeface="Meiryo UI" panose="020B0604030504040204" pitchFamily="50" charset="-128"/>
                <a:ea typeface="Meiryo UI" panose="020B0604030504040204" pitchFamily="50" charset="-128"/>
                <a:cs typeface="Meiryo UI" panose="020B0604030504040204" pitchFamily="50" charset="-128"/>
              </a:rPr>
              <a:t>重要</a:t>
            </a:r>
            <a:endParaRPr kumimoji="1" lang="ja-JP" altLang="en-US" sz="3200" i="0" dirty="0">
              <a:solidFill>
                <a:srgbClr val="E41F35"/>
              </a:solidFill>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sz="3200" dirty="0"/>
          </a:p>
        </p:txBody>
      </p:sp>
      <p:sp>
        <p:nvSpPr>
          <p:cNvPr id="4" name="テキスト プレースホルダー 3">
            <a:extLst>
              <a:ext uri="{FF2B5EF4-FFF2-40B4-BE49-F238E27FC236}">
                <a16:creationId xmlns:a16="http://schemas.microsoft.com/office/drawing/2014/main" id="{716425BF-0059-4D52-B261-17E7AE6A0E41}"/>
              </a:ext>
            </a:extLst>
          </p:cNvPr>
          <p:cNvSpPr>
            <a:spLocks noGrp="1"/>
          </p:cNvSpPr>
          <p:nvPr>
            <p:ph type="body" sz="quarter" idx="15"/>
          </p:nvPr>
        </p:nvSpPr>
        <p:spPr/>
        <p:txBody>
          <a:bodyPr/>
          <a:lstStyle/>
          <a:p>
            <a:endParaRPr kumimoji="1" lang="ja-JP" altLang="en-US" sz="3200" dirty="0">
              <a:solidFill>
                <a:srgbClr val="E41F35"/>
              </a:solidFill>
            </a:endParaRPr>
          </a:p>
        </p:txBody>
      </p:sp>
      <p:sp>
        <p:nvSpPr>
          <p:cNvPr id="5" name="テキスト プレースホルダー 4">
            <a:extLst>
              <a:ext uri="{FF2B5EF4-FFF2-40B4-BE49-F238E27FC236}">
                <a16:creationId xmlns:a16="http://schemas.microsoft.com/office/drawing/2014/main" id="{FFFA60DB-B6B9-41DE-B32F-7F7D64D71B21}"/>
              </a:ext>
            </a:extLst>
          </p:cNvPr>
          <p:cNvSpPr>
            <a:spLocks noGrp="1"/>
          </p:cNvSpPr>
          <p:nvPr>
            <p:ph type="body" sz="quarter" idx="16"/>
          </p:nvPr>
        </p:nvSpPr>
        <p:spPr/>
        <p:txBody>
          <a:bodyPr/>
          <a:lstStyle/>
          <a:p>
            <a:pPr marL="457200" indent="-457200">
              <a:buClr>
                <a:schemeClr val="tx1"/>
              </a:buClr>
              <a:buFont typeface="+mj-lt"/>
              <a:buAutoNum type="arabicPeriod"/>
              <a:defRPr/>
            </a:pPr>
            <a:r>
              <a:rPr lang="ja-JP" altLang="en-US"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肘部からの挿入により</a:t>
            </a:r>
            <a:r>
              <a:rPr lang="ja-JP" altLang="en-US" i="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屈曲</a:t>
            </a:r>
            <a:r>
              <a:rPr lang="ja-JP" altLang="en-US"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が困難</a:t>
            </a:r>
            <a:endParaRPr lang="en-US" altLang="ja-JP" i="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57200" indent="-457200">
              <a:buClr>
                <a:schemeClr val="tx1"/>
              </a:buClr>
              <a:buFont typeface="+mj-lt"/>
              <a:buAutoNum type="arabicPeriod"/>
              <a:defRPr/>
            </a:pPr>
            <a:r>
              <a:rPr lang="ja-JP" altLang="en-US"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肘部屈曲による</a:t>
            </a:r>
            <a:r>
              <a:rPr lang="ja-JP" altLang="en-US" i="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滴下不良</a:t>
            </a:r>
            <a:r>
              <a:rPr lang="ja-JP" altLang="en-US"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の可能性</a:t>
            </a:r>
            <a:endParaRPr lang="en-US" altLang="ja-JP" i="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57200" indent="-457200">
              <a:buClr>
                <a:schemeClr val="tx1"/>
              </a:buClr>
              <a:buFont typeface="+mj-lt"/>
              <a:buAutoNum type="arabicPeriod"/>
              <a:defRPr/>
            </a:pPr>
            <a:r>
              <a:rPr lang="ja-JP" altLang="en-US"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静脈炎の可能性</a:t>
            </a:r>
            <a:endParaRPr lang="en-US" altLang="ja-JP" i="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57200" indent="-457200">
              <a:buClr>
                <a:schemeClr val="tx1"/>
              </a:buClr>
              <a:buFont typeface="+mj-lt"/>
              <a:buAutoNum type="arabicPeriod"/>
              <a:defRPr/>
            </a:pPr>
            <a:r>
              <a:rPr lang="ja-JP" altLang="en-US"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意識障害のある患者の場合</a:t>
            </a:r>
            <a:r>
              <a:rPr lang="ja-JP" altLang="en-US" i="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自己抜去</a:t>
            </a:r>
            <a:r>
              <a:rPr lang="ja-JP" altLang="en-US"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の可能性</a:t>
            </a:r>
            <a:endParaRPr lang="en-US" altLang="ja-JP" i="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57200" indent="-457200">
              <a:buClr>
                <a:schemeClr val="tx1"/>
              </a:buClr>
              <a:buFont typeface="+mj-lt"/>
              <a:buAutoNum type="arabicPeriod"/>
            </a:pPr>
            <a:endParaRPr kumimoji="1" lang="ja-JP" altLang="en-US" dirty="0"/>
          </a:p>
        </p:txBody>
      </p:sp>
    </p:spTree>
    <p:extLst>
      <p:ext uri="{BB962C8B-B14F-4D97-AF65-F5344CB8AC3E}">
        <p14:creationId xmlns:p14="http://schemas.microsoft.com/office/powerpoint/2010/main" val="415048866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BFCC6691-B6BC-4EBB-AF42-8073AAE195B2}"/>
              </a:ext>
            </a:extLst>
          </p:cNvPr>
          <p:cNvSpPr>
            <a:spLocks noGrp="1"/>
          </p:cNvSpPr>
          <p:nvPr>
            <p:ph type="body" sz="quarter" idx="13"/>
          </p:nvPr>
        </p:nvSpPr>
        <p:spPr/>
        <p:txBody>
          <a:bodyPr/>
          <a:lstStyle/>
          <a:p>
            <a:r>
              <a:rPr kumimoji="1" lang="ja-JP" altLang="en-US" dirty="0"/>
              <a:t>プラス面</a:t>
            </a:r>
            <a:r>
              <a:rPr kumimoji="1" lang="en-US" altLang="ja-JP" dirty="0"/>
              <a:t>	</a:t>
            </a:r>
            <a:endParaRPr kumimoji="1" lang="ja-JP" altLang="en-US" dirty="0"/>
          </a:p>
        </p:txBody>
      </p:sp>
      <p:sp>
        <p:nvSpPr>
          <p:cNvPr id="3" name="テキスト プレースホルダー 2">
            <a:extLst>
              <a:ext uri="{FF2B5EF4-FFF2-40B4-BE49-F238E27FC236}">
                <a16:creationId xmlns:a16="http://schemas.microsoft.com/office/drawing/2014/main" id="{B6B8B0FC-DE98-470E-A3D6-A24B86570082}"/>
              </a:ext>
            </a:extLst>
          </p:cNvPr>
          <p:cNvSpPr>
            <a:spLocks noGrp="1"/>
          </p:cNvSpPr>
          <p:nvPr>
            <p:ph type="body" sz="quarter" idx="14"/>
          </p:nvPr>
        </p:nvSpPr>
        <p:spPr/>
        <p:txBody>
          <a:bodyPr/>
          <a:lstStyle/>
          <a:p>
            <a:pPr>
              <a:buClr>
                <a:schemeClr val="tx1"/>
              </a:buClr>
            </a:pPr>
            <a:r>
              <a:rPr kumimoji="1" lang="ja-JP" altLang="en-US" sz="2000" dirty="0">
                <a:latin typeface="Meiryo UI" panose="020B0604030504040204" pitchFamily="50" charset="-128"/>
                <a:ea typeface="Meiryo UI" panose="020B0604030504040204" pitchFamily="50" charset="-128"/>
                <a:cs typeface="Meiryo UI" panose="020B0604030504040204" pitchFamily="50" charset="-128"/>
              </a:rPr>
              <a:t>鎖骨下からの中心静脈カテーテル挿入に比べて違和感がない。</a:t>
            </a:r>
            <a:endParaRPr kumimoji="1"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buClr>
                <a:schemeClr val="tx1"/>
              </a:buClr>
            </a:pPr>
            <a:r>
              <a:rPr kumimoji="1" lang="ja-JP" altLang="en-US" sz="2000" dirty="0">
                <a:latin typeface="Meiryo UI" panose="020B0604030504040204" pitchFamily="50" charset="-128"/>
                <a:ea typeface="Meiryo UI" panose="020B0604030504040204" pitchFamily="50" charset="-128"/>
                <a:cs typeface="Meiryo UI" panose="020B0604030504040204" pitchFamily="50" charset="-128"/>
              </a:rPr>
              <a:t>とくに気にならない。不便さを感じない。特にシャワー浴をする場合</a:t>
            </a:r>
            <a:endParaRPr kumimoji="1"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buClr>
                <a:schemeClr val="tx1"/>
              </a:buClr>
            </a:pPr>
            <a:r>
              <a:rPr kumimoji="1" lang="ja-JP" altLang="en-US" sz="2000" dirty="0">
                <a:latin typeface="Meiryo UI" panose="020B0604030504040204" pitchFamily="50" charset="-128"/>
                <a:ea typeface="Meiryo UI" panose="020B0604030504040204" pitchFamily="50" charset="-128"/>
                <a:cs typeface="Meiryo UI" panose="020B0604030504040204" pitchFamily="50" charset="-128"/>
              </a:rPr>
              <a:t>鎖骨下から</a:t>
            </a:r>
            <a:r>
              <a:rPr kumimoji="1" lang="en-US" altLang="ja-JP" sz="2000" dirty="0">
                <a:latin typeface="Meiryo UI" panose="020B0604030504040204" pitchFamily="50" charset="-128"/>
                <a:ea typeface="Meiryo UI" panose="020B0604030504040204" pitchFamily="50" charset="-128"/>
                <a:cs typeface="Meiryo UI" panose="020B0604030504040204" pitchFamily="50" charset="-128"/>
              </a:rPr>
              <a:t>CVC</a:t>
            </a:r>
            <a:r>
              <a:rPr kumimoji="1" lang="ja-JP" altLang="en-US" sz="2000" dirty="0">
                <a:latin typeface="Meiryo UI" panose="020B0604030504040204" pitchFamily="50" charset="-128"/>
                <a:ea typeface="Meiryo UI" panose="020B0604030504040204" pitchFamily="50" charset="-128"/>
                <a:cs typeface="Meiryo UI" panose="020B0604030504040204" pitchFamily="50" charset="-128"/>
              </a:rPr>
              <a:t>を挿入した場合、肩を下にして横向きになるときや、うつ伏せになる時に気を使ったが、それを気にしなくてよい。</a:t>
            </a:r>
            <a:endParaRPr kumimoji="1"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buClr>
                <a:schemeClr val="tx1"/>
              </a:buClr>
            </a:pPr>
            <a:r>
              <a:rPr kumimoji="1" lang="ja-JP" altLang="en-US" sz="2000" dirty="0">
                <a:latin typeface="Meiryo UI" panose="020B0604030504040204" pitchFamily="50" charset="-128"/>
                <a:ea typeface="Meiryo UI" panose="020B0604030504040204" pitchFamily="50" charset="-128"/>
                <a:cs typeface="Meiryo UI" panose="020B0604030504040204" pitchFamily="50" charset="-128"/>
              </a:rPr>
              <a:t>採血を</a:t>
            </a:r>
            <a:r>
              <a:rPr kumimoji="1" lang="en-US" altLang="ja-JP" sz="2000" dirty="0">
                <a:latin typeface="Meiryo UI" panose="020B0604030504040204" pitchFamily="50" charset="-128"/>
                <a:ea typeface="Meiryo UI" panose="020B0604030504040204" pitchFamily="50" charset="-128"/>
                <a:cs typeface="Meiryo UI" panose="020B0604030504040204" pitchFamily="50" charset="-128"/>
              </a:rPr>
              <a:t>PICC</a:t>
            </a:r>
            <a:r>
              <a:rPr kumimoji="1" lang="ja-JP" altLang="en-US" sz="2000" dirty="0">
                <a:latin typeface="Meiryo UI" panose="020B0604030504040204" pitchFamily="50" charset="-128"/>
                <a:ea typeface="Meiryo UI" panose="020B0604030504040204" pitchFamily="50" charset="-128"/>
                <a:cs typeface="Meiryo UI" panose="020B0604030504040204" pitchFamily="50" charset="-128"/>
              </a:rPr>
              <a:t>からできるのでよい。</a:t>
            </a:r>
            <a:endParaRPr kumimoji="1"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buClr>
                <a:schemeClr val="tx1"/>
              </a:buClr>
            </a:pPr>
            <a:r>
              <a:rPr kumimoji="1" lang="ja-JP" altLang="en-US" sz="2000" dirty="0">
                <a:latin typeface="Meiryo UI" panose="020B0604030504040204" pitchFamily="50" charset="-128"/>
                <a:ea typeface="Meiryo UI" panose="020B0604030504040204" pitchFamily="50" charset="-128"/>
                <a:cs typeface="Meiryo UI" panose="020B0604030504040204" pitchFamily="50" charset="-128"/>
              </a:rPr>
              <a:t>点滴や輸血など治療が終わってからも接続するだけなので、そのつど痛い思いをしなくてよい。</a:t>
            </a:r>
          </a:p>
          <a:p>
            <a:pPr>
              <a:buClr>
                <a:schemeClr val="tx1"/>
              </a:buClr>
            </a:pPr>
            <a:endParaRPr kumimoji="1" lang="ja-JP" altLang="en-US" sz="2000" dirty="0"/>
          </a:p>
        </p:txBody>
      </p:sp>
      <p:sp>
        <p:nvSpPr>
          <p:cNvPr id="4" name="テキスト プレースホルダー 3">
            <a:extLst>
              <a:ext uri="{FF2B5EF4-FFF2-40B4-BE49-F238E27FC236}">
                <a16:creationId xmlns:a16="http://schemas.microsoft.com/office/drawing/2014/main" id="{2E3A573C-910B-4200-9257-1780867C77E9}"/>
              </a:ext>
            </a:extLst>
          </p:cNvPr>
          <p:cNvSpPr>
            <a:spLocks noGrp="1"/>
          </p:cNvSpPr>
          <p:nvPr>
            <p:ph type="body" sz="quarter" idx="17"/>
          </p:nvPr>
        </p:nvSpPr>
        <p:spPr/>
        <p:txBody>
          <a:bodyPr/>
          <a:lstStyle/>
          <a:p>
            <a:r>
              <a:rPr kumimoji="1" lang="ja-JP" altLang="en-US" dirty="0"/>
              <a:t>マイナス面</a:t>
            </a:r>
          </a:p>
        </p:txBody>
      </p:sp>
      <p:sp>
        <p:nvSpPr>
          <p:cNvPr id="5" name="テキスト プレースホルダー 4">
            <a:extLst>
              <a:ext uri="{FF2B5EF4-FFF2-40B4-BE49-F238E27FC236}">
                <a16:creationId xmlns:a16="http://schemas.microsoft.com/office/drawing/2014/main" id="{301BDD34-11FB-41FD-9C32-F73B91F9284B}"/>
              </a:ext>
            </a:extLst>
          </p:cNvPr>
          <p:cNvSpPr>
            <a:spLocks noGrp="1"/>
          </p:cNvSpPr>
          <p:nvPr>
            <p:ph type="body" sz="quarter" idx="18"/>
          </p:nvPr>
        </p:nvSpPr>
        <p:spPr/>
        <p:txBody>
          <a:bodyPr/>
          <a:lstStyle/>
          <a:p>
            <a:pPr>
              <a:buClr>
                <a:schemeClr val="tx1"/>
              </a:buClr>
            </a:pPr>
            <a:r>
              <a:rPr kumimoji="1" lang="ja-JP" altLang="en-US" sz="2000" dirty="0">
                <a:latin typeface="Meiryo UI" panose="020B0604030504040204" pitchFamily="50" charset="-128"/>
                <a:ea typeface="Meiryo UI" panose="020B0604030504040204" pitchFamily="50" charset="-128"/>
                <a:cs typeface="Meiryo UI" panose="020B0604030504040204" pitchFamily="50" charset="-128"/>
              </a:rPr>
              <a:t>肘の部分からの挿入のため、腕を曲げるとすぐ輸液ポンプの閉塞アラームが鳴り、気になる（とくに、食事やトイレ、排泄などの腕を使った動作で）</a:t>
            </a:r>
            <a:endParaRPr kumimoji="1"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buClr>
                <a:schemeClr val="tx1"/>
              </a:buClr>
            </a:pPr>
            <a:r>
              <a:rPr kumimoji="1" lang="ja-JP" altLang="en-US" sz="2000" dirty="0">
                <a:latin typeface="Meiryo UI" panose="020B0604030504040204" pitchFamily="50" charset="-128"/>
                <a:ea typeface="Meiryo UI" panose="020B0604030504040204" pitchFamily="50" charset="-128"/>
                <a:cs typeface="Meiryo UI" panose="020B0604030504040204" pitchFamily="50" charset="-128"/>
              </a:rPr>
              <a:t>挿入したばかりのときは、腕を曲げると挿入部からの出血と痛みがある。</a:t>
            </a:r>
            <a:endParaRPr kumimoji="1"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buClr>
                <a:schemeClr val="tx1"/>
              </a:buClr>
            </a:pPr>
            <a:r>
              <a:rPr kumimoji="1" lang="ja-JP" altLang="en-US" sz="2000" dirty="0">
                <a:latin typeface="Meiryo UI" panose="020B0604030504040204" pitchFamily="50" charset="-128"/>
                <a:ea typeface="Meiryo UI" panose="020B0604030504040204" pitchFamily="50" charset="-128"/>
                <a:cs typeface="Meiryo UI" panose="020B0604030504040204" pitchFamily="50" charset="-128"/>
              </a:rPr>
              <a:t>腕に入れていると自然と目に入ってくるので気になる。</a:t>
            </a:r>
            <a:endParaRPr kumimoji="1"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buClr>
                <a:schemeClr val="tx1"/>
              </a:buClr>
            </a:pPr>
            <a:r>
              <a:rPr kumimoji="1" lang="en-US" altLang="ja-JP" sz="2000" dirty="0">
                <a:latin typeface="Meiryo UI" panose="020B0604030504040204" pitchFamily="50" charset="-128"/>
                <a:ea typeface="Meiryo UI" panose="020B0604030504040204" pitchFamily="50" charset="-128"/>
                <a:cs typeface="Meiryo UI" panose="020B0604030504040204" pitchFamily="50" charset="-128"/>
              </a:rPr>
              <a:t>X</a:t>
            </a:r>
            <a:r>
              <a:rPr kumimoji="1" lang="ja-JP" altLang="en-US" sz="2000" dirty="0">
                <a:latin typeface="Meiryo UI" panose="020B0604030504040204" pitchFamily="50" charset="-128"/>
                <a:ea typeface="Meiryo UI" panose="020B0604030504040204" pitchFamily="50" charset="-128"/>
                <a:cs typeface="Meiryo UI" panose="020B0604030504040204" pitchFamily="50" charset="-128"/>
              </a:rPr>
              <a:t>線透視室に行って挿入するため、時間がかかり、ベッドサイドで行う挿入より大きな処置だという印象がある。</a:t>
            </a:r>
          </a:p>
          <a:p>
            <a:pPr>
              <a:buClr>
                <a:schemeClr val="tx1"/>
              </a:buClr>
            </a:pPr>
            <a:endParaRPr kumimoji="1" lang="ja-JP" altLang="en-US" sz="2000" dirty="0"/>
          </a:p>
        </p:txBody>
      </p:sp>
      <p:sp>
        <p:nvSpPr>
          <p:cNvPr id="6" name="テキスト プレースホルダー 5">
            <a:extLst>
              <a:ext uri="{FF2B5EF4-FFF2-40B4-BE49-F238E27FC236}">
                <a16:creationId xmlns:a16="http://schemas.microsoft.com/office/drawing/2014/main" id="{CEB77E94-790A-4FA3-82E6-C1400D1AFA50}"/>
              </a:ext>
            </a:extLst>
          </p:cNvPr>
          <p:cNvSpPr>
            <a:spLocks noGrp="1"/>
          </p:cNvSpPr>
          <p:nvPr>
            <p:ph type="body" sz="quarter" idx="11"/>
          </p:nvPr>
        </p:nvSpPr>
        <p:spPr/>
        <p:txBody>
          <a:bodyPr/>
          <a:lstStyle/>
          <a:p>
            <a:r>
              <a:rPr kumimoji="1" lang="en-US" altLang="ja-JP" sz="4800" dirty="0"/>
              <a:t>PICC</a:t>
            </a:r>
            <a:r>
              <a:rPr lang="ja-JP" altLang="en-US" sz="4800" dirty="0">
                <a:latin typeface="Meiryo UI" panose="020B0604030504040204" pitchFamily="50" charset="-128"/>
                <a:ea typeface="Meiryo UI" panose="020B0604030504040204" pitchFamily="50" charset="-128"/>
              </a:rPr>
              <a:t>を挿入した患者の反応・感想</a:t>
            </a:r>
            <a:endParaRPr kumimoji="1" lang="ja-JP" altLang="en-US" dirty="0">
              <a:latin typeface="Meiryo UI" panose="020B0604030504040204" pitchFamily="50" charset="-128"/>
              <a:ea typeface="Meiryo UI" panose="020B0604030504040204" pitchFamily="50" charset="-128"/>
            </a:endParaRPr>
          </a:p>
        </p:txBody>
      </p:sp>
      <p:sp>
        <p:nvSpPr>
          <p:cNvPr id="7" name="テキスト プレースホルダー 6">
            <a:extLst>
              <a:ext uri="{FF2B5EF4-FFF2-40B4-BE49-F238E27FC236}">
                <a16:creationId xmlns:a16="http://schemas.microsoft.com/office/drawing/2014/main" id="{FF45CCFB-186D-46A5-976C-6883CEB2BDB9}"/>
              </a:ext>
            </a:extLst>
          </p:cNvPr>
          <p:cNvSpPr>
            <a:spLocks noGrp="1"/>
          </p:cNvSpPr>
          <p:nvPr>
            <p:ph type="body" sz="quarter" idx="12"/>
          </p:nvPr>
        </p:nvSpPr>
        <p:spPr/>
        <p:txBody>
          <a:bodyPr/>
          <a:lstStyle/>
          <a:p>
            <a:endParaRPr kumimoji="1" lang="ja-JP" altLang="en-US"/>
          </a:p>
        </p:txBody>
      </p:sp>
      <p:sp>
        <p:nvSpPr>
          <p:cNvPr id="8" name="正方形/長方形 17">
            <a:extLst>
              <a:ext uri="{FF2B5EF4-FFF2-40B4-BE49-F238E27FC236}">
                <a16:creationId xmlns:a16="http://schemas.microsoft.com/office/drawing/2014/main" id="{B809685F-163D-4756-BB4E-92943C34D5F1}"/>
              </a:ext>
            </a:extLst>
          </p:cNvPr>
          <p:cNvSpPr>
            <a:spLocks noChangeArrowheads="1"/>
          </p:cNvSpPr>
          <p:nvPr/>
        </p:nvSpPr>
        <p:spPr bwMode="auto">
          <a:xfrm>
            <a:off x="2946210" y="7440627"/>
            <a:ext cx="8208912" cy="253916"/>
          </a:xfrm>
          <a:prstGeom prst="rect">
            <a:avLst/>
          </a:prstGeom>
          <a:noFill/>
          <a:ln w="9525">
            <a:noFill/>
            <a:miter lim="800000"/>
            <a:headEnd/>
            <a:tailEnd/>
          </a:ln>
        </p:spPr>
        <p:txBody>
          <a:bodyPr wrap="square">
            <a:spAutoFit/>
          </a:bodyPr>
          <a:lstStyle/>
          <a:p>
            <a:pPr algn="ctr"/>
            <a:r>
              <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足利幸乃他；がん化学療法を含めた汎用目的</a:t>
            </a:r>
            <a:r>
              <a:rPr kumimoji="1"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PICC</a:t>
            </a:r>
            <a:r>
              <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の使用と管理の実際　がん看護</a:t>
            </a:r>
            <a:r>
              <a:rPr kumimoji="1"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巻</a:t>
            </a:r>
            <a:r>
              <a:rPr kumimoji="1"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号（</a:t>
            </a:r>
            <a:r>
              <a:rPr kumimoji="1"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2010 Nov/Dec</a:t>
            </a:r>
            <a:r>
              <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13484777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E0CDCCCC-5BB5-4776-9E35-31A69D01FFF3}"/>
              </a:ext>
            </a:extLst>
          </p:cNvPr>
          <p:cNvSpPr>
            <a:spLocks noGrp="1"/>
          </p:cNvSpPr>
          <p:nvPr>
            <p:ph type="body" sz="quarter" idx="13"/>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EC481293-DD5C-45AD-A662-84ABFF7DA1DA}"/>
              </a:ext>
            </a:extLst>
          </p:cNvPr>
          <p:cNvSpPr>
            <a:spLocks noGrp="1"/>
          </p:cNvSpPr>
          <p:nvPr>
            <p:ph type="body" sz="quarter" idx="15"/>
          </p:nvPr>
        </p:nvSpPr>
        <p:spPr/>
        <p:txBody>
          <a:bodyPr/>
          <a:lstStyle/>
          <a:p>
            <a:r>
              <a:rPr kumimoji="1" lang="ja-JP" altLang="en-US" sz="4800" dirty="0">
                <a:latin typeface="Meiryo UI" panose="020B0604030504040204" pitchFamily="50" charset="-128"/>
                <a:ea typeface="Meiryo UI" panose="020B0604030504040204" pitchFamily="50" charset="-128"/>
              </a:rPr>
              <a:t>基本的ケア</a:t>
            </a:r>
          </a:p>
        </p:txBody>
      </p:sp>
    </p:spTree>
    <p:extLst>
      <p:ext uri="{BB962C8B-B14F-4D97-AF65-F5344CB8AC3E}">
        <p14:creationId xmlns:p14="http://schemas.microsoft.com/office/powerpoint/2010/main" val="174575372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DA007B2A-8208-4D4B-A212-715BCCF687D7}"/>
              </a:ext>
            </a:extLst>
          </p:cNvPr>
          <p:cNvSpPr>
            <a:spLocks noGrp="1"/>
          </p:cNvSpPr>
          <p:nvPr>
            <p:ph type="body" sz="quarter" idx="11"/>
          </p:nvPr>
        </p:nvSpPr>
        <p:spPr/>
        <p:txBody>
          <a:bodyPr/>
          <a:lstStyle/>
          <a:p>
            <a:r>
              <a:rPr kumimoji="1" lang="ja-JP" altLang="en-US" sz="4800" dirty="0">
                <a:latin typeface="Meiryo UI" panose="020B0604030504040204" pitchFamily="50" charset="-128"/>
                <a:ea typeface="Meiryo UI" panose="020B0604030504040204" pitchFamily="50" charset="-128"/>
              </a:rPr>
              <a:t>手指衛生の実施</a:t>
            </a:r>
          </a:p>
        </p:txBody>
      </p:sp>
      <p:sp>
        <p:nvSpPr>
          <p:cNvPr id="4" name="テキスト プレースホルダー 3">
            <a:extLst>
              <a:ext uri="{FF2B5EF4-FFF2-40B4-BE49-F238E27FC236}">
                <a16:creationId xmlns:a16="http://schemas.microsoft.com/office/drawing/2014/main" id="{FC7BF39F-A827-4CC5-9634-AA162558405A}"/>
              </a:ext>
            </a:extLst>
          </p:cNvPr>
          <p:cNvSpPr>
            <a:spLocks noGrp="1"/>
          </p:cNvSpPr>
          <p:nvPr>
            <p:ph type="body" sz="quarter" idx="12"/>
          </p:nvPr>
        </p:nvSpPr>
        <p:spPr/>
        <p:txBody>
          <a:bodyPr/>
          <a:lstStyle/>
          <a:p>
            <a:r>
              <a:rPr kumimoji="1" lang="ja-JP" altLang="en-US" sz="2400" dirty="0">
                <a:solidFill>
                  <a:srgbClr val="E41F35"/>
                </a:solidFill>
                <a:latin typeface="Meiryo UI" panose="020B0604030504040204" pitchFamily="50" charset="-128"/>
                <a:ea typeface="Meiryo UI" panose="020B0604030504040204" pitchFamily="50" charset="-128"/>
              </a:rPr>
              <a:t>カテーテルに触る前</a:t>
            </a:r>
            <a:r>
              <a:rPr kumimoji="1" lang="en-US" altLang="ja-JP" sz="2400" dirty="0">
                <a:solidFill>
                  <a:srgbClr val="E41F35"/>
                </a:solidFill>
                <a:latin typeface="Meiryo UI" panose="020B0604030504040204" pitchFamily="50" charset="-128"/>
                <a:ea typeface="Meiryo UI" panose="020B0604030504040204" pitchFamily="50" charset="-128"/>
              </a:rPr>
              <a:t>/</a:t>
            </a:r>
            <a:r>
              <a:rPr kumimoji="1" lang="ja-JP" altLang="en-US" sz="2400" dirty="0">
                <a:solidFill>
                  <a:srgbClr val="E41F35"/>
                </a:solidFill>
                <a:latin typeface="Meiryo UI" panose="020B0604030504040204" pitchFamily="50" charset="-128"/>
                <a:ea typeface="Meiryo UI" panose="020B0604030504040204" pitchFamily="50" charset="-128"/>
              </a:rPr>
              <a:t>触った後には</a:t>
            </a:r>
          </a:p>
        </p:txBody>
      </p:sp>
      <p:sp>
        <p:nvSpPr>
          <p:cNvPr id="3" name="テキスト プレースホルダー 2">
            <a:extLst>
              <a:ext uri="{FF2B5EF4-FFF2-40B4-BE49-F238E27FC236}">
                <a16:creationId xmlns:a16="http://schemas.microsoft.com/office/drawing/2014/main" id="{E67DC875-6C55-43CD-B975-E5E4335DBEC7}"/>
              </a:ext>
            </a:extLst>
          </p:cNvPr>
          <p:cNvSpPr>
            <a:spLocks noGrp="1"/>
          </p:cNvSpPr>
          <p:nvPr>
            <p:ph type="body" sz="quarter" idx="15"/>
          </p:nvPr>
        </p:nvSpPr>
        <p:spPr>
          <a:prstGeom prst="rect">
            <a:avLst/>
          </a:prstGeom>
        </p:spPr>
        <p:txBody>
          <a:bodyPr/>
          <a:lstStyle/>
          <a:p>
            <a:pPr marL="0" indent="0">
              <a:buNone/>
            </a:pPr>
            <a:endParaRPr kumimoji="1" lang="ja-JP" altLang="en-US" sz="3200" dirty="0">
              <a:latin typeface="Meiryo UI" panose="020B0604030504040204" pitchFamily="50" charset="-128"/>
              <a:ea typeface="Meiryo UI" panose="020B0604030504040204" pitchFamily="50" charset="-128"/>
            </a:endParaRPr>
          </a:p>
        </p:txBody>
      </p:sp>
      <p:sp>
        <p:nvSpPr>
          <p:cNvPr id="7" name="テキスト プレースホルダー 6">
            <a:extLst>
              <a:ext uri="{FF2B5EF4-FFF2-40B4-BE49-F238E27FC236}">
                <a16:creationId xmlns:a16="http://schemas.microsoft.com/office/drawing/2014/main" id="{E28C29E2-D9B0-4F3A-883E-6C0EC1590639}"/>
              </a:ext>
            </a:extLst>
          </p:cNvPr>
          <p:cNvSpPr>
            <a:spLocks noGrp="1"/>
          </p:cNvSpPr>
          <p:nvPr>
            <p:ph type="body" sz="quarter" idx="16"/>
          </p:nvPr>
        </p:nvSpPr>
        <p:spPr/>
        <p:txBody>
          <a:bodyPr/>
          <a:lstStyle/>
          <a:p>
            <a:pPr marL="0" indent="0">
              <a:buNone/>
            </a:pPr>
            <a:r>
              <a:rPr lang="ja-JP" altLang="en-US" sz="2400" dirty="0">
                <a:latin typeface="Meiryo UI" panose="020B0604030504040204" pitchFamily="50" charset="-128"/>
                <a:ea typeface="Meiryo UI" panose="020B0604030504040204" pitchFamily="50" charset="-128"/>
              </a:rPr>
              <a:t>必ず手指衛生を徹底してください。</a:t>
            </a:r>
            <a:endParaRPr lang="en-US" altLang="ja-JP" sz="2400" dirty="0">
              <a:latin typeface="Meiryo UI" panose="020B0604030504040204" pitchFamily="50" charset="-128"/>
              <a:ea typeface="Meiryo UI" panose="020B0604030504040204" pitchFamily="50" charset="-128"/>
            </a:endParaRPr>
          </a:p>
          <a:p>
            <a:pPr marL="0" indent="0">
              <a:buNone/>
            </a:pPr>
            <a:r>
              <a:rPr lang="ja-JP" altLang="en-US" sz="2400" dirty="0">
                <a:latin typeface="Meiryo UI" panose="020B0604030504040204" pitchFamily="50" charset="-128"/>
                <a:ea typeface="Meiryo UI" panose="020B0604030504040204" pitchFamily="50" charset="-128"/>
              </a:rPr>
              <a:t>目に見えて汚れていなくても擦式アルコールにて消毒後、清潔な手袋を着用します。</a:t>
            </a:r>
            <a:endParaRPr kumimoji="1" lang="ja-JP" altLang="en-US" sz="2400" dirty="0">
              <a:latin typeface="Meiryo UI" panose="020B0604030504040204" pitchFamily="50" charset="-128"/>
              <a:ea typeface="Meiryo UI" panose="020B0604030504040204" pitchFamily="50" charset="-128"/>
            </a:endParaRPr>
          </a:p>
          <a:p>
            <a:pPr marL="0" indent="0">
              <a:buNone/>
            </a:pPr>
            <a:endParaRPr lang="ja-JP" altLang="en-US" dirty="0"/>
          </a:p>
        </p:txBody>
      </p:sp>
      <p:pic>
        <p:nvPicPr>
          <p:cNvPr id="5" name="Picture 2" descr="T:\Medical\MKTG\04Clinical Support\CA共通\イラスト\CV関連イラスト\CV管理マニュアル\Illust06.jpg">
            <a:extLst>
              <a:ext uri="{FF2B5EF4-FFF2-40B4-BE49-F238E27FC236}">
                <a16:creationId xmlns:a16="http://schemas.microsoft.com/office/drawing/2014/main" id="{FB35C116-1CEF-4EAB-97A2-584F64EEDE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8483" y="4830566"/>
            <a:ext cx="2879725" cy="28797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T:\Medical\MKTG\04Clinical Support\CA共通\イラスト\CV関連イラスト\CV管理マニュアル\Illust13.jpg">
            <a:extLst>
              <a:ext uri="{FF2B5EF4-FFF2-40B4-BE49-F238E27FC236}">
                <a16:creationId xmlns:a16="http://schemas.microsoft.com/office/drawing/2014/main" id="{8EB50007-2977-4113-8398-2D8CF817F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4945240"/>
            <a:ext cx="2650378" cy="2650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85443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ECE178AC-8371-496C-AE6A-9381B28CFA8B}"/>
              </a:ext>
            </a:extLst>
          </p:cNvPr>
          <p:cNvSpPr>
            <a:spLocks noGrp="1"/>
          </p:cNvSpPr>
          <p:nvPr>
            <p:ph type="body" sz="quarter" idx="11"/>
          </p:nvPr>
        </p:nvSpPr>
        <p:spPr/>
        <p:txBody>
          <a:bodyPr/>
          <a:lstStyle/>
          <a:p>
            <a:r>
              <a:rPr kumimoji="1" lang="ja-JP" altLang="en-US" sz="4800" dirty="0">
                <a:latin typeface="Meiryo UI" panose="020B0604030504040204" pitchFamily="50" charset="-128"/>
                <a:ea typeface="Meiryo UI" panose="020B0604030504040204" pitchFamily="50" charset="-128"/>
              </a:rPr>
              <a:t>観察項目</a:t>
            </a:r>
          </a:p>
        </p:txBody>
      </p:sp>
      <p:sp>
        <p:nvSpPr>
          <p:cNvPr id="6" name="テキスト プレースホルダー 5">
            <a:extLst>
              <a:ext uri="{FF2B5EF4-FFF2-40B4-BE49-F238E27FC236}">
                <a16:creationId xmlns:a16="http://schemas.microsoft.com/office/drawing/2014/main" id="{5D68BB77-645B-4DCA-9A5B-32C3584AB83A}"/>
              </a:ext>
            </a:extLst>
          </p:cNvPr>
          <p:cNvSpPr>
            <a:spLocks noGrp="1"/>
          </p:cNvSpPr>
          <p:nvPr>
            <p:ph type="body" sz="quarter" idx="12"/>
          </p:nvPr>
        </p:nvSpPr>
        <p:spPr/>
        <p:txBody>
          <a:bodyPr/>
          <a:lstStyle/>
          <a:p>
            <a:r>
              <a:rPr lang="ja-JP" altLang="en-US" dirty="0">
                <a:latin typeface="Meiryo UI" panose="020B0604030504040204" pitchFamily="50" charset="-128"/>
                <a:ea typeface="Meiryo UI" panose="020B0604030504040204" pitchFamily="50" charset="-128"/>
              </a:rPr>
              <a:t>挿入部は毎日観察する</a:t>
            </a:r>
          </a:p>
        </p:txBody>
      </p:sp>
      <p:sp>
        <p:nvSpPr>
          <p:cNvPr id="7" name="テキスト プレースホルダー 6">
            <a:extLst>
              <a:ext uri="{FF2B5EF4-FFF2-40B4-BE49-F238E27FC236}">
                <a16:creationId xmlns:a16="http://schemas.microsoft.com/office/drawing/2014/main" id="{29531C40-F0C5-49F7-ADFC-EBBCEFB0270A}"/>
              </a:ext>
            </a:extLst>
          </p:cNvPr>
          <p:cNvSpPr>
            <a:spLocks noGrp="1"/>
          </p:cNvSpPr>
          <p:nvPr>
            <p:ph type="body" sz="quarter" idx="15"/>
          </p:nvPr>
        </p:nvSpPr>
        <p:spPr/>
        <p:txBody>
          <a:bodyPr/>
          <a:lstStyle/>
          <a:p>
            <a:pPr marL="205760" fontAlgn="base">
              <a:spcBef>
                <a:spcPct val="20000"/>
              </a:spcBef>
              <a:spcAft>
                <a:spcPct val="0"/>
              </a:spcAft>
              <a:defRPr/>
            </a:pPr>
            <a:endParaRPr kumimoji="1" lang="ja-JP" altLang="en-US" sz="2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9" name="テキスト プレースホルダー 8">
            <a:extLst>
              <a:ext uri="{FF2B5EF4-FFF2-40B4-BE49-F238E27FC236}">
                <a16:creationId xmlns:a16="http://schemas.microsoft.com/office/drawing/2014/main" id="{51D4347C-7C4D-4088-8E7D-C4FD112D5244}"/>
              </a:ext>
            </a:extLst>
          </p:cNvPr>
          <p:cNvSpPr>
            <a:spLocks noGrp="1"/>
          </p:cNvSpPr>
          <p:nvPr>
            <p:ph type="body" sz="quarter" idx="16"/>
          </p:nvPr>
        </p:nvSpPr>
        <p:spPr/>
        <p:txBody>
          <a:bodyPr/>
          <a:lstStyle/>
          <a:p>
            <a:pPr marL="548660" indent="-342900" fontAlgn="base">
              <a:spcBef>
                <a:spcPct val="20000"/>
              </a:spcBef>
              <a:spcAft>
                <a:spcPct val="0"/>
              </a:spcAft>
              <a:buClr>
                <a:schemeClr val="tx1"/>
              </a:buClr>
              <a:defRPr/>
            </a:pPr>
            <a:r>
              <a:rPr kumimoji="0" lang="ja-JP" altLang="en-US" sz="28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Calibri" panose="020F0502020204030204" pitchFamily="34" charset="0"/>
              </a:rPr>
              <a:t>ドレッシング材が剥がれていないか</a:t>
            </a:r>
          </a:p>
          <a:p>
            <a:pPr marL="548660" indent="-342900" fontAlgn="base">
              <a:spcBef>
                <a:spcPct val="20000"/>
              </a:spcBef>
              <a:spcAft>
                <a:spcPct val="0"/>
              </a:spcAft>
              <a:buClr>
                <a:schemeClr val="tx1"/>
              </a:buClr>
              <a:defRPr/>
            </a:pPr>
            <a:r>
              <a:rPr kumimoji="0" lang="ja-JP" altLang="en-US" sz="28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Calibri" panose="020F0502020204030204" pitchFamily="34" charset="0"/>
              </a:rPr>
              <a:t>挿入部に発赤、熱感、疼痛、排膿の有無</a:t>
            </a:r>
            <a:endParaRPr kumimoji="0" lang="en-US" altLang="ja-JP" sz="28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Calibri" panose="020F0502020204030204" pitchFamily="34" charset="0"/>
            </a:endParaRPr>
          </a:p>
          <a:p>
            <a:pPr marL="548660" indent="-342900" fontAlgn="base">
              <a:spcBef>
                <a:spcPct val="20000"/>
              </a:spcBef>
              <a:spcAft>
                <a:spcPct val="0"/>
              </a:spcAft>
              <a:buClr>
                <a:schemeClr val="tx1"/>
              </a:buClr>
              <a:defRPr/>
            </a:pPr>
            <a:r>
              <a:rPr kumimoji="0" lang="ja-JP" altLang="en-US" sz="28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Calibri" panose="020F0502020204030204" pitchFamily="34" charset="0"/>
              </a:rPr>
              <a:t>カテーテルが留置されている静脈の硬結、発赤、熱感、疼痛の有無</a:t>
            </a:r>
          </a:p>
          <a:p>
            <a:pPr marL="548660" indent="-342900" fontAlgn="base">
              <a:spcBef>
                <a:spcPct val="20000"/>
              </a:spcBef>
              <a:spcAft>
                <a:spcPct val="0"/>
              </a:spcAft>
              <a:buClr>
                <a:schemeClr val="tx1"/>
              </a:buClr>
              <a:defRPr/>
            </a:pPr>
            <a:r>
              <a:rPr kumimoji="0" lang="ja-JP" altLang="en-US" sz="28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Calibri" panose="020F0502020204030204" pitchFamily="34" charset="0"/>
              </a:rPr>
              <a:t>カテーテルが抜けていないか</a:t>
            </a:r>
            <a:endParaRPr kumimoji="1" lang="ja-JP" altLang="en-US" sz="28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Calibri" panose="020F0502020204030204" pitchFamily="34" charset="0"/>
            </a:endParaRPr>
          </a:p>
          <a:p>
            <a:pPr marL="0" indent="0">
              <a:buNone/>
            </a:pPr>
            <a:endParaRPr lang="ja-JP" altLang="en-US" dirty="0"/>
          </a:p>
        </p:txBody>
      </p:sp>
      <p:pic>
        <p:nvPicPr>
          <p:cNvPr id="8" name="コンテンツ プレースホルダー 7">
            <a:extLst>
              <a:ext uri="{FF2B5EF4-FFF2-40B4-BE49-F238E27FC236}">
                <a16:creationId xmlns:a16="http://schemas.microsoft.com/office/drawing/2014/main" id="{F35BB5AE-2638-4AB6-9D31-8E465EC31336}"/>
              </a:ext>
            </a:extLst>
          </p:cNvPr>
          <p:cNvPicPr>
            <a:picLocks noChangeAspect="1"/>
          </p:cNvPicPr>
          <p:nvPr/>
        </p:nvPicPr>
        <p:blipFill>
          <a:blip r:embed="rId2"/>
          <a:stretch>
            <a:fillRect/>
          </a:stretch>
        </p:blipFill>
        <p:spPr>
          <a:xfrm>
            <a:off x="7067526" y="5296427"/>
            <a:ext cx="4376750" cy="2421874"/>
          </a:xfrm>
          <a:prstGeom prst="rect">
            <a:avLst/>
          </a:prstGeom>
        </p:spPr>
      </p:pic>
    </p:spTree>
    <p:extLst>
      <p:ext uri="{BB962C8B-B14F-4D97-AF65-F5344CB8AC3E}">
        <p14:creationId xmlns:p14="http://schemas.microsoft.com/office/powerpoint/2010/main" val="342732132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3F348743-6FD6-428C-852D-D0498FE05F78}"/>
              </a:ext>
            </a:extLst>
          </p:cNvPr>
          <p:cNvSpPr>
            <a:spLocks noGrp="1"/>
          </p:cNvSpPr>
          <p:nvPr>
            <p:ph type="body" sz="quarter" idx="11"/>
          </p:nvPr>
        </p:nvSpPr>
        <p:spPr/>
        <p:txBody>
          <a:bodyPr/>
          <a:lstStyle/>
          <a:p>
            <a:r>
              <a:rPr lang="en-US" altLang="ja-JP" sz="4800" dirty="0"/>
              <a:t>PICC</a:t>
            </a:r>
            <a:r>
              <a:rPr lang="ja-JP" altLang="en-US" sz="4800" dirty="0">
                <a:latin typeface="Meiryo UI" panose="020B0604030504040204" pitchFamily="50" charset="-128"/>
                <a:ea typeface="Meiryo UI" panose="020B0604030504040204" pitchFamily="50" charset="-128"/>
              </a:rPr>
              <a:t>固定方法</a:t>
            </a:r>
            <a:endParaRPr kumimoji="1" lang="ja-JP" altLang="en-US" dirty="0">
              <a:latin typeface="Meiryo UI" panose="020B0604030504040204" pitchFamily="50" charset="-128"/>
              <a:ea typeface="Meiryo UI" panose="020B0604030504040204" pitchFamily="50" charset="-128"/>
            </a:endParaRPr>
          </a:p>
        </p:txBody>
      </p:sp>
      <p:sp>
        <p:nvSpPr>
          <p:cNvPr id="3" name="テキスト プレースホルダー 2">
            <a:extLst>
              <a:ext uri="{FF2B5EF4-FFF2-40B4-BE49-F238E27FC236}">
                <a16:creationId xmlns:a16="http://schemas.microsoft.com/office/drawing/2014/main" id="{B8963041-DB71-4EF3-810B-1840A1073060}"/>
              </a:ext>
            </a:extLst>
          </p:cNvPr>
          <p:cNvSpPr>
            <a:spLocks noGrp="1"/>
          </p:cNvSpPr>
          <p:nvPr>
            <p:ph type="body" sz="quarter" idx="12"/>
          </p:nvPr>
        </p:nvSpPr>
        <p:spPr>
          <a:prstGeom prst="rect">
            <a:avLst/>
          </a:prstGeom>
        </p:spPr>
        <p:txBody>
          <a:bodyPr/>
          <a:lstStyle/>
          <a:p>
            <a:pPr marL="0" indent="0">
              <a:buNone/>
            </a:pPr>
            <a:endParaRPr kumimoji="1" lang="ja-JP" altLang="en-US" dirty="0">
              <a:latin typeface="Meiryo UI" panose="020B0604030504040204" pitchFamily="50" charset="-128"/>
              <a:ea typeface="Meiryo UI" panose="020B0604030504040204" pitchFamily="50" charset="-128"/>
            </a:endParaRPr>
          </a:p>
        </p:txBody>
      </p:sp>
      <p:pic>
        <p:nvPicPr>
          <p:cNvPr id="11" name="図 10">
            <a:extLst>
              <a:ext uri="{FF2B5EF4-FFF2-40B4-BE49-F238E27FC236}">
                <a16:creationId xmlns:a16="http://schemas.microsoft.com/office/drawing/2014/main" id="{01CB51D2-97BB-4D1D-B85F-319D1E3CAC79}"/>
              </a:ext>
            </a:extLst>
          </p:cNvPr>
          <p:cNvPicPr>
            <a:picLocks noChangeAspect="1"/>
          </p:cNvPicPr>
          <p:nvPr/>
        </p:nvPicPr>
        <p:blipFill>
          <a:blip r:embed="rId3"/>
          <a:stretch>
            <a:fillRect/>
          </a:stretch>
        </p:blipFill>
        <p:spPr>
          <a:xfrm>
            <a:off x="1328737" y="2889493"/>
            <a:ext cx="11972925" cy="4400550"/>
          </a:xfrm>
          <a:prstGeom prst="rect">
            <a:avLst/>
          </a:prstGeom>
        </p:spPr>
      </p:pic>
    </p:spTree>
    <p:extLst>
      <p:ext uri="{BB962C8B-B14F-4D97-AF65-F5344CB8AC3E}">
        <p14:creationId xmlns:p14="http://schemas.microsoft.com/office/powerpoint/2010/main" val="319614021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8F1E40D2-764C-4DA4-8D57-8E1AAEBD2938}"/>
              </a:ext>
            </a:extLst>
          </p:cNvPr>
          <p:cNvSpPr>
            <a:spLocks noGrp="1"/>
          </p:cNvSpPr>
          <p:nvPr>
            <p:ph type="body" sz="quarter" idx="11"/>
          </p:nvPr>
        </p:nvSpPr>
        <p:spPr/>
        <p:txBody>
          <a:bodyPr/>
          <a:lstStyle/>
          <a:p>
            <a:r>
              <a:rPr lang="en-US" altLang="ja-JP" sz="4800" dirty="0"/>
              <a:t>PICC</a:t>
            </a:r>
            <a:r>
              <a:rPr lang="ja-JP" altLang="en-US" sz="4800" dirty="0">
                <a:latin typeface="Meiryo UI" panose="020B0604030504040204" pitchFamily="50" charset="-128"/>
                <a:ea typeface="Meiryo UI" panose="020B0604030504040204" pitchFamily="50" charset="-128"/>
              </a:rPr>
              <a:t>固定方法</a:t>
            </a:r>
            <a:endParaRPr kumimoji="1" lang="ja-JP" altLang="en-US" dirty="0">
              <a:latin typeface="Meiryo UI" panose="020B0604030504040204" pitchFamily="50" charset="-128"/>
              <a:ea typeface="Meiryo UI" panose="020B0604030504040204" pitchFamily="50" charset="-128"/>
            </a:endParaRPr>
          </a:p>
        </p:txBody>
      </p:sp>
      <p:sp>
        <p:nvSpPr>
          <p:cNvPr id="10" name="テキスト プレースホルダー 9">
            <a:extLst>
              <a:ext uri="{FF2B5EF4-FFF2-40B4-BE49-F238E27FC236}">
                <a16:creationId xmlns:a16="http://schemas.microsoft.com/office/drawing/2014/main" id="{4C63E0F7-89C4-466E-AED7-4342943ED1EE}"/>
              </a:ext>
            </a:extLst>
          </p:cNvPr>
          <p:cNvSpPr>
            <a:spLocks noGrp="1"/>
          </p:cNvSpPr>
          <p:nvPr>
            <p:ph type="body" sz="quarter" idx="12"/>
          </p:nvPr>
        </p:nvSpPr>
        <p:spPr/>
        <p:txBody>
          <a:bodyPr/>
          <a:lstStyle/>
          <a:p>
            <a:endParaRPr lang="ja-JP" altLang="en-US"/>
          </a:p>
        </p:txBody>
      </p:sp>
      <p:pic>
        <p:nvPicPr>
          <p:cNvPr id="12" name="図 11">
            <a:extLst>
              <a:ext uri="{FF2B5EF4-FFF2-40B4-BE49-F238E27FC236}">
                <a16:creationId xmlns:a16="http://schemas.microsoft.com/office/drawing/2014/main" id="{C83B4AA1-09CC-4F3B-A3DD-A0FF2F943A5E}"/>
              </a:ext>
            </a:extLst>
          </p:cNvPr>
          <p:cNvPicPr>
            <a:picLocks noChangeAspect="1"/>
          </p:cNvPicPr>
          <p:nvPr/>
        </p:nvPicPr>
        <p:blipFill>
          <a:blip r:embed="rId3"/>
          <a:stretch>
            <a:fillRect/>
          </a:stretch>
        </p:blipFill>
        <p:spPr>
          <a:xfrm>
            <a:off x="752896" y="2889493"/>
            <a:ext cx="11572875" cy="4676775"/>
          </a:xfrm>
          <a:prstGeom prst="rect">
            <a:avLst/>
          </a:prstGeom>
        </p:spPr>
      </p:pic>
    </p:spTree>
    <p:extLst>
      <p:ext uri="{BB962C8B-B14F-4D97-AF65-F5344CB8AC3E}">
        <p14:creationId xmlns:p14="http://schemas.microsoft.com/office/powerpoint/2010/main" val="218829280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8F1E40D2-764C-4DA4-8D57-8E1AAEBD2938}"/>
              </a:ext>
            </a:extLst>
          </p:cNvPr>
          <p:cNvSpPr>
            <a:spLocks noGrp="1"/>
          </p:cNvSpPr>
          <p:nvPr>
            <p:ph type="body" sz="quarter" idx="11"/>
          </p:nvPr>
        </p:nvSpPr>
        <p:spPr/>
        <p:txBody>
          <a:bodyPr/>
          <a:lstStyle/>
          <a:p>
            <a:r>
              <a:rPr lang="en-US" altLang="ja-JP" sz="4800" dirty="0"/>
              <a:t>PICC</a:t>
            </a:r>
            <a:r>
              <a:rPr lang="ja-JP" altLang="en-US" sz="4800" dirty="0">
                <a:latin typeface="Meiryo UI" panose="020B0604030504040204" pitchFamily="50" charset="-128"/>
                <a:ea typeface="Meiryo UI" panose="020B0604030504040204" pitchFamily="50" charset="-128"/>
              </a:rPr>
              <a:t>固定方法</a:t>
            </a:r>
            <a:endParaRPr kumimoji="1" lang="ja-JP" altLang="en-US" dirty="0">
              <a:latin typeface="Meiryo UI" panose="020B0604030504040204" pitchFamily="50" charset="-128"/>
              <a:ea typeface="Meiryo UI" panose="020B0604030504040204" pitchFamily="50" charset="-128"/>
            </a:endParaRPr>
          </a:p>
        </p:txBody>
      </p:sp>
      <p:sp>
        <p:nvSpPr>
          <p:cNvPr id="10" name="テキスト プレースホルダー 9">
            <a:extLst>
              <a:ext uri="{FF2B5EF4-FFF2-40B4-BE49-F238E27FC236}">
                <a16:creationId xmlns:a16="http://schemas.microsoft.com/office/drawing/2014/main" id="{4C63E0F7-89C4-466E-AED7-4342943ED1EE}"/>
              </a:ext>
            </a:extLst>
          </p:cNvPr>
          <p:cNvSpPr>
            <a:spLocks noGrp="1"/>
          </p:cNvSpPr>
          <p:nvPr>
            <p:ph type="body" sz="quarter" idx="12"/>
          </p:nvPr>
        </p:nvSpPr>
        <p:spPr/>
        <p:txBody>
          <a:bodyPr/>
          <a:lstStyle/>
          <a:p>
            <a:endParaRPr lang="ja-JP" altLang="en-US"/>
          </a:p>
        </p:txBody>
      </p:sp>
      <p:pic>
        <p:nvPicPr>
          <p:cNvPr id="3" name="図 2">
            <a:extLst>
              <a:ext uri="{FF2B5EF4-FFF2-40B4-BE49-F238E27FC236}">
                <a16:creationId xmlns:a16="http://schemas.microsoft.com/office/drawing/2014/main" id="{65D0D074-552F-4C34-BC8B-026104E294D2}"/>
              </a:ext>
            </a:extLst>
          </p:cNvPr>
          <p:cNvPicPr>
            <a:picLocks noChangeAspect="1"/>
          </p:cNvPicPr>
          <p:nvPr/>
        </p:nvPicPr>
        <p:blipFill>
          <a:blip r:embed="rId3"/>
          <a:stretch>
            <a:fillRect/>
          </a:stretch>
        </p:blipFill>
        <p:spPr>
          <a:xfrm>
            <a:off x="1418247" y="2511194"/>
            <a:ext cx="11591925" cy="4562475"/>
          </a:xfrm>
          <a:prstGeom prst="rect">
            <a:avLst/>
          </a:prstGeom>
        </p:spPr>
      </p:pic>
      <p:pic>
        <p:nvPicPr>
          <p:cNvPr id="5" name="図 4">
            <a:extLst>
              <a:ext uri="{FF2B5EF4-FFF2-40B4-BE49-F238E27FC236}">
                <a16:creationId xmlns:a16="http://schemas.microsoft.com/office/drawing/2014/main" id="{073007D7-92D5-4E17-A5D5-51A59C67F238}"/>
              </a:ext>
            </a:extLst>
          </p:cNvPr>
          <p:cNvPicPr>
            <a:picLocks noChangeAspect="1"/>
          </p:cNvPicPr>
          <p:nvPr/>
        </p:nvPicPr>
        <p:blipFill rotWithShape="1">
          <a:blip r:embed="rId4"/>
          <a:srcRect b="15292"/>
          <a:stretch/>
        </p:blipFill>
        <p:spPr>
          <a:xfrm>
            <a:off x="1620228" y="6706539"/>
            <a:ext cx="6353175" cy="960143"/>
          </a:xfrm>
          <a:prstGeom prst="rect">
            <a:avLst/>
          </a:prstGeom>
        </p:spPr>
      </p:pic>
    </p:spTree>
    <p:extLst>
      <p:ext uri="{BB962C8B-B14F-4D97-AF65-F5344CB8AC3E}">
        <p14:creationId xmlns:p14="http://schemas.microsoft.com/office/powerpoint/2010/main" val="306032541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8F1E40D2-764C-4DA4-8D57-8E1AAEBD2938}"/>
              </a:ext>
            </a:extLst>
          </p:cNvPr>
          <p:cNvSpPr>
            <a:spLocks noGrp="1"/>
          </p:cNvSpPr>
          <p:nvPr>
            <p:ph type="body" sz="quarter" idx="11"/>
          </p:nvPr>
        </p:nvSpPr>
        <p:spPr/>
        <p:txBody>
          <a:bodyPr/>
          <a:lstStyle/>
          <a:p>
            <a:r>
              <a:rPr lang="en-US" altLang="ja-JP" sz="4800" dirty="0"/>
              <a:t>PICC</a:t>
            </a:r>
            <a:r>
              <a:rPr lang="ja-JP" altLang="en-US" sz="4800" dirty="0">
                <a:latin typeface="Meiryo UI" panose="020B0604030504040204" pitchFamily="50" charset="-128"/>
                <a:ea typeface="Meiryo UI" panose="020B0604030504040204" pitchFamily="50" charset="-128"/>
              </a:rPr>
              <a:t>固定方法</a:t>
            </a:r>
            <a:endParaRPr kumimoji="1" lang="ja-JP" altLang="en-US" dirty="0">
              <a:latin typeface="Meiryo UI" panose="020B0604030504040204" pitchFamily="50" charset="-128"/>
              <a:ea typeface="Meiryo UI" panose="020B0604030504040204" pitchFamily="50" charset="-128"/>
            </a:endParaRPr>
          </a:p>
        </p:txBody>
      </p:sp>
      <p:sp>
        <p:nvSpPr>
          <p:cNvPr id="10" name="テキスト プレースホルダー 9">
            <a:extLst>
              <a:ext uri="{FF2B5EF4-FFF2-40B4-BE49-F238E27FC236}">
                <a16:creationId xmlns:a16="http://schemas.microsoft.com/office/drawing/2014/main" id="{4C63E0F7-89C4-466E-AED7-4342943ED1EE}"/>
              </a:ext>
            </a:extLst>
          </p:cNvPr>
          <p:cNvSpPr>
            <a:spLocks noGrp="1"/>
          </p:cNvSpPr>
          <p:nvPr>
            <p:ph type="body" sz="quarter" idx="12"/>
          </p:nvPr>
        </p:nvSpPr>
        <p:spPr/>
        <p:txBody>
          <a:bodyPr/>
          <a:lstStyle/>
          <a:p>
            <a:endParaRPr lang="ja-JP" altLang="en-US"/>
          </a:p>
        </p:txBody>
      </p:sp>
      <p:pic>
        <p:nvPicPr>
          <p:cNvPr id="4" name="図 3">
            <a:extLst>
              <a:ext uri="{FF2B5EF4-FFF2-40B4-BE49-F238E27FC236}">
                <a16:creationId xmlns:a16="http://schemas.microsoft.com/office/drawing/2014/main" id="{942F7E86-EEFC-4AB4-88DD-921BE00A26D5}"/>
              </a:ext>
            </a:extLst>
          </p:cNvPr>
          <p:cNvPicPr>
            <a:picLocks noChangeAspect="1"/>
          </p:cNvPicPr>
          <p:nvPr/>
        </p:nvPicPr>
        <p:blipFill>
          <a:blip r:embed="rId3"/>
          <a:stretch>
            <a:fillRect/>
          </a:stretch>
        </p:blipFill>
        <p:spPr>
          <a:xfrm>
            <a:off x="1451344" y="2889493"/>
            <a:ext cx="11430000" cy="4229100"/>
          </a:xfrm>
          <a:prstGeom prst="rect">
            <a:avLst/>
          </a:prstGeom>
        </p:spPr>
      </p:pic>
    </p:spTree>
    <p:extLst>
      <p:ext uri="{BB962C8B-B14F-4D97-AF65-F5344CB8AC3E}">
        <p14:creationId xmlns:p14="http://schemas.microsoft.com/office/powerpoint/2010/main" val="44855833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8F1E40D2-764C-4DA4-8D57-8E1AAEBD2938}"/>
              </a:ext>
            </a:extLst>
          </p:cNvPr>
          <p:cNvSpPr>
            <a:spLocks noGrp="1"/>
          </p:cNvSpPr>
          <p:nvPr>
            <p:ph type="body" sz="quarter" idx="11"/>
          </p:nvPr>
        </p:nvSpPr>
        <p:spPr/>
        <p:txBody>
          <a:bodyPr/>
          <a:lstStyle/>
          <a:p>
            <a:r>
              <a:rPr lang="en-US" altLang="ja-JP" sz="4800" dirty="0"/>
              <a:t>PICC</a:t>
            </a:r>
            <a:r>
              <a:rPr lang="ja-JP" altLang="en-US" sz="4800" dirty="0">
                <a:latin typeface="Meiryo UI" panose="020B0604030504040204" pitchFamily="50" charset="-128"/>
                <a:ea typeface="Meiryo UI" panose="020B0604030504040204" pitchFamily="50" charset="-128"/>
              </a:rPr>
              <a:t>固定方法</a:t>
            </a:r>
            <a:endParaRPr kumimoji="1" lang="ja-JP" altLang="en-US" dirty="0">
              <a:latin typeface="Meiryo UI" panose="020B0604030504040204" pitchFamily="50" charset="-128"/>
              <a:ea typeface="Meiryo UI" panose="020B0604030504040204" pitchFamily="50" charset="-128"/>
            </a:endParaRPr>
          </a:p>
        </p:txBody>
      </p:sp>
      <p:sp>
        <p:nvSpPr>
          <p:cNvPr id="10" name="テキスト プレースホルダー 9">
            <a:extLst>
              <a:ext uri="{FF2B5EF4-FFF2-40B4-BE49-F238E27FC236}">
                <a16:creationId xmlns:a16="http://schemas.microsoft.com/office/drawing/2014/main" id="{4C63E0F7-89C4-466E-AED7-4342943ED1EE}"/>
              </a:ext>
            </a:extLst>
          </p:cNvPr>
          <p:cNvSpPr>
            <a:spLocks noGrp="1"/>
          </p:cNvSpPr>
          <p:nvPr>
            <p:ph type="body" sz="quarter" idx="12"/>
          </p:nvPr>
        </p:nvSpPr>
        <p:spPr/>
        <p:txBody>
          <a:bodyPr/>
          <a:lstStyle/>
          <a:p>
            <a:endParaRPr lang="ja-JP" altLang="en-US"/>
          </a:p>
        </p:txBody>
      </p:sp>
      <p:pic>
        <p:nvPicPr>
          <p:cNvPr id="3" name="図 2">
            <a:extLst>
              <a:ext uri="{FF2B5EF4-FFF2-40B4-BE49-F238E27FC236}">
                <a16:creationId xmlns:a16="http://schemas.microsoft.com/office/drawing/2014/main" id="{969A7716-E6FE-4794-9E50-387838671930}"/>
              </a:ext>
            </a:extLst>
          </p:cNvPr>
          <p:cNvPicPr>
            <a:picLocks noChangeAspect="1"/>
          </p:cNvPicPr>
          <p:nvPr/>
        </p:nvPicPr>
        <p:blipFill>
          <a:blip r:embed="rId3"/>
          <a:stretch>
            <a:fillRect/>
          </a:stretch>
        </p:blipFill>
        <p:spPr>
          <a:xfrm>
            <a:off x="1435173" y="2889493"/>
            <a:ext cx="11334750" cy="4200525"/>
          </a:xfrm>
          <a:prstGeom prst="rect">
            <a:avLst/>
          </a:prstGeom>
        </p:spPr>
      </p:pic>
    </p:spTree>
    <p:extLst>
      <p:ext uri="{BB962C8B-B14F-4D97-AF65-F5344CB8AC3E}">
        <p14:creationId xmlns:p14="http://schemas.microsoft.com/office/powerpoint/2010/main" val="216088118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4FFE94D4-2B45-4605-821E-76EAB3570C1B}"/>
              </a:ext>
            </a:extLst>
          </p:cNvPr>
          <p:cNvSpPr>
            <a:spLocks noGrp="1"/>
          </p:cNvSpPr>
          <p:nvPr>
            <p:ph type="body" sz="quarter" idx="11"/>
          </p:nvPr>
        </p:nvSpPr>
        <p:spPr/>
        <p:txBody>
          <a:bodyPr/>
          <a:lstStyle/>
          <a:p>
            <a:r>
              <a:rPr kumimoji="1" lang="ja-JP" altLang="en-US" sz="4800" dirty="0">
                <a:latin typeface="Meiryo UI" panose="020B0604030504040204" pitchFamily="50" charset="-128"/>
                <a:ea typeface="Meiryo UI" panose="020B0604030504040204" pitchFamily="50" charset="-128"/>
              </a:rPr>
              <a:t>本日の内容</a:t>
            </a:r>
            <a:endParaRPr kumimoji="1" lang="ja-JP" altLang="en-US" dirty="0">
              <a:latin typeface="Meiryo UI" panose="020B0604030504040204" pitchFamily="50" charset="-128"/>
              <a:ea typeface="Meiryo UI" panose="020B0604030504040204" pitchFamily="50" charset="-128"/>
            </a:endParaRPr>
          </a:p>
        </p:txBody>
      </p:sp>
      <p:sp>
        <p:nvSpPr>
          <p:cNvPr id="3" name="テキスト プレースホルダー 2">
            <a:extLst>
              <a:ext uri="{FF2B5EF4-FFF2-40B4-BE49-F238E27FC236}">
                <a16:creationId xmlns:a16="http://schemas.microsoft.com/office/drawing/2014/main" id="{B83EFCE8-B5ED-475B-AAC4-46F21110B6F7}"/>
              </a:ext>
            </a:extLst>
          </p:cNvPr>
          <p:cNvSpPr>
            <a:spLocks noGrp="1"/>
          </p:cNvSpPr>
          <p:nvPr>
            <p:ph type="body" sz="quarter" idx="12"/>
          </p:nvPr>
        </p:nvSpPr>
        <p:spPr/>
        <p:txBody>
          <a:bodyPr/>
          <a:lstStyle/>
          <a:p>
            <a:pPr marL="457200" indent="-457200">
              <a:lnSpc>
                <a:spcPct val="150000"/>
              </a:lnSpc>
              <a:buFont typeface="+mj-lt"/>
              <a:buAutoNum type="arabicPeriod"/>
            </a:pPr>
            <a:r>
              <a:rPr lang="en-US" altLang="ja-JP" sz="2800" dirty="0">
                <a:solidFill>
                  <a:srgbClr val="000000"/>
                </a:solidFill>
                <a:latin typeface="Meiryo UI" panose="020B0604030504040204" pitchFamily="50" charset="-128"/>
                <a:ea typeface="Meiryo UI" panose="020B0604030504040204" pitchFamily="50" charset="-128"/>
              </a:rPr>
              <a:t>PICC</a:t>
            </a:r>
            <a:r>
              <a:rPr lang="ja-JP" altLang="en-US" sz="2800" dirty="0">
                <a:solidFill>
                  <a:srgbClr val="000000"/>
                </a:solidFill>
                <a:latin typeface="Meiryo UI" panose="020B0604030504040204" pitchFamily="50" charset="-128"/>
                <a:ea typeface="Meiryo UI" panose="020B0604030504040204" pitchFamily="50" charset="-128"/>
              </a:rPr>
              <a:t>の基礎</a:t>
            </a:r>
            <a:endParaRPr lang="en-US" altLang="ja-JP" sz="2800" dirty="0">
              <a:solidFill>
                <a:srgbClr val="000000"/>
              </a:solidFill>
              <a:latin typeface="Meiryo UI" panose="020B0604030504040204" pitchFamily="50" charset="-128"/>
              <a:ea typeface="Meiryo UI" panose="020B0604030504040204" pitchFamily="50" charset="-128"/>
            </a:endParaRPr>
          </a:p>
          <a:p>
            <a:pPr marL="457200" indent="-457200">
              <a:lnSpc>
                <a:spcPct val="150000"/>
              </a:lnSpc>
              <a:buFont typeface="+mj-lt"/>
              <a:buAutoNum type="arabicPeriod"/>
            </a:pPr>
            <a:r>
              <a:rPr lang="en-US" altLang="ja-JP" sz="2800" dirty="0">
                <a:solidFill>
                  <a:srgbClr val="000000"/>
                </a:solidFill>
                <a:latin typeface="Meiryo UI" panose="020B0604030504040204" pitchFamily="50" charset="-128"/>
                <a:ea typeface="Meiryo UI" panose="020B0604030504040204" pitchFamily="50" charset="-128"/>
              </a:rPr>
              <a:t>PICC</a:t>
            </a:r>
            <a:r>
              <a:rPr lang="ja-JP" altLang="en-US" sz="2800" dirty="0">
                <a:solidFill>
                  <a:srgbClr val="000000"/>
                </a:solidFill>
                <a:latin typeface="Meiryo UI" panose="020B0604030504040204" pitchFamily="50" charset="-128"/>
                <a:ea typeface="Meiryo UI" panose="020B0604030504040204" pitchFamily="50" charset="-128"/>
              </a:rPr>
              <a:t>合併症対策</a:t>
            </a:r>
            <a:endParaRPr lang="en-US" altLang="ja-JP" sz="2800" dirty="0">
              <a:solidFill>
                <a:srgbClr val="000000"/>
              </a:solidFill>
              <a:latin typeface="Meiryo UI" panose="020B0604030504040204" pitchFamily="50" charset="-128"/>
              <a:ea typeface="Meiryo UI" panose="020B0604030504040204" pitchFamily="50" charset="-128"/>
            </a:endParaRPr>
          </a:p>
          <a:p>
            <a:pPr marL="857250" lvl="1" indent="-457200">
              <a:lnSpc>
                <a:spcPct val="150000"/>
              </a:lnSpc>
              <a:buFont typeface="Wingdings" panose="05000000000000000000" pitchFamily="2" charset="2"/>
              <a:buChar char="l"/>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起因菌の侵入経路からみた感染対策</a:t>
            </a:r>
            <a:endParaRPr lang="en-US" altLang="ja-JP"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57250" lvl="1" indent="-457200">
              <a:lnSpc>
                <a:spcPct val="150000"/>
              </a:lnSpc>
              <a:buFont typeface="Wingdings" panose="05000000000000000000" pitchFamily="2" charset="2"/>
              <a:buChar char="l"/>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血栓症</a:t>
            </a:r>
            <a:endParaRPr lang="en-US" altLang="ja-JP"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57250" lvl="1" indent="-457200">
              <a:lnSpc>
                <a:spcPct val="150000"/>
              </a:lnSpc>
              <a:buFont typeface="Wingdings" panose="05000000000000000000" pitchFamily="2" charset="2"/>
              <a:buChar char="l"/>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閉塞</a:t>
            </a:r>
            <a:endParaRPr lang="en-US" altLang="ja-JP"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57250" lvl="1" indent="-457200">
              <a:lnSpc>
                <a:spcPct val="150000"/>
              </a:lnSpc>
              <a:buFont typeface="Wingdings" panose="05000000000000000000" pitchFamily="2" charset="2"/>
              <a:buChar char="l"/>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静脈炎</a:t>
            </a:r>
            <a:endParaRPr kumimoji="1"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9863781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8F1E40D2-764C-4DA4-8D57-8E1AAEBD2938}"/>
              </a:ext>
            </a:extLst>
          </p:cNvPr>
          <p:cNvSpPr>
            <a:spLocks noGrp="1"/>
          </p:cNvSpPr>
          <p:nvPr>
            <p:ph type="body" sz="quarter" idx="11"/>
          </p:nvPr>
        </p:nvSpPr>
        <p:spPr/>
        <p:txBody>
          <a:bodyPr/>
          <a:lstStyle/>
          <a:p>
            <a:r>
              <a:rPr lang="en-US" altLang="ja-JP" sz="4800" dirty="0"/>
              <a:t>PICC</a:t>
            </a:r>
            <a:r>
              <a:rPr lang="ja-JP" altLang="en-US" sz="4800" dirty="0">
                <a:latin typeface="Meiryo UI" panose="020B0604030504040204" pitchFamily="50" charset="-128"/>
                <a:ea typeface="Meiryo UI" panose="020B0604030504040204" pitchFamily="50" charset="-128"/>
              </a:rPr>
              <a:t>固定方法</a:t>
            </a:r>
            <a:endParaRPr kumimoji="1" lang="ja-JP" altLang="en-US" dirty="0">
              <a:latin typeface="Meiryo UI" panose="020B0604030504040204" pitchFamily="50" charset="-128"/>
              <a:ea typeface="Meiryo UI" panose="020B0604030504040204" pitchFamily="50" charset="-128"/>
            </a:endParaRPr>
          </a:p>
        </p:txBody>
      </p:sp>
      <p:sp>
        <p:nvSpPr>
          <p:cNvPr id="10" name="テキスト プレースホルダー 9">
            <a:extLst>
              <a:ext uri="{FF2B5EF4-FFF2-40B4-BE49-F238E27FC236}">
                <a16:creationId xmlns:a16="http://schemas.microsoft.com/office/drawing/2014/main" id="{4C63E0F7-89C4-466E-AED7-4342943ED1EE}"/>
              </a:ext>
            </a:extLst>
          </p:cNvPr>
          <p:cNvSpPr>
            <a:spLocks noGrp="1"/>
          </p:cNvSpPr>
          <p:nvPr>
            <p:ph type="body" sz="quarter" idx="12"/>
          </p:nvPr>
        </p:nvSpPr>
        <p:spPr/>
        <p:txBody>
          <a:bodyPr/>
          <a:lstStyle/>
          <a:p>
            <a:endParaRPr lang="ja-JP" altLang="en-US"/>
          </a:p>
        </p:txBody>
      </p:sp>
      <p:pic>
        <p:nvPicPr>
          <p:cNvPr id="4" name="図 3">
            <a:extLst>
              <a:ext uri="{FF2B5EF4-FFF2-40B4-BE49-F238E27FC236}">
                <a16:creationId xmlns:a16="http://schemas.microsoft.com/office/drawing/2014/main" id="{52CE6C11-C3B8-48AC-A2D0-307DA1C9263A}"/>
              </a:ext>
            </a:extLst>
          </p:cNvPr>
          <p:cNvPicPr>
            <a:picLocks noChangeAspect="1"/>
          </p:cNvPicPr>
          <p:nvPr/>
        </p:nvPicPr>
        <p:blipFill>
          <a:blip r:embed="rId3"/>
          <a:stretch>
            <a:fillRect/>
          </a:stretch>
        </p:blipFill>
        <p:spPr>
          <a:xfrm>
            <a:off x="1316443" y="2889493"/>
            <a:ext cx="11487150" cy="4143375"/>
          </a:xfrm>
          <a:prstGeom prst="rect">
            <a:avLst/>
          </a:prstGeom>
        </p:spPr>
      </p:pic>
    </p:spTree>
    <p:extLst>
      <p:ext uri="{BB962C8B-B14F-4D97-AF65-F5344CB8AC3E}">
        <p14:creationId xmlns:p14="http://schemas.microsoft.com/office/powerpoint/2010/main" val="375624896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8F1E40D2-764C-4DA4-8D57-8E1AAEBD2938}"/>
              </a:ext>
            </a:extLst>
          </p:cNvPr>
          <p:cNvSpPr>
            <a:spLocks noGrp="1"/>
          </p:cNvSpPr>
          <p:nvPr>
            <p:ph type="body" sz="quarter" idx="11"/>
          </p:nvPr>
        </p:nvSpPr>
        <p:spPr/>
        <p:txBody>
          <a:bodyPr/>
          <a:lstStyle/>
          <a:p>
            <a:r>
              <a:rPr lang="en-US" altLang="ja-JP" sz="4800" dirty="0"/>
              <a:t>PICC</a:t>
            </a:r>
            <a:r>
              <a:rPr lang="ja-JP" altLang="en-US" sz="4800" dirty="0">
                <a:latin typeface="Meiryo UI" panose="020B0604030504040204" pitchFamily="50" charset="-128"/>
                <a:ea typeface="Meiryo UI" panose="020B0604030504040204" pitchFamily="50" charset="-128"/>
              </a:rPr>
              <a:t>固定方法</a:t>
            </a:r>
            <a:endParaRPr kumimoji="1" lang="ja-JP" altLang="en-US" dirty="0">
              <a:latin typeface="Meiryo UI" panose="020B0604030504040204" pitchFamily="50" charset="-128"/>
              <a:ea typeface="Meiryo UI" panose="020B0604030504040204" pitchFamily="50" charset="-128"/>
            </a:endParaRPr>
          </a:p>
        </p:txBody>
      </p:sp>
      <p:sp>
        <p:nvSpPr>
          <p:cNvPr id="10" name="テキスト プレースホルダー 9">
            <a:extLst>
              <a:ext uri="{FF2B5EF4-FFF2-40B4-BE49-F238E27FC236}">
                <a16:creationId xmlns:a16="http://schemas.microsoft.com/office/drawing/2014/main" id="{4C63E0F7-89C4-466E-AED7-4342943ED1EE}"/>
              </a:ext>
            </a:extLst>
          </p:cNvPr>
          <p:cNvSpPr>
            <a:spLocks noGrp="1"/>
          </p:cNvSpPr>
          <p:nvPr>
            <p:ph type="body" sz="quarter" idx="12"/>
          </p:nvPr>
        </p:nvSpPr>
        <p:spPr/>
        <p:txBody>
          <a:bodyPr/>
          <a:lstStyle/>
          <a:p>
            <a:endParaRPr lang="ja-JP" altLang="en-US"/>
          </a:p>
        </p:txBody>
      </p:sp>
      <p:pic>
        <p:nvPicPr>
          <p:cNvPr id="3" name="図 2">
            <a:extLst>
              <a:ext uri="{FF2B5EF4-FFF2-40B4-BE49-F238E27FC236}">
                <a16:creationId xmlns:a16="http://schemas.microsoft.com/office/drawing/2014/main" id="{45E55613-7418-4B82-A46C-380AD7F890D9}"/>
              </a:ext>
            </a:extLst>
          </p:cNvPr>
          <p:cNvPicPr>
            <a:picLocks noChangeAspect="1"/>
          </p:cNvPicPr>
          <p:nvPr/>
        </p:nvPicPr>
        <p:blipFill>
          <a:blip r:embed="rId3"/>
          <a:stretch>
            <a:fillRect/>
          </a:stretch>
        </p:blipFill>
        <p:spPr>
          <a:xfrm>
            <a:off x="1263724" y="2889493"/>
            <a:ext cx="11677650" cy="4114800"/>
          </a:xfrm>
          <a:prstGeom prst="rect">
            <a:avLst/>
          </a:prstGeom>
        </p:spPr>
      </p:pic>
    </p:spTree>
    <p:extLst>
      <p:ext uri="{BB962C8B-B14F-4D97-AF65-F5344CB8AC3E}">
        <p14:creationId xmlns:p14="http://schemas.microsoft.com/office/powerpoint/2010/main" val="212614544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FA348F80-1F96-4F82-9BB2-A7A63E9B75CB}"/>
              </a:ext>
            </a:extLst>
          </p:cNvPr>
          <p:cNvSpPr>
            <a:spLocks noGrp="1"/>
          </p:cNvSpPr>
          <p:nvPr>
            <p:ph type="body" sz="quarter" idx="13"/>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AE3DA450-CF21-4C0C-98B7-2110EA5379D3}"/>
              </a:ext>
            </a:extLst>
          </p:cNvPr>
          <p:cNvSpPr>
            <a:spLocks noGrp="1"/>
          </p:cNvSpPr>
          <p:nvPr>
            <p:ph type="body" sz="quarter" idx="15"/>
          </p:nvPr>
        </p:nvSpPr>
        <p:spPr/>
        <p:txBody>
          <a:bodyPr anchor="b"/>
          <a:lstStyle/>
          <a:p>
            <a:r>
              <a:rPr lang="ja-JP" altLang="en-US" sz="4800" dirty="0">
                <a:latin typeface="Meiryo UI" panose="020B0604030504040204" pitchFamily="50" charset="-128"/>
                <a:ea typeface="Meiryo UI" panose="020B0604030504040204" pitchFamily="50" charset="-128"/>
                <a:cs typeface="Meiryo UI" panose="020B0604030504040204" pitchFamily="50" charset="-128"/>
              </a:rPr>
              <a:t>起因菌の侵入経路からみた感染対策</a:t>
            </a:r>
            <a:endParaRPr kumimoji="1" lang="ja-JP" altLang="en-US" sz="4800" dirty="0"/>
          </a:p>
        </p:txBody>
      </p:sp>
    </p:spTree>
    <p:extLst>
      <p:ext uri="{BB962C8B-B14F-4D97-AF65-F5344CB8AC3E}">
        <p14:creationId xmlns:p14="http://schemas.microsoft.com/office/powerpoint/2010/main" val="282953315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D11AEB58-32E4-4991-AEC0-3F49BBA25ABE}"/>
              </a:ext>
            </a:extLst>
          </p:cNvPr>
          <p:cNvSpPr>
            <a:spLocks noGrp="1"/>
          </p:cNvSpPr>
          <p:nvPr>
            <p:ph type="body" sz="quarter" idx="11"/>
          </p:nvPr>
        </p:nvSpPr>
        <p:spPr/>
        <p:txBody>
          <a:bodyPr/>
          <a:lstStyle/>
          <a:p>
            <a:r>
              <a:rPr lang="ja-JP" altLang="en-US" sz="4800" dirty="0">
                <a:latin typeface="Meiryo UI" panose="020B0604030504040204" pitchFamily="50" charset="-128"/>
                <a:ea typeface="Meiryo UI" panose="020B0604030504040204" pitchFamily="50" charset="-128"/>
              </a:rPr>
              <a:t>起因菌の侵入経路</a:t>
            </a:r>
            <a:endParaRPr kumimoji="1" lang="ja-JP" altLang="en-US" dirty="0">
              <a:latin typeface="Meiryo UI" panose="020B0604030504040204" pitchFamily="50" charset="-128"/>
              <a:ea typeface="Meiryo UI" panose="020B0604030504040204" pitchFamily="50" charset="-128"/>
            </a:endParaRPr>
          </a:p>
        </p:txBody>
      </p:sp>
      <p:sp>
        <p:nvSpPr>
          <p:cNvPr id="3" name="テキスト プレースホルダー 2">
            <a:extLst>
              <a:ext uri="{FF2B5EF4-FFF2-40B4-BE49-F238E27FC236}">
                <a16:creationId xmlns:a16="http://schemas.microsoft.com/office/drawing/2014/main" id="{D3B9C771-C032-4441-AC47-928755592E9C}"/>
              </a:ext>
            </a:extLst>
          </p:cNvPr>
          <p:cNvSpPr>
            <a:spLocks noGrp="1"/>
          </p:cNvSpPr>
          <p:nvPr>
            <p:ph type="body" sz="quarter" idx="12"/>
          </p:nvPr>
        </p:nvSpPr>
        <p:spPr/>
        <p:txBody>
          <a:bodyPr/>
          <a:lstStyle/>
          <a:p>
            <a:endParaRPr kumimoji="1" lang="ja-JP" altLang="en-US"/>
          </a:p>
        </p:txBody>
      </p:sp>
      <p:pic>
        <p:nvPicPr>
          <p:cNvPr id="4" name="Picture 14">
            <a:extLst>
              <a:ext uri="{FF2B5EF4-FFF2-40B4-BE49-F238E27FC236}">
                <a16:creationId xmlns:a16="http://schemas.microsoft.com/office/drawing/2014/main" id="{5AB808AD-194C-40A3-8EDB-C326AEA806C1}"/>
              </a:ext>
            </a:extLst>
          </p:cNvPr>
          <p:cNvPicPr>
            <a:picLocks noChangeAspect="1" noChangeArrowheads="1"/>
          </p:cNvPicPr>
          <p:nvPr/>
        </p:nvPicPr>
        <p:blipFill>
          <a:blip r:embed="rId3" cstate="print"/>
          <a:srcRect/>
          <a:stretch>
            <a:fillRect/>
          </a:stretch>
        </p:blipFill>
        <p:spPr bwMode="auto">
          <a:xfrm>
            <a:off x="4408488" y="2672456"/>
            <a:ext cx="7154862" cy="4740275"/>
          </a:xfrm>
          <a:prstGeom prst="rect">
            <a:avLst/>
          </a:prstGeom>
          <a:noFill/>
          <a:ln w="9525">
            <a:noFill/>
            <a:miter lim="800000"/>
            <a:headEnd/>
            <a:tailEnd/>
          </a:ln>
        </p:spPr>
      </p:pic>
      <p:sp>
        <p:nvSpPr>
          <p:cNvPr id="5" name="Line 5">
            <a:extLst>
              <a:ext uri="{FF2B5EF4-FFF2-40B4-BE49-F238E27FC236}">
                <a16:creationId xmlns:a16="http://schemas.microsoft.com/office/drawing/2014/main" id="{0CFDF5CF-9F2A-43AB-9C62-528C34FC9459}"/>
              </a:ext>
            </a:extLst>
          </p:cNvPr>
          <p:cNvSpPr>
            <a:spLocks noChangeShapeType="1"/>
          </p:cNvSpPr>
          <p:nvPr/>
        </p:nvSpPr>
        <p:spPr bwMode="auto">
          <a:xfrm>
            <a:off x="5841628" y="5215011"/>
            <a:ext cx="882650" cy="757237"/>
          </a:xfrm>
          <a:prstGeom prst="line">
            <a:avLst/>
          </a:prstGeom>
          <a:noFill/>
          <a:ln w="57150">
            <a:solidFill>
              <a:srgbClr val="5AC9E6"/>
            </a:solidFill>
            <a:round/>
            <a:headEnd/>
            <a:tailEnd type="triangle" w="med" len="med"/>
          </a:ln>
        </p:spPr>
        <p:txBody>
          <a:bodyPr/>
          <a:lstStyle/>
          <a:p>
            <a:endParaRPr lang="ja-JP" altLang="en-US">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Line 7">
            <a:extLst>
              <a:ext uri="{FF2B5EF4-FFF2-40B4-BE49-F238E27FC236}">
                <a16:creationId xmlns:a16="http://schemas.microsoft.com/office/drawing/2014/main" id="{DDE6BB4E-477F-4B25-B4B7-1DBA754E3511}"/>
              </a:ext>
            </a:extLst>
          </p:cNvPr>
          <p:cNvSpPr>
            <a:spLocks noChangeShapeType="1"/>
          </p:cNvSpPr>
          <p:nvPr/>
        </p:nvSpPr>
        <p:spPr bwMode="auto">
          <a:xfrm>
            <a:off x="7370192" y="4460080"/>
            <a:ext cx="69850" cy="1080120"/>
          </a:xfrm>
          <a:prstGeom prst="line">
            <a:avLst/>
          </a:prstGeom>
          <a:noFill/>
          <a:ln w="57150">
            <a:solidFill>
              <a:srgbClr val="5AC9E6"/>
            </a:solidFill>
            <a:round/>
            <a:headEnd/>
            <a:tailEnd type="triangle" w="med" len="med"/>
          </a:ln>
        </p:spPr>
        <p:txBody>
          <a:bodyPr/>
          <a:lstStyle/>
          <a:p>
            <a:endParaRPr lang="ja-JP" altLang="en-US">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Text Box 8">
            <a:extLst>
              <a:ext uri="{FF2B5EF4-FFF2-40B4-BE49-F238E27FC236}">
                <a16:creationId xmlns:a16="http://schemas.microsoft.com/office/drawing/2014/main" id="{F6B38069-6137-416D-9403-8A4847864907}"/>
              </a:ext>
            </a:extLst>
          </p:cNvPr>
          <p:cNvSpPr txBox="1">
            <a:spLocks noChangeArrowheads="1"/>
          </p:cNvSpPr>
          <p:nvPr/>
        </p:nvSpPr>
        <p:spPr bwMode="auto">
          <a:xfrm>
            <a:off x="6153150" y="3680047"/>
            <a:ext cx="2667000" cy="708025"/>
          </a:xfrm>
          <a:prstGeom prst="rect">
            <a:avLst/>
          </a:prstGeom>
          <a:noFill/>
          <a:ln w="9525">
            <a:noFill/>
            <a:miter lim="800000"/>
            <a:headEnd/>
            <a:tailEnd/>
          </a:ln>
        </p:spPr>
        <p:txBody>
          <a:bodyPr>
            <a:spAutoFit/>
          </a:bodyPr>
          <a:lstStyle/>
          <a:p>
            <a:pPr>
              <a:defRPr/>
            </a:pPr>
            <a:r>
              <a:rPr kumimoji="1" lang="ja-JP" altLang="en-US" sz="2000" b="1"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②ライン接続部の</a:t>
            </a:r>
            <a:endParaRPr kumimoji="1" lang="en-US" altLang="ja-JP" sz="2000" b="1" i="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kumimoji="1" lang="ja-JP" altLang="en-US" sz="2000" b="1"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直接的汚染（ハブ）</a:t>
            </a:r>
          </a:p>
        </p:txBody>
      </p:sp>
      <p:sp>
        <p:nvSpPr>
          <p:cNvPr id="8" name="Text Box 10">
            <a:extLst>
              <a:ext uri="{FF2B5EF4-FFF2-40B4-BE49-F238E27FC236}">
                <a16:creationId xmlns:a16="http://schemas.microsoft.com/office/drawing/2014/main" id="{A166B8DC-E52B-4A44-B6B9-B0909E780747}"/>
              </a:ext>
            </a:extLst>
          </p:cNvPr>
          <p:cNvSpPr txBox="1">
            <a:spLocks noChangeArrowheads="1"/>
          </p:cNvSpPr>
          <p:nvPr/>
        </p:nvSpPr>
        <p:spPr bwMode="auto">
          <a:xfrm>
            <a:off x="8395270" y="5698231"/>
            <a:ext cx="3549080" cy="708025"/>
          </a:xfrm>
          <a:prstGeom prst="rect">
            <a:avLst/>
          </a:prstGeom>
          <a:solidFill>
            <a:schemeClr val="bg1"/>
          </a:solidFill>
          <a:ln w="9525">
            <a:noFill/>
            <a:miter lim="800000"/>
            <a:headEnd/>
            <a:tailEnd/>
          </a:ln>
        </p:spPr>
        <p:txBody>
          <a:bodyPr wrap="square">
            <a:spAutoFit/>
          </a:bodyPr>
          <a:lstStyle/>
          <a:p>
            <a:pPr>
              <a:defRPr/>
            </a:pPr>
            <a:r>
              <a:rPr kumimoji="1" lang="ja-JP" altLang="en-US" sz="2000" b="1"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④輸液セットや注射器、</a:t>
            </a:r>
          </a:p>
          <a:p>
            <a:pPr>
              <a:defRPr/>
            </a:pPr>
            <a:r>
              <a:rPr kumimoji="1" lang="ja-JP" altLang="en-US" sz="2000" b="1"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三方活栓など器具を介する経路</a:t>
            </a:r>
          </a:p>
        </p:txBody>
      </p:sp>
      <p:sp>
        <p:nvSpPr>
          <p:cNvPr id="9" name="Line 11">
            <a:extLst>
              <a:ext uri="{FF2B5EF4-FFF2-40B4-BE49-F238E27FC236}">
                <a16:creationId xmlns:a16="http://schemas.microsoft.com/office/drawing/2014/main" id="{9B28F8AD-66CE-40EB-BDE4-2FABE051CE66}"/>
              </a:ext>
            </a:extLst>
          </p:cNvPr>
          <p:cNvSpPr>
            <a:spLocks noChangeShapeType="1"/>
          </p:cNvSpPr>
          <p:nvPr/>
        </p:nvSpPr>
        <p:spPr bwMode="auto">
          <a:xfrm flipH="1" flipV="1">
            <a:off x="10052048" y="5241601"/>
            <a:ext cx="379413" cy="583629"/>
          </a:xfrm>
          <a:prstGeom prst="line">
            <a:avLst/>
          </a:prstGeom>
          <a:noFill/>
          <a:ln w="57150">
            <a:solidFill>
              <a:srgbClr val="5AC9E6"/>
            </a:solidFill>
            <a:round/>
            <a:headEnd/>
            <a:tailEnd type="triangle" w="med" len="med"/>
          </a:ln>
        </p:spPr>
        <p:txBody>
          <a:bodyPr/>
          <a:lstStyle/>
          <a:p>
            <a:endParaRPr lang="ja-JP" altLang="en-US">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Line 12">
            <a:extLst>
              <a:ext uri="{FF2B5EF4-FFF2-40B4-BE49-F238E27FC236}">
                <a16:creationId xmlns:a16="http://schemas.microsoft.com/office/drawing/2014/main" id="{99AEFD57-5582-4717-BF67-7CAB9CEADA54}"/>
              </a:ext>
            </a:extLst>
          </p:cNvPr>
          <p:cNvSpPr>
            <a:spLocks noChangeShapeType="1"/>
          </p:cNvSpPr>
          <p:nvPr/>
        </p:nvSpPr>
        <p:spPr bwMode="auto">
          <a:xfrm>
            <a:off x="9694639" y="2875904"/>
            <a:ext cx="53975" cy="617537"/>
          </a:xfrm>
          <a:prstGeom prst="line">
            <a:avLst/>
          </a:prstGeom>
          <a:noFill/>
          <a:ln w="57150">
            <a:solidFill>
              <a:srgbClr val="5AC9E6"/>
            </a:solidFill>
            <a:round/>
            <a:headEnd/>
            <a:tailEnd type="triangle" w="med" len="med"/>
          </a:ln>
        </p:spPr>
        <p:txBody>
          <a:bodyPr/>
          <a:lstStyle/>
          <a:p>
            <a:endParaRPr lang="ja-JP" altLang="en-US">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Rectangle 21">
            <a:extLst>
              <a:ext uri="{FF2B5EF4-FFF2-40B4-BE49-F238E27FC236}">
                <a16:creationId xmlns:a16="http://schemas.microsoft.com/office/drawing/2014/main" id="{6C25399A-7782-4E83-A0C2-F33C017EE4AA}"/>
              </a:ext>
            </a:extLst>
          </p:cNvPr>
          <p:cNvSpPr>
            <a:spLocks noChangeArrowheads="1"/>
          </p:cNvSpPr>
          <p:nvPr/>
        </p:nvSpPr>
        <p:spPr bwMode="auto">
          <a:xfrm>
            <a:off x="3486150" y="4557984"/>
            <a:ext cx="3505200" cy="838200"/>
          </a:xfrm>
          <a:prstGeom prst="rect">
            <a:avLst/>
          </a:prstGeom>
          <a:noFill/>
          <a:ln w="9525">
            <a:noFill/>
            <a:miter lim="800000"/>
            <a:headEnd/>
            <a:tailEnd/>
          </a:ln>
        </p:spPr>
        <p:txBody>
          <a:bodyPr wrap="none" anchor="ctr"/>
          <a:lstStyle/>
          <a:p>
            <a:pPr>
              <a:defRPr/>
            </a:pPr>
            <a:r>
              <a:rPr lang="ja-JP" altLang="en-US" sz="2000" b="1"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①皮膚の細菌移動と菌の定着</a:t>
            </a:r>
            <a:endParaRPr lang="en-US" altLang="ja-JP" sz="2000" b="1" i="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2000" b="1"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（カテーテル挿入部）</a:t>
            </a:r>
          </a:p>
        </p:txBody>
      </p:sp>
      <p:sp>
        <p:nvSpPr>
          <p:cNvPr id="12" name="Text Box 9">
            <a:extLst>
              <a:ext uri="{FF2B5EF4-FFF2-40B4-BE49-F238E27FC236}">
                <a16:creationId xmlns:a16="http://schemas.microsoft.com/office/drawing/2014/main" id="{811FAEF0-FEF6-444B-88E6-D61421999BE6}"/>
              </a:ext>
            </a:extLst>
          </p:cNvPr>
          <p:cNvSpPr txBox="1">
            <a:spLocks noChangeArrowheads="1"/>
          </p:cNvSpPr>
          <p:nvPr/>
        </p:nvSpPr>
        <p:spPr bwMode="auto">
          <a:xfrm>
            <a:off x="8763000" y="2443856"/>
            <a:ext cx="1733550" cy="400050"/>
          </a:xfrm>
          <a:prstGeom prst="rect">
            <a:avLst/>
          </a:prstGeom>
          <a:solidFill>
            <a:schemeClr val="bg1"/>
          </a:solidFill>
          <a:ln w="9525">
            <a:noFill/>
            <a:miter lim="800000"/>
            <a:headEnd/>
            <a:tailEnd/>
          </a:ln>
        </p:spPr>
        <p:txBody>
          <a:bodyPr wrap="none">
            <a:spAutoFit/>
          </a:bodyPr>
          <a:lstStyle/>
          <a:p>
            <a:pPr>
              <a:defRPr/>
            </a:pPr>
            <a:r>
              <a:rPr kumimoji="1" lang="ja-JP" altLang="en-US" sz="2000" b="1"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③輸液の汚染</a:t>
            </a:r>
          </a:p>
        </p:txBody>
      </p:sp>
      <p:sp>
        <p:nvSpPr>
          <p:cNvPr id="13" name="テキスト ボックス 13">
            <a:extLst>
              <a:ext uri="{FF2B5EF4-FFF2-40B4-BE49-F238E27FC236}">
                <a16:creationId xmlns:a16="http://schemas.microsoft.com/office/drawing/2014/main" id="{D105AAAB-7B11-4726-ADFB-058151C7510D}"/>
              </a:ext>
            </a:extLst>
          </p:cNvPr>
          <p:cNvSpPr txBox="1">
            <a:spLocks noChangeArrowheads="1"/>
          </p:cNvSpPr>
          <p:nvPr/>
        </p:nvSpPr>
        <p:spPr bwMode="auto">
          <a:xfrm>
            <a:off x="6991350" y="6836344"/>
            <a:ext cx="3962400" cy="400050"/>
          </a:xfrm>
          <a:prstGeom prst="rect">
            <a:avLst/>
          </a:prstGeom>
          <a:noFill/>
          <a:ln w="9525">
            <a:noFill/>
            <a:miter lim="800000"/>
            <a:headEnd/>
            <a:tailEnd/>
          </a:ln>
        </p:spPr>
        <p:txBody>
          <a:bodyPr>
            <a:spAutoFit/>
          </a:bodyPr>
          <a:lstStyle/>
          <a:p>
            <a:r>
              <a:rPr kumimoji="1" lang="ja-JP" altLang="en-US" sz="2000" b="1"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←他の病原巣からの血行性播種</a:t>
            </a:r>
          </a:p>
        </p:txBody>
      </p:sp>
      <p:sp>
        <p:nvSpPr>
          <p:cNvPr id="14" name="Rectangle 4">
            <a:extLst>
              <a:ext uri="{FF2B5EF4-FFF2-40B4-BE49-F238E27FC236}">
                <a16:creationId xmlns:a16="http://schemas.microsoft.com/office/drawing/2014/main" id="{84C273C1-DE18-4601-A3C8-0A6D1FBAF943}"/>
              </a:ext>
            </a:extLst>
          </p:cNvPr>
          <p:cNvSpPr>
            <a:spLocks noChangeArrowheads="1"/>
          </p:cNvSpPr>
          <p:nvPr/>
        </p:nvSpPr>
        <p:spPr bwMode="auto">
          <a:xfrm>
            <a:off x="4005032" y="7578813"/>
            <a:ext cx="7848600" cy="369332"/>
          </a:xfrm>
          <a:prstGeom prst="rect">
            <a:avLst/>
          </a:prstGeom>
          <a:noFill/>
          <a:ln w="9525">
            <a:noFill/>
            <a:miter lim="800000"/>
            <a:headEnd/>
            <a:tailEnd/>
          </a:ln>
        </p:spPr>
        <p:txBody>
          <a:bodyPr>
            <a:spAutoFit/>
          </a:bodyPr>
          <a:lstStyle/>
          <a:p>
            <a:pPr>
              <a:defRPr/>
            </a:pPr>
            <a:r>
              <a:rPr kumimoji="1" lang="en-US" altLang="ja-JP" sz="900"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CDC</a:t>
            </a:r>
            <a:r>
              <a:rPr kumimoji="1" lang="ja-JP" altLang="en-US" sz="900"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Centers for Disease Control and Prevention</a:t>
            </a:r>
            <a:r>
              <a:rPr kumimoji="1" lang="ja-JP" altLang="en-US" sz="900"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（米国疾病予防管理センター）</a:t>
            </a:r>
            <a:r>
              <a:rPr kumimoji="1" lang="en-US" altLang="ja-JP" sz="900"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Guidelines for the Prevention of Intravascular Catheter-Related Infections  </a:t>
            </a:r>
            <a:r>
              <a:rPr kumimoji="1" lang="ja-JP" altLang="en-US" sz="900"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血管内カテーテル関連感染防止</a:t>
            </a:r>
            <a:r>
              <a:rPr kumimoji="1" lang="en-US" altLang="ja-JP" sz="900"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CDC</a:t>
            </a:r>
            <a:r>
              <a:rPr kumimoji="1" lang="ja-JP" altLang="en-US" sz="900"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ガイドライン</a:t>
            </a:r>
            <a:r>
              <a:rPr kumimoji="1" lang="en-US" altLang="ja-JP" sz="900"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2011</a:t>
            </a:r>
            <a:endParaRPr kumimoji="1" lang="ja-JP" altLang="en-US" sz="900" i="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9971753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78EA2EA2-F9AC-47F4-AE99-24181A536F39}"/>
              </a:ext>
            </a:extLst>
          </p:cNvPr>
          <p:cNvSpPr>
            <a:spLocks noGrp="1"/>
          </p:cNvSpPr>
          <p:nvPr>
            <p:ph type="body" sz="quarter" idx="13"/>
          </p:nvPr>
        </p:nvSpPr>
        <p:spPr/>
        <p:txBody>
          <a:bodyPr/>
          <a:lstStyle/>
          <a:p>
            <a:endParaRPr lang="ja-JP" altLang="en-US"/>
          </a:p>
        </p:txBody>
      </p:sp>
      <p:sp>
        <p:nvSpPr>
          <p:cNvPr id="7" name="テキスト プレースホルダー 6">
            <a:extLst>
              <a:ext uri="{FF2B5EF4-FFF2-40B4-BE49-F238E27FC236}">
                <a16:creationId xmlns:a16="http://schemas.microsoft.com/office/drawing/2014/main" id="{74DE0131-5764-4912-8020-7EEF91BE99B9}"/>
              </a:ext>
            </a:extLst>
          </p:cNvPr>
          <p:cNvSpPr>
            <a:spLocks noGrp="1"/>
          </p:cNvSpPr>
          <p:nvPr>
            <p:ph type="body" sz="quarter" idx="14"/>
          </p:nvPr>
        </p:nvSpPr>
        <p:spPr/>
        <p:txBody>
          <a:bodyPr/>
          <a:lstStyle/>
          <a:p>
            <a:endParaRPr lang="ja-JP" altLang="en-US" dirty="0"/>
          </a:p>
        </p:txBody>
      </p:sp>
      <p:sp>
        <p:nvSpPr>
          <p:cNvPr id="8" name="テキスト プレースホルダー 7">
            <a:extLst>
              <a:ext uri="{FF2B5EF4-FFF2-40B4-BE49-F238E27FC236}">
                <a16:creationId xmlns:a16="http://schemas.microsoft.com/office/drawing/2014/main" id="{0200024A-70B5-4958-BE13-945AD46D1051}"/>
              </a:ext>
            </a:extLst>
          </p:cNvPr>
          <p:cNvSpPr>
            <a:spLocks noGrp="1"/>
          </p:cNvSpPr>
          <p:nvPr>
            <p:ph type="body" sz="quarter" idx="17"/>
          </p:nvPr>
        </p:nvSpPr>
        <p:spPr/>
        <p:txBody>
          <a:bodyPr/>
          <a:lstStyle/>
          <a:p>
            <a:r>
              <a:rPr lang="en-US" altLang="ja-JP" sz="2400" b="1" dirty="0">
                <a:solidFill>
                  <a:schemeClr val="tx1"/>
                </a:solidFill>
                <a:ea typeface="Meiryo UI" panose="020B0604030504040204" pitchFamily="50" charset="-128"/>
              </a:rPr>
              <a:t>CDC</a:t>
            </a: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ガイドライン　</a:t>
            </a:r>
            <a:r>
              <a:rPr lang="en-US" altLang="ja-JP" sz="2400" b="1" dirty="0">
                <a:solidFill>
                  <a:schemeClr val="tx1"/>
                </a:solidFill>
                <a:ea typeface="Meiryo UI" panose="020B0604030504040204" pitchFamily="50" charset="-128"/>
              </a:rPr>
              <a:t>2011</a:t>
            </a:r>
          </a:p>
          <a:p>
            <a:endParaRPr lang="ja-JP" altLang="en-US" dirty="0">
              <a:solidFill>
                <a:schemeClr val="tx1"/>
              </a:solidFill>
            </a:endParaRPr>
          </a:p>
        </p:txBody>
      </p:sp>
      <p:sp>
        <p:nvSpPr>
          <p:cNvPr id="9" name="テキスト プレースホルダー 8">
            <a:extLst>
              <a:ext uri="{FF2B5EF4-FFF2-40B4-BE49-F238E27FC236}">
                <a16:creationId xmlns:a16="http://schemas.microsoft.com/office/drawing/2014/main" id="{97397BA9-663D-4B64-91C8-62CB50D06FA6}"/>
              </a:ext>
            </a:extLst>
          </p:cNvPr>
          <p:cNvSpPr>
            <a:spLocks noGrp="1"/>
          </p:cNvSpPr>
          <p:nvPr>
            <p:ph type="body" sz="quarter" idx="18"/>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20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成人の場合、</a:t>
            </a:r>
            <a:r>
              <a:rPr kumimoji="0" lang="ja-JP" altLang="en-US" sz="2000" b="1" i="0" u="none" strike="noStrike" kern="1200" cap="none" spc="0" normalizeH="0" baseline="0" noProof="0" dirty="0">
                <a:ln>
                  <a:noFill/>
                </a:ln>
                <a:solidFill>
                  <a:srgbClr val="EE0000"/>
                </a:solidFill>
                <a:effectLst/>
                <a:uLnTx/>
                <a:uFillTx/>
                <a:latin typeface="Meiryo UI" panose="020B0604030504040204" pitchFamily="50" charset="-128"/>
                <a:ea typeface="Meiryo UI" panose="020B0604030504040204" pitchFamily="50" charset="-128"/>
                <a:cs typeface="Meiryo UI" panose="020B0604030504040204" pitchFamily="50" charset="-128"/>
              </a:rPr>
              <a:t>中心静脈アクセスには、大腿静脈の使用は避けること</a:t>
            </a:r>
            <a:r>
              <a:rPr kumimoji="0" lang="ja-JP" altLang="en-US" sz="20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（カテゴリー</a:t>
            </a:r>
            <a:r>
              <a:rPr kumimoji="0" lang="en-US" altLang="ja-JP" sz="2000" b="1" i="0" u="none" strike="noStrike" kern="1200" cap="none" spc="0" normalizeH="0" baseline="0" noProof="0" dirty="0" err="1">
                <a:ln>
                  <a:noFill/>
                </a:ln>
                <a:solidFill>
                  <a:srgbClr val="000000"/>
                </a:solidFill>
                <a:effectLst/>
                <a:uLnTx/>
                <a:uFillTx/>
                <a:ea typeface="Meiryo UI" panose="020B0604030504040204" pitchFamily="50" charset="-128"/>
              </a:rPr>
              <a:t>ⅠA</a:t>
            </a:r>
            <a:r>
              <a:rPr kumimoji="0" lang="ja-JP" altLang="en-US" sz="20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0" lang="en-US" altLang="ja-JP" sz="20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0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20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成人の場合、感染リスクを最小限にするため、頸部や大腿部ではなく、鎖骨下領域を挿入部位とすること（カテゴリー</a:t>
            </a:r>
            <a:r>
              <a:rPr kumimoji="0" lang="en-US" altLang="ja-JP" sz="2000" b="1" i="0" u="none" strike="noStrike" kern="1200" cap="none" spc="0" normalizeH="0" baseline="0" noProof="0" dirty="0" err="1">
                <a:ln>
                  <a:noFill/>
                </a:ln>
                <a:solidFill>
                  <a:srgbClr val="000000"/>
                </a:solidFill>
                <a:effectLst/>
                <a:uLnTx/>
                <a:uFillTx/>
                <a:ea typeface="Meiryo UI" panose="020B0604030504040204" pitchFamily="50" charset="-128"/>
              </a:rPr>
              <a:t>ⅠB</a:t>
            </a:r>
            <a:r>
              <a:rPr kumimoji="0" lang="ja-JP" altLang="en-US" sz="20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0" lang="en-US" altLang="ja-JP" sz="20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20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20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感染性合併症の発生低減のために推奨される部位に中心静脈デバイスを留置するリスクおよびメリットと、機械的合併症のリスクを比較検討すること（カテゴリー</a:t>
            </a:r>
            <a:r>
              <a:rPr kumimoji="0" lang="en-US" altLang="ja-JP" sz="2000" b="1" i="0" u="none" strike="noStrike" kern="1200" cap="none" spc="0" normalizeH="0" baseline="0" noProof="0" dirty="0" err="1">
                <a:ln>
                  <a:noFill/>
                </a:ln>
                <a:solidFill>
                  <a:srgbClr val="000000"/>
                </a:solidFill>
                <a:effectLst/>
                <a:uLnTx/>
                <a:uFillTx/>
                <a:ea typeface="Meiryo UI" panose="020B0604030504040204" pitchFamily="50" charset="-128"/>
              </a:rPr>
              <a:t>ⅠA</a:t>
            </a:r>
            <a:r>
              <a:rPr kumimoji="0" lang="ja-JP" altLang="en-US" sz="20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endParaRPr lang="ja-JP" altLang="en-US" dirty="0"/>
          </a:p>
        </p:txBody>
      </p:sp>
      <p:sp>
        <p:nvSpPr>
          <p:cNvPr id="4" name="テキスト プレースホルダー 3">
            <a:extLst>
              <a:ext uri="{FF2B5EF4-FFF2-40B4-BE49-F238E27FC236}">
                <a16:creationId xmlns:a16="http://schemas.microsoft.com/office/drawing/2014/main" id="{0AB90D50-8A7F-4EFB-9E35-DD45C28DE5DD}"/>
              </a:ext>
            </a:extLst>
          </p:cNvPr>
          <p:cNvSpPr>
            <a:spLocks noGrp="1"/>
          </p:cNvSpPr>
          <p:nvPr>
            <p:ph type="body" sz="quarter" idx="11"/>
          </p:nvPr>
        </p:nvSpPr>
        <p:spPr/>
        <p:txBody>
          <a:bodyPr/>
          <a:lstStyle/>
          <a:p>
            <a:r>
              <a:rPr lang="ja-JP" altLang="en-US" sz="4800" dirty="0">
                <a:latin typeface="Meiryo UI" panose="020B0604030504040204" pitchFamily="50" charset="-128"/>
                <a:ea typeface="Meiryo UI" panose="020B0604030504040204" pitchFamily="50" charset="-128"/>
              </a:rPr>
              <a:t>大腿静脈へのアクセスは避けるべき</a:t>
            </a:r>
            <a:endParaRPr lang="ja-JP" altLang="en-US" dirty="0">
              <a:latin typeface="Meiryo UI" panose="020B0604030504040204" pitchFamily="50" charset="-128"/>
              <a:ea typeface="Meiryo UI" panose="020B0604030504040204" pitchFamily="50" charset="-128"/>
            </a:endParaRPr>
          </a:p>
        </p:txBody>
      </p:sp>
      <p:sp>
        <p:nvSpPr>
          <p:cNvPr id="5" name="テキスト プレースホルダー 4">
            <a:extLst>
              <a:ext uri="{FF2B5EF4-FFF2-40B4-BE49-F238E27FC236}">
                <a16:creationId xmlns:a16="http://schemas.microsoft.com/office/drawing/2014/main" id="{09128AB9-0C87-4377-A9D7-A7D543B58430}"/>
              </a:ext>
            </a:extLst>
          </p:cNvPr>
          <p:cNvSpPr>
            <a:spLocks noGrp="1"/>
          </p:cNvSpPr>
          <p:nvPr>
            <p:ph type="body" sz="quarter" idx="12"/>
          </p:nvPr>
        </p:nvSpPr>
        <p:spPr/>
        <p:txBody>
          <a:bodyPr/>
          <a:lstStyle/>
          <a:p>
            <a:endParaRPr lang="ja-JP" altLang="en-US"/>
          </a:p>
        </p:txBody>
      </p:sp>
      <p:pic>
        <p:nvPicPr>
          <p:cNvPr id="10" name="Picture 12">
            <a:extLst>
              <a:ext uri="{FF2B5EF4-FFF2-40B4-BE49-F238E27FC236}">
                <a16:creationId xmlns:a16="http://schemas.microsoft.com/office/drawing/2014/main" id="{D03B0485-41E6-4C2B-9D7F-CB73DAAC995E}"/>
              </a:ext>
            </a:extLst>
          </p:cNvPr>
          <p:cNvPicPr>
            <a:picLocks noChangeAspect="1" noChangeArrowheads="1"/>
          </p:cNvPicPr>
          <p:nvPr/>
        </p:nvPicPr>
        <p:blipFill>
          <a:blip r:embed="rId3" cstate="print"/>
          <a:srcRect/>
          <a:stretch>
            <a:fillRect/>
          </a:stretch>
        </p:blipFill>
        <p:spPr bwMode="auto">
          <a:xfrm>
            <a:off x="1651943" y="2465607"/>
            <a:ext cx="3446463" cy="4924425"/>
          </a:xfrm>
          <a:prstGeom prst="rect">
            <a:avLst/>
          </a:prstGeom>
          <a:noFill/>
          <a:ln w="9525">
            <a:noFill/>
            <a:miter lim="800000"/>
            <a:headEnd/>
            <a:tailEnd/>
          </a:ln>
        </p:spPr>
      </p:pic>
      <p:sp>
        <p:nvSpPr>
          <p:cNvPr id="11" name="Text Box 8">
            <a:extLst>
              <a:ext uri="{FF2B5EF4-FFF2-40B4-BE49-F238E27FC236}">
                <a16:creationId xmlns:a16="http://schemas.microsoft.com/office/drawing/2014/main" id="{A38B79BB-83FC-4068-BE7C-F05B1013BE87}"/>
              </a:ext>
            </a:extLst>
          </p:cNvPr>
          <p:cNvSpPr txBox="1">
            <a:spLocks noChangeArrowheads="1"/>
          </p:cNvSpPr>
          <p:nvPr/>
        </p:nvSpPr>
        <p:spPr bwMode="auto">
          <a:xfrm>
            <a:off x="3947469" y="2628212"/>
            <a:ext cx="1107996" cy="369332"/>
          </a:xfrm>
          <a:prstGeom prst="rect">
            <a:avLst/>
          </a:prstGeom>
          <a:noFill/>
          <a:ln w="9525">
            <a:noFill/>
            <a:miter lim="800000"/>
            <a:headEnd/>
            <a:tailEnd/>
          </a:ln>
        </p:spPr>
        <p:txBody>
          <a:bodyPr wrap="none">
            <a:spAutoFit/>
          </a:bodyPr>
          <a:lstStyle/>
          <a:p>
            <a:r>
              <a:rPr kumimoji="1" lang="ja-JP" altLang="en-US" sz="1800" b="1" i="0" dirty="0">
                <a:latin typeface="Meiryo UI" panose="020B0604030504040204" pitchFamily="50" charset="-128"/>
                <a:ea typeface="Meiryo UI" panose="020B0604030504040204" pitchFamily="50" charset="-128"/>
                <a:cs typeface="Meiryo UI" panose="020B0604030504040204" pitchFamily="50" charset="-128"/>
              </a:rPr>
              <a:t>内頸静脈</a:t>
            </a:r>
          </a:p>
        </p:txBody>
      </p:sp>
      <p:sp>
        <p:nvSpPr>
          <p:cNvPr id="12" name="Text Box 10">
            <a:extLst>
              <a:ext uri="{FF2B5EF4-FFF2-40B4-BE49-F238E27FC236}">
                <a16:creationId xmlns:a16="http://schemas.microsoft.com/office/drawing/2014/main" id="{FEA87BC6-B809-431D-AA70-C3047AFDCF1D}"/>
              </a:ext>
            </a:extLst>
          </p:cNvPr>
          <p:cNvSpPr txBox="1">
            <a:spLocks noChangeArrowheads="1"/>
          </p:cNvSpPr>
          <p:nvPr/>
        </p:nvSpPr>
        <p:spPr bwMode="auto">
          <a:xfrm>
            <a:off x="1717279" y="2996953"/>
            <a:ext cx="1335087" cy="366713"/>
          </a:xfrm>
          <a:prstGeom prst="rect">
            <a:avLst/>
          </a:prstGeom>
          <a:noFill/>
          <a:ln w="9525">
            <a:noFill/>
            <a:miter lim="800000"/>
            <a:headEnd/>
            <a:tailEnd/>
          </a:ln>
        </p:spPr>
        <p:txBody>
          <a:bodyPr>
            <a:spAutoFit/>
          </a:bodyPr>
          <a:lstStyle/>
          <a:p>
            <a:r>
              <a:rPr kumimoji="1" lang="ja-JP" altLang="en-US" sz="1800" b="1" i="0" dirty="0">
                <a:latin typeface="Meiryo UI" panose="020B0604030504040204" pitchFamily="50" charset="-128"/>
                <a:ea typeface="Meiryo UI" panose="020B0604030504040204" pitchFamily="50" charset="-128"/>
                <a:cs typeface="Meiryo UI" panose="020B0604030504040204" pitchFamily="50" charset="-128"/>
              </a:rPr>
              <a:t>鎖骨下静脈</a:t>
            </a:r>
          </a:p>
        </p:txBody>
      </p:sp>
      <p:sp>
        <p:nvSpPr>
          <p:cNvPr id="13" name="Text Box 12">
            <a:extLst>
              <a:ext uri="{FF2B5EF4-FFF2-40B4-BE49-F238E27FC236}">
                <a16:creationId xmlns:a16="http://schemas.microsoft.com/office/drawing/2014/main" id="{89A97AF9-DCFF-420E-AAB8-9CA8B5CB478B}"/>
              </a:ext>
            </a:extLst>
          </p:cNvPr>
          <p:cNvSpPr txBox="1">
            <a:spLocks noChangeArrowheads="1"/>
          </p:cNvSpPr>
          <p:nvPr/>
        </p:nvSpPr>
        <p:spPr bwMode="auto">
          <a:xfrm>
            <a:off x="4031606" y="6578354"/>
            <a:ext cx="1143000" cy="366713"/>
          </a:xfrm>
          <a:prstGeom prst="rect">
            <a:avLst/>
          </a:prstGeom>
          <a:noFill/>
          <a:ln w="9525">
            <a:noFill/>
            <a:miter lim="800000"/>
            <a:headEnd/>
            <a:tailEnd/>
          </a:ln>
        </p:spPr>
        <p:txBody>
          <a:bodyPr>
            <a:spAutoFit/>
          </a:bodyPr>
          <a:lstStyle/>
          <a:p>
            <a:r>
              <a:rPr kumimoji="1" lang="ja-JP" altLang="en-US" sz="1800" b="1" i="0" dirty="0">
                <a:latin typeface="Meiryo UI" panose="020B0604030504040204" pitchFamily="50" charset="-128"/>
                <a:ea typeface="Meiryo UI" panose="020B0604030504040204" pitchFamily="50" charset="-128"/>
                <a:cs typeface="Meiryo UI" panose="020B0604030504040204" pitchFamily="50" charset="-128"/>
              </a:rPr>
              <a:t>大腿静脈</a:t>
            </a:r>
          </a:p>
        </p:txBody>
      </p:sp>
      <p:sp>
        <p:nvSpPr>
          <p:cNvPr id="14" name="Rectangle 4">
            <a:extLst>
              <a:ext uri="{FF2B5EF4-FFF2-40B4-BE49-F238E27FC236}">
                <a16:creationId xmlns:a16="http://schemas.microsoft.com/office/drawing/2014/main" id="{0EAF4189-DED4-4300-B872-591D51DB6DAD}"/>
              </a:ext>
            </a:extLst>
          </p:cNvPr>
          <p:cNvSpPr>
            <a:spLocks noChangeArrowheads="1"/>
          </p:cNvSpPr>
          <p:nvPr/>
        </p:nvSpPr>
        <p:spPr bwMode="auto">
          <a:xfrm>
            <a:off x="6562948" y="7390032"/>
            <a:ext cx="5938096" cy="369332"/>
          </a:xfrm>
          <a:prstGeom prst="rect">
            <a:avLst/>
          </a:prstGeom>
          <a:noFill/>
          <a:ln w="9525">
            <a:noFill/>
            <a:miter lim="800000"/>
            <a:headEnd/>
            <a:tailEnd/>
          </a:ln>
        </p:spPr>
        <p:txBody>
          <a:bodyPr wrap="square">
            <a:spAutoFit/>
          </a:bodyPr>
          <a:lstStyle/>
          <a:p>
            <a:pPr>
              <a:defRPr/>
            </a:pPr>
            <a:r>
              <a:rPr kumimoji="1" lang="en-US" altLang="ja-JP" sz="900" i="0" dirty="0">
                <a:solidFill>
                  <a:srgbClr val="000000"/>
                </a:solidFill>
                <a:latin typeface="Calibri" panose="020F0502020204030204" pitchFamily="34" charset="0"/>
                <a:ea typeface="Meiryo UI" panose="020B0604030504040204" pitchFamily="50" charset="-128"/>
                <a:cs typeface="Calibri" panose="020F0502020204030204" pitchFamily="34" charset="0"/>
              </a:rPr>
              <a:t>CDC</a:t>
            </a:r>
            <a:r>
              <a:rPr kumimoji="1" lang="ja-JP" altLang="en-US" sz="900" i="0" dirty="0">
                <a:solidFill>
                  <a:srgbClr val="000000"/>
                </a:solidFill>
                <a:latin typeface="Calibri" panose="020F0502020204030204" pitchFamily="34" charset="0"/>
                <a:ea typeface="Meiryo UI" panose="020B0604030504040204" pitchFamily="50" charset="-128"/>
                <a:cs typeface="Calibri" panose="020F0502020204030204" pitchFamily="34" charset="0"/>
              </a:rPr>
              <a:t>　</a:t>
            </a:r>
            <a:r>
              <a:rPr kumimoji="1" lang="en-US" altLang="ja-JP" sz="900" i="0" dirty="0">
                <a:solidFill>
                  <a:srgbClr val="000000"/>
                </a:solidFill>
                <a:latin typeface="Calibri" panose="020F0502020204030204" pitchFamily="34" charset="0"/>
                <a:ea typeface="Meiryo UI" panose="020B0604030504040204" pitchFamily="50" charset="-128"/>
                <a:cs typeface="Calibri" panose="020F0502020204030204" pitchFamily="34" charset="0"/>
              </a:rPr>
              <a:t>Centers for Disease Control and Prevention</a:t>
            </a:r>
            <a:r>
              <a:rPr kumimoji="1" lang="ja-JP" altLang="en-US" sz="900" i="0" dirty="0">
                <a:solidFill>
                  <a:srgbClr val="000000"/>
                </a:solidFill>
                <a:latin typeface="Calibri" panose="020F0502020204030204" pitchFamily="34" charset="0"/>
                <a:ea typeface="Meiryo UI" panose="020B0604030504040204" pitchFamily="50" charset="-128"/>
                <a:cs typeface="Calibri" panose="020F0502020204030204" pitchFamily="34" charset="0"/>
              </a:rPr>
              <a:t>（米国疾病予防管理センター）</a:t>
            </a:r>
            <a:r>
              <a:rPr kumimoji="1" lang="en-US" altLang="ja-JP" sz="900" i="0" dirty="0">
                <a:solidFill>
                  <a:srgbClr val="000000"/>
                </a:solidFill>
                <a:latin typeface="Calibri" panose="020F0502020204030204" pitchFamily="34" charset="0"/>
                <a:ea typeface="Meiryo UI" panose="020B0604030504040204" pitchFamily="50" charset="-128"/>
                <a:cs typeface="Calibri" panose="020F0502020204030204" pitchFamily="34" charset="0"/>
              </a:rPr>
              <a:t>Guidelines for the Prevention of Intravascular Catheter-Related Infections  </a:t>
            </a:r>
            <a:r>
              <a:rPr kumimoji="1" lang="ja-JP" altLang="en-US" sz="900" i="0" dirty="0">
                <a:solidFill>
                  <a:srgbClr val="000000"/>
                </a:solidFill>
                <a:latin typeface="Calibri" panose="020F0502020204030204" pitchFamily="34" charset="0"/>
                <a:ea typeface="Meiryo UI" panose="020B0604030504040204" pitchFamily="50" charset="-128"/>
                <a:cs typeface="Calibri" panose="020F0502020204030204" pitchFamily="34" charset="0"/>
              </a:rPr>
              <a:t> </a:t>
            </a:r>
            <a:r>
              <a:rPr kumimoji="1" lang="ja-JP" altLang="en-US" sz="900"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血管内カテーテル関連感染防止</a:t>
            </a:r>
            <a:r>
              <a:rPr kumimoji="1" lang="en-US" altLang="ja-JP" sz="900"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CDC</a:t>
            </a:r>
            <a:r>
              <a:rPr kumimoji="1" lang="ja-JP" altLang="en-US" sz="900"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ガイドライン</a:t>
            </a:r>
            <a:r>
              <a:rPr kumimoji="1" lang="en-US" altLang="ja-JP" sz="900"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2011</a:t>
            </a:r>
            <a:endParaRPr kumimoji="1" lang="ja-JP" altLang="en-US" sz="900" i="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44574321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145A22B6-3AD7-4623-AEA5-B2DCCD10E453}"/>
              </a:ext>
            </a:extLst>
          </p:cNvPr>
          <p:cNvSpPr>
            <a:spLocks noGrp="1"/>
          </p:cNvSpPr>
          <p:nvPr>
            <p:ph type="body" sz="quarter" idx="11"/>
          </p:nvPr>
        </p:nvSpPr>
        <p:spPr/>
        <p:txBody>
          <a:bodyPr/>
          <a:lstStyle/>
          <a:p>
            <a:r>
              <a:rPr kumimoji="1" lang="ja-JP" altLang="en-US" sz="4800" dirty="0">
                <a:ea typeface="Meiryo UI" panose="020B0604030504040204" pitchFamily="50" charset="-128"/>
                <a:cs typeface="Meiryo UI" panose="020B0604030504040204" pitchFamily="50" charset="-128"/>
              </a:rPr>
              <a:t>カテーテル タイプ別の感染リスク</a:t>
            </a:r>
            <a:endParaRPr kumimoji="1" lang="ja-JP" altLang="en-US" dirty="0"/>
          </a:p>
        </p:txBody>
      </p:sp>
      <p:sp>
        <p:nvSpPr>
          <p:cNvPr id="3" name="テキスト プレースホルダー 2">
            <a:extLst>
              <a:ext uri="{FF2B5EF4-FFF2-40B4-BE49-F238E27FC236}">
                <a16:creationId xmlns:a16="http://schemas.microsoft.com/office/drawing/2014/main" id="{5E949F90-0193-4054-ABE1-AA1BC5EE8749}"/>
              </a:ext>
            </a:extLst>
          </p:cNvPr>
          <p:cNvSpPr>
            <a:spLocks noGrp="1"/>
          </p:cNvSpPr>
          <p:nvPr>
            <p:ph type="body" sz="quarter" idx="12"/>
          </p:nvPr>
        </p:nvSpPr>
        <p:spPr/>
        <p:txBody>
          <a:bodyPr/>
          <a:lstStyle/>
          <a:p>
            <a:endParaRPr kumimoji="1" lang="ja-JP" altLang="en-US"/>
          </a:p>
        </p:txBody>
      </p:sp>
      <p:graphicFrame>
        <p:nvGraphicFramePr>
          <p:cNvPr id="4" name="表 3">
            <a:extLst>
              <a:ext uri="{FF2B5EF4-FFF2-40B4-BE49-F238E27FC236}">
                <a16:creationId xmlns:a16="http://schemas.microsoft.com/office/drawing/2014/main" id="{F9A3B108-FF2A-47B0-B86C-DC221EDF0162}"/>
              </a:ext>
            </a:extLst>
          </p:cNvPr>
          <p:cNvGraphicFramePr>
            <a:graphicFrameLocks noGrp="1"/>
          </p:cNvGraphicFramePr>
          <p:nvPr>
            <p:extLst>
              <p:ext uri="{D42A27DB-BD31-4B8C-83A1-F6EECF244321}">
                <p14:modId xmlns:p14="http://schemas.microsoft.com/office/powerpoint/2010/main" val="2790862039"/>
              </p:ext>
            </p:extLst>
          </p:nvPr>
        </p:nvGraphicFramePr>
        <p:xfrm>
          <a:off x="2957485" y="2902843"/>
          <a:ext cx="7315202" cy="3230880"/>
        </p:xfrm>
        <a:graphic>
          <a:graphicData uri="http://schemas.openxmlformats.org/drawingml/2006/table">
            <a:tbl>
              <a:tblPr firstRow="1" bandRow="1">
                <a:tableStyleId>{5C22544A-7EE6-4342-B048-85BDC9FD1C3A}</a:tableStyleId>
              </a:tblPr>
              <a:tblGrid>
                <a:gridCol w="4023363">
                  <a:extLst>
                    <a:ext uri="{9D8B030D-6E8A-4147-A177-3AD203B41FA5}">
                      <a16:colId xmlns:a16="http://schemas.microsoft.com/office/drawing/2014/main" val="20000"/>
                    </a:ext>
                  </a:extLst>
                </a:gridCol>
                <a:gridCol w="3291839">
                  <a:extLst>
                    <a:ext uri="{9D8B030D-6E8A-4147-A177-3AD203B41FA5}">
                      <a16:colId xmlns:a16="http://schemas.microsoft.com/office/drawing/2014/main" val="20001"/>
                    </a:ext>
                  </a:extLst>
                </a:gridCol>
              </a:tblGrid>
              <a:tr h="370840">
                <a:tc>
                  <a:txBody>
                    <a:bodyPr/>
                    <a:lstStyle/>
                    <a:p>
                      <a:pPr algn="ctr"/>
                      <a:r>
                        <a:rPr kumimoji="1"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カテーテル</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1F35"/>
                    </a:solidFill>
                  </a:tcPr>
                </a:tc>
                <a:tc>
                  <a:txBody>
                    <a:bodyPr/>
                    <a:lstStyle/>
                    <a:p>
                      <a:pPr algn="ctr"/>
                      <a:r>
                        <a:rPr kumimoji="1" lang="en-US" altLang="ja-JP" sz="2400" dirty="0">
                          <a:solidFill>
                            <a:schemeClr val="bg1"/>
                          </a:solidFill>
                          <a:latin typeface="Calibri" panose="020F0502020204030204" pitchFamily="34" charset="0"/>
                          <a:ea typeface="Meiryo UI" panose="020B0604030504040204" pitchFamily="50" charset="-128"/>
                          <a:cs typeface="Calibri" panose="020F0502020204030204" pitchFamily="34" charset="0"/>
                        </a:rPr>
                        <a:t>1000/device</a:t>
                      </a:r>
                      <a:r>
                        <a:rPr kumimoji="1" lang="en-US" altLang="ja-JP" sz="2400" baseline="0" dirty="0">
                          <a:solidFill>
                            <a:schemeClr val="bg1"/>
                          </a:solidFill>
                          <a:latin typeface="Calibri" panose="020F0502020204030204" pitchFamily="34" charset="0"/>
                          <a:ea typeface="Meiryo UI" panose="020B0604030504040204" pitchFamily="50" charset="-128"/>
                          <a:cs typeface="Calibri" panose="020F0502020204030204" pitchFamily="34" charset="0"/>
                        </a:rPr>
                        <a:t> day</a:t>
                      </a:r>
                      <a:endParaRPr kumimoji="1" lang="ja-JP" altLang="en-US" sz="2400"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1F35"/>
                    </a:solidFill>
                  </a:tcPr>
                </a:tc>
                <a:extLst>
                  <a:ext uri="{0D108BD9-81ED-4DB2-BD59-A6C34878D82A}">
                    <a16:rowId xmlns:a16="http://schemas.microsoft.com/office/drawing/2014/main" val="10000"/>
                  </a:ext>
                </a:extLst>
              </a:tr>
              <a:tr h="370840">
                <a:tc>
                  <a:txBody>
                    <a:bodyPr/>
                    <a:lstStyle/>
                    <a:p>
                      <a:pPr algn="ctr"/>
                      <a:r>
                        <a:rPr kumimoji="1"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末梢静脈カテーテル</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2000" dirty="0">
                          <a:solidFill>
                            <a:srgbClr val="000000"/>
                          </a:solidFill>
                          <a:latin typeface="Calibri" panose="020F0502020204030204" pitchFamily="34" charset="0"/>
                          <a:ea typeface="Meiryo UI" panose="020B0604030504040204" pitchFamily="50" charset="-128"/>
                          <a:cs typeface="Calibri" panose="020F0502020204030204" pitchFamily="34" charset="0"/>
                        </a:rPr>
                        <a:t>0.5</a:t>
                      </a:r>
                      <a:endParaRPr kumimoji="1" lang="ja-JP" altLang="en-US" sz="2000" dirty="0">
                        <a:solidFill>
                          <a:srgbClr val="000000"/>
                        </a:solidFill>
                        <a:latin typeface="Calibri" panose="020F0502020204030204" pitchFamily="34" charset="0"/>
                        <a:ea typeface="Meiryo UI" panose="020B0604030504040204" pitchFamily="50" charset="-128"/>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8C1"/>
                    </a:solidFill>
                  </a:tcPr>
                </a:tc>
                <a:extLst>
                  <a:ext uri="{0D108BD9-81ED-4DB2-BD59-A6C34878D82A}">
                    <a16:rowId xmlns:a16="http://schemas.microsoft.com/office/drawing/2014/main" val="10001"/>
                  </a:ext>
                </a:extLst>
              </a:tr>
              <a:tr h="370840">
                <a:tc>
                  <a:txBody>
                    <a:bodyPr/>
                    <a:lstStyle/>
                    <a:p>
                      <a:pPr algn="ctr"/>
                      <a:r>
                        <a:rPr kumimoji="1"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ミッドラインカテーテル</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2000" dirty="0">
                          <a:solidFill>
                            <a:srgbClr val="000000"/>
                          </a:solidFill>
                          <a:latin typeface="Calibri" panose="020F0502020204030204" pitchFamily="34" charset="0"/>
                          <a:ea typeface="Meiryo UI" panose="020B0604030504040204" pitchFamily="50" charset="-128"/>
                          <a:cs typeface="Calibri" panose="020F0502020204030204" pitchFamily="34" charset="0"/>
                        </a:rPr>
                        <a:t>0.2</a:t>
                      </a:r>
                      <a:endParaRPr kumimoji="1" lang="ja-JP" altLang="en-US" sz="2000" dirty="0">
                        <a:solidFill>
                          <a:srgbClr val="000000"/>
                        </a:solidFill>
                        <a:latin typeface="Calibri" panose="020F0502020204030204" pitchFamily="34" charset="0"/>
                        <a:ea typeface="Meiryo UI" panose="020B0604030504040204" pitchFamily="50" charset="-128"/>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8C1"/>
                    </a:solidFill>
                  </a:tcPr>
                </a:tc>
                <a:extLst>
                  <a:ext uri="{0D108BD9-81ED-4DB2-BD59-A6C34878D82A}">
                    <a16:rowId xmlns:a16="http://schemas.microsoft.com/office/drawing/2014/main" val="10002"/>
                  </a:ext>
                </a:extLst>
              </a:tr>
              <a:tr h="370840">
                <a:tc>
                  <a:txBody>
                    <a:bodyPr/>
                    <a:lstStyle/>
                    <a:p>
                      <a:pPr algn="ctr"/>
                      <a:r>
                        <a:rPr kumimoji="1"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短期カフなしカテーテル</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2000" dirty="0">
                          <a:solidFill>
                            <a:srgbClr val="000000"/>
                          </a:solidFill>
                          <a:latin typeface="Calibri" panose="020F0502020204030204" pitchFamily="34" charset="0"/>
                          <a:ea typeface="Meiryo UI" panose="020B0604030504040204" pitchFamily="50" charset="-128"/>
                          <a:cs typeface="Calibri" panose="020F0502020204030204" pitchFamily="34" charset="0"/>
                        </a:rPr>
                        <a:t>2.7</a:t>
                      </a:r>
                      <a:endParaRPr kumimoji="1" lang="ja-JP" altLang="en-US" sz="2000" dirty="0">
                        <a:solidFill>
                          <a:srgbClr val="000000"/>
                        </a:solidFill>
                        <a:latin typeface="Calibri" panose="020F0502020204030204" pitchFamily="34" charset="0"/>
                        <a:ea typeface="Meiryo UI" panose="020B0604030504040204" pitchFamily="50" charset="-128"/>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8C1"/>
                    </a:solidFill>
                  </a:tcPr>
                </a:tc>
                <a:extLst>
                  <a:ext uri="{0D108BD9-81ED-4DB2-BD59-A6C34878D82A}">
                    <a16:rowId xmlns:a16="http://schemas.microsoft.com/office/drawing/2014/main" val="10003"/>
                  </a:ext>
                </a:extLst>
              </a:tr>
              <a:tr h="370840">
                <a:tc>
                  <a:txBody>
                    <a:bodyPr/>
                    <a:lstStyle/>
                    <a:p>
                      <a:pPr algn="ctr"/>
                      <a:r>
                        <a:rPr kumimoji="1"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動脈カテーテル　血行動態モニタリング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2000" dirty="0">
                          <a:solidFill>
                            <a:srgbClr val="000000"/>
                          </a:solidFill>
                          <a:latin typeface="Calibri" panose="020F0502020204030204" pitchFamily="34" charset="0"/>
                          <a:ea typeface="Meiryo UI" panose="020B0604030504040204" pitchFamily="50" charset="-128"/>
                          <a:cs typeface="Calibri" panose="020F0502020204030204" pitchFamily="34" charset="0"/>
                        </a:rPr>
                        <a:t>1.7</a:t>
                      </a:r>
                      <a:endParaRPr kumimoji="1" lang="ja-JP" altLang="en-US" sz="2000" dirty="0">
                        <a:solidFill>
                          <a:srgbClr val="000000"/>
                        </a:solidFill>
                        <a:latin typeface="Calibri" panose="020F0502020204030204" pitchFamily="34" charset="0"/>
                        <a:ea typeface="Meiryo UI" panose="020B0604030504040204" pitchFamily="50" charset="-128"/>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8C1"/>
                    </a:solidFill>
                  </a:tcPr>
                </a:tc>
                <a:extLst>
                  <a:ext uri="{0D108BD9-81ED-4DB2-BD59-A6C34878D82A}">
                    <a16:rowId xmlns:a16="http://schemas.microsoft.com/office/drawing/2014/main" val="10004"/>
                  </a:ext>
                </a:extLst>
              </a:tr>
              <a:tr h="370840">
                <a:tc>
                  <a:txBody>
                    <a:bodyPr/>
                    <a:lstStyle/>
                    <a:p>
                      <a:pPr algn="ctr"/>
                      <a:r>
                        <a:rPr kumimoji="1" lang="en-US" altLang="ja-JP"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PICC</a:t>
                      </a:r>
                      <a:endParaRPr kumimoji="1"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2000" dirty="0">
                          <a:solidFill>
                            <a:srgbClr val="000000"/>
                          </a:solidFill>
                          <a:latin typeface="Calibri" panose="020F0502020204030204" pitchFamily="34" charset="0"/>
                          <a:ea typeface="Meiryo UI" panose="020B0604030504040204" pitchFamily="50" charset="-128"/>
                          <a:cs typeface="Calibri" panose="020F0502020204030204" pitchFamily="34" charset="0"/>
                        </a:rPr>
                        <a:t>1.0</a:t>
                      </a:r>
                      <a:endParaRPr kumimoji="1" lang="ja-JP" altLang="en-US" sz="2000" dirty="0">
                        <a:solidFill>
                          <a:srgbClr val="000000"/>
                        </a:solidFill>
                        <a:latin typeface="Calibri" panose="020F0502020204030204" pitchFamily="34" charset="0"/>
                        <a:ea typeface="Meiryo UI" panose="020B0604030504040204" pitchFamily="50" charset="-128"/>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8C1"/>
                    </a:solidFill>
                  </a:tcPr>
                </a:tc>
                <a:extLst>
                  <a:ext uri="{0D108BD9-81ED-4DB2-BD59-A6C34878D82A}">
                    <a16:rowId xmlns:a16="http://schemas.microsoft.com/office/drawing/2014/main" val="10005"/>
                  </a:ext>
                </a:extLst>
              </a:tr>
              <a:tr h="370840">
                <a:tc>
                  <a:txBody>
                    <a:bodyPr/>
                    <a:lstStyle/>
                    <a:p>
                      <a:pPr algn="ctr"/>
                      <a:r>
                        <a:rPr kumimoji="1"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長期カフあり、トンネルカテーテル</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2000" dirty="0">
                          <a:solidFill>
                            <a:srgbClr val="000000"/>
                          </a:solidFill>
                          <a:latin typeface="Calibri" panose="020F0502020204030204" pitchFamily="34" charset="0"/>
                          <a:ea typeface="Meiryo UI" panose="020B0604030504040204" pitchFamily="50" charset="-128"/>
                          <a:cs typeface="Calibri" panose="020F0502020204030204" pitchFamily="34" charset="0"/>
                        </a:rPr>
                        <a:t>1.6</a:t>
                      </a:r>
                      <a:endParaRPr kumimoji="1" lang="ja-JP" altLang="en-US" sz="2000" dirty="0">
                        <a:solidFill>
                          <a:srgbClr val="000000"/>
                        </a:solidFill>
                        <a:latin typeface="Calibri" panose="020F0502020204030204" pitchFamily="34" charset="0"/>
                        <a:ea typeface="Meiryo UI" panose="020B0604030504040204" pitchFamily="50" charset="-128"/>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8C1"/>
                    </a:solidFill>
                  </a:tcPr>
                </a:tc>
                <a:extLst>
                  <a:ext uri="{0D108BD9-81ED-4DB2-BD59-A6C34878D82A}">
                    <a16:rowId xmlns:a16="http://schemas.microsoft.com/office/drawing/2014/main" val="10006"/>
                  </a:ext>
                </a:extLst>
              </a:tr>
              <a:tr h="370840">
                <a:tc>
                  <a:txBody>
                    <a:bodyPr/>
                    <a:lstStyle/>
                    <a:p>
                      <a:pPr algn="ctr"/>
                      <a:r>
                        <a:rPr kumimoji="1"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中心静脈ポート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2000" dirty="0">
                          <a:solidFill>
                            <a:srgbClr val="000000"/>
                          </a:solidFill>
                          <a:latin typeface="Calibri" panose="020F0502020204030204" pitchFamily="34" charset="0"/>
                          <a:ea typeface="Meiryo UI" panose="020B0604030504040204" pitchFamily="50" charset="-128"/>
                          <a:cs typeface="Calibri" panose="020F0502020204030204" pitchFamily="34" charset="0"/>
                        </a:rPr>
                        <a:t>0.1</a:t>
                      </a:r>
                      <a:endParaRPr kumimoji="1" lang="ja-JP" altLang="en-US" sz="2000" dirty="0">
                        <a:solidFill>
                          <a:srgbClr val="000000"/>
                        </a:solidFill>
                        <a:latin typeface="Calibri" panose="020F0502020204030204" pitchFamily="34" charset="0"/>
                        <a:ea typeface="Meiryo UI" panose="020B0604030504040204" pitchFamily="50" charset="-128"/>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8C1"/>
                    </a:solidFill>
                  </a:tcPr>
                </a:tc>
                <a:extLst>
                  <a:ext uri="{0D108BD9-81ED-4DB2-BD59-A6C34878D82A}">
                    <a16:rowId xmlns:a16="http://schemas.microsoft.com/office/drawing/2014/main" val="10007"/>
                  </a:ext>
                </a:extLst>
              </a:tr>
            </a:tbl>
          </a:graphicData>
        </a:graphic>
      </p:graphicFrame>
      <p:sp>
        <p:nvSpPr>
          <p:cNvPr id="5" name="テキスト ボックス 4">
            <a:extLst>
              <a:ext uri="{FF2B5EF4-FFF2-40B4-BE49-F238E27FC236}">
                <a16:creationId xmlns:a16="http://schemas.microsoft.com/office/drawing/2014/main" id="{A792E375-8A6F-42C7-A017-6FDBE84CE60D}"/>
              </a:ext>
            </a:extLst>
          </p:cNvPr>
          <p:cNvSpPr txBox="1"/>
          <p:nvPr/>
        </p:nvSpPr>
        <p:spPr>
          <a:xfrm>
            <a:off x="6807126" y="6192660"/>
            <a:ext cx="6233630" cy="307777"/>
          </a:xfrm>
          <a:prstGeom prst="rect">
            <a:avLst/>
          </a:prstGeom>
          <a:noFill/>
        </p:spPr>
        <p:txBody>
          <a:bodyPr wrap="none" rtlCol="0">
            <a:spAutoFit/>
          </a:bodyPr>
          <a:lstStyle/>
          <a:p>
            <a:r>
              <a:rPr kumimoji="1" lang="en-US" altLang="ja-JP" sz="1400" dirty="0"/>
              <a:t>TABLE 4. Subgroup Analyses of Studies of Short-term Intravascular Devices</a:t>
            </a:r>
            <a:endParaRPr kumimoji="1" lang="ja-JP" altLang="en-US" sz="1400" dirty="0"/>
          </a:p>
        </p:txBody>
      </p:sp>
      <p:sp>
        <p:nvSpPr>
          <p:cNvPr id="6" name="テキスト ボックス 5">
            <a:extLst>
              <a:ext uri="{FF2B5EF4-FFF2-40B4-BE49-F238E27FC236}">
                <a16:creationId xmlns:a16="http://schemas.microsoft.com/office/drawing/2014/main" id="{367F7A14-7855-4981-B1B3-D7DDF8F0F6FA}"/>
              </a:ext>
            </a:extLst>
          </p:cNvPr>
          <p:cNvSpPr txBox="1"/>
          <p:nvPr/>
        </p:nvSpPr>
        <p:spPr>
          <a:xfrm>
            <a:off x="3051073" y="7140498"/>
            <a:ext cx="8581195" cy="430887"/>
          </a:xfrm>
          <a:prstGeom prst="rect">
            <a:avLst/>
          </a:prstGeom>
          <a:noFill/>
        </p:spPr>
        <p:txBody>
          <a:bodyPr wrap="none" rtlCol="0">
            <a:spAutoFit/>
          </a:bodyPr>
          <a:lstStyle/>
          <a:p>
            <a:r>
              <a:rPr kumimoji="1" lang="en-US" altLang="ja-JP" sz="1100" dirty="0"/>
              <a:t>The risk of bloodstream infection in adults with different intravascular </a:t>
            </a:r>
            <a:r>
              <a:rPr kumimoji="1" lang="en-US" altLang="ja-JP" sz="1100" dirty="0" err="1"/>
              <a:t>devices:A</a:t>
            </a:r>
            <a:r>
              <a:rPr kumimoji="1" lang="en-US" altLang="ja-JP" sz="1100" dirty="0"/>
              <a:t> systematic review of 200 published prospective studies</a:t>
            </a:r>
          </a:p>
          <a:p>
            <a:r>
              <a:rPr kumimoji="1" lang="en-US" altLang="ja-JP" sz="1100" dirty="0"/>
              <a:t>Dennis G. MAKI et al. Mayo </a:t>
            </a:r>
            <a:r>
              <a:rPr kumimoji="1" lang="en-US" altLang="ja-JP" sz="1100" dirty="0" err="1"/>
              <a:t>Clin</a:t>
            </a:r>
            <a:r>
              <a:rPr kumimoji="1" lang="en-US" altLang="ja-JP" sz="1100" dirty="0"/>
              <a:t> Proc. 2006;81(9):1159-1171</a:t>
            </a:r>
          </a:p>
        </p:txBody>
      </p:sp>
    </p:spTree>
    <p:extLst>
      <p:ext uri="{BB962C8B-B14F-4D97-AF65-F5344CB8AC3E}">
        <p14:creationId xmlns:p14="http://schemas.microsoft.com/office/powerpoint/2010/main" val="416313282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プレースホルダー 15">
            <a:extLst>
              <a:ext uri="{FF2B5EF4-FFF2-40B4-BE49-F238E27FC236}">
                <a16:creationId xmlns:a16="http://schemas.microsoft.com/office/drawing/2014/main" id="{2F20BAFB-4367-45DF-809B-EE0439551AB9}"/>
              </a:ext>
            </a:extLst>
          </p:cNvPr>
          <p:cNvSpPr>
            <a:spLocks noGrp="1"/>
          </p:cNvSpPr>
          <p:nvPr>
            <p:ph type="body" sz="quarter" idx="13"/>
          </p:nvPr>
        </p:nvSpPr>
        <p:spPr/>
        <p:txBody>
          <a:bodyPr/>
          <a:lstStyle/>
          <a:p>
            <a:endParaRPr lang="ja-JP" altLang="en-US"/>
          </a:p>
        </p:txBody>
      </p:sp>
      <p:sp>
        <p:nvSpPr>
          <p:cNvPr id="17" name="テキスト プレースホルダー 16">
            <a:extLst>
              <a:ext uri="{FF2B5EF4-FFF2-40B4-BE49-F238E27FC236}">
                <a16:creationId xmlns:a16="http://schemas.microsoft.com/office/drawing/2014/main" id="{90EB0DF5-DC9A-42E5-B4F5-093151147CBF}"/>
              </a:ext>
            </a:extLst>
          </p:cNvPr>
          <p:cNvSpPr>
            <a:spLocks noGrp="1"/>
          </p:cNvSpPr>
          <p:nvPr>
            <p:ph type="body" sz="quarter" idx="14"/>
          </p:nvPr>
        </p:nvSpPr>
        <p:spPr/>
        <p:txBody>
          <a:bodyPr/>
          <a:lstStyle/>
          <a:p>
            <a:pPr marL="0" indent="0" algn="just">
              <a:buClr>
                <a:schemeClr val="tx1"/>
              </a:buClr>
              <a:buNone/>
            </a:pPr>
            <a:endParaRPr lang="en-US" altLang="ja-JP" sz="2400" b="1" dirty="0">
              <a:solidFill>
                <a:srgbClr val="000000"/>
              </a:solidFill>
              <a:latin typeface="Meiryo UI" panose="020B0604030504040204" pitchFamily="50" charset="-128"/>
              <a:ea typeface="Meiryo UI" panose="020B0604030504040204" pitchFamily="50" charset="-128"/>
            </a:endParaRPr>
          </a:p>
          <a:p>
            <a:pPr marL="0" indent="0" algn="just">
              <a:buClr>
                <a:schemeClr val="tx1"/>
              </a:buClr>
              <a:buNone/>
            </a:pPr>
            <a:endParaRPr lang="en-US" altLang="ja-JP" b="1" dirty="0">
              <a:solidFill>
                <a:srgbClr val="000000"/>
              </a:solidFill>
              <a:latin typeface="Meiryo UI" panose="020B0604030504040204" pitchFamily="50" charset="-128"/>
              <a:ea typeface="Meiryo UI" panose="020B0604030504040204" pitchFamily="50" charset="-128"/>
            </a:endParaRPr>
          </a:p>
          <a:p>
            <a:pPr marL="0" indent="0" algn="just">
              <a:buClr>
                <a:schemeClr val="tx1"/>
              </a:buClr>
              <a:buNone/>
            </a:pPr>
            <a:endParaRPr lang="en-US" altLang="ja-JP" sz="2400" b="1" dirty="0">
              <a:solidFill>
                <a:srgbClr val="000000"/>
              </a:solidFill>
              <a:latin typeface="Meiryo UI" panose="020B0604030504040204" pitchFamily="50" charset="-128"/>
              <a:ea typeface="Meiryo UI" panose="020B0604030504040204" pitchFamily="50" charset="-128"/>
            </a:endParaRPr>
          </a:p>
          <a:p>
            <a:pPr marL="0" indent="0" algn="just">
              <a:buClr>
                <a:schemeClr val="tx1"/>
              </a:buClr>
              <a:buNone/>
            </a:pPr>
            <a:endParaRPr lang="en-US" altLang="ja-JP" b="1" dirty="0">
              <a:solidFill>
                <a:srgbClr val="000000"/>
              </a:solidFill>
              <a:latin typeface="Meiryo UI" panose="020B0604030504040204" pitchFamily="50" charset="-128"/>
              <a:ea typeface="Meiryo UI" panose="020B0604030504040204" pitchFamily="50" charset="-128"/>
            </a:endParaRPr>
          </a:p>
          <a:p>
            <a:pPr marL="0" indent="0" algn="just">
              <a:buClr>
                <a:schemeClr val="tx1"/>
              </a:buClr>
              <a:buNone/>
            </a:pPr>
            <a:endParaRPr lang="en-US" altLang="ja-JP" b="1" dirty="0">
              <a:solidFill>
                <a:srgbClr val="000000"/>
              </a:solidFill>
              <a:latin typeface="Meiryo UI" panose="020B0604030504040204" pitchFamily="50" charset="-128"/>
              <a:ea typeface="Meiryo UI" panose="020B0604030504040204" pitchFamily="50" charset="-128"/>
            </a:endParaRPr>
          </a:p>
          <a:p>
            <a:pPr marL="0" indent="0" algn="just">
              <a:buClr>
                <a:schemeClr val="tx1"/>
              </a:buClr>
              <a:buNone/>
            </a:pPr>
            <a:r>
              <a:rPr lang="ja-JP" altLang="en-US" sz="2400" b="1" dirty="0">
                <a:solidFill>
                  <a:srgbClr val="000000"/>
                </a:solidFill>
                <a:latin typeface="Meiryo UI" panose="020B0604030504040204" pitchFamily="50" charset="-128"/>
                <a:ea typeface="Meiryo UI" panose="020B0604030504040204" pitchFamily="50" charset="-128"/>
              </a:rPr>
              <a:t>帽子</a:t>
            </a:r>
            <a:r>
              <a:rPr lang="ja-JP" altLang="en-US" b="1" dirty="0">
                <a:solidFill>
                  <a:srgbClr val="000000"/>
                </a:solidFill>
                <a:latin typeface="Meiryo UI" panose="020B0604030504040204" pitchFamily="50" charset="-128"/>
                <a:ea typeface="Meiryo UI" panose="020B0604030504040204" pitchFamily="50" charset="-128"/>
              </a:rPr>
              <a:t>、</a:t>
            </a:r>
            <a:r>
              <a:rPr lang="ja-JP" altLang="en-US" sz="2400" b="1" dirty="0">
                <a:solidFill>
                  <a:srgbClr val="000000"/>
                </a:solidFill>
                <a:latin typeface="Meiryo UI" panose="020B0604030504040204" pitchFamily="50" charset="-128"/>
                <a:ea typeface="Meiryo UI" panose="020B0604030504040204" pitchFamily="50" charset="-128"/>
              </a:rPr>
              <a:t>マスク、滅菌ガウン、滅菌手袋</a:t>
            </a:r>
          </a:p>
          <a:p>
            <a:pPr marL="0" indent="0">
              <a:buClr>
                <a:schemeClr val="tx1"/>
              </a:buClr>
              <a:buNone/>
            </a:pPr>
            <a:r>
              <a:rPr lang="ja-JP" altLang="en-US" sz="2400" b="1" dirty="0">
                <a:solidFill>
                  <a:srgbClr val="000000"/>
                </a:solidFill>
                <a:latin typeface="Meiryo UI" panose="020B0604030504040204" pitchFamily="50" charset="-128"/>
                <a:ea typeface="Meiryo UI" panose="020B0604030504040204" pitchFamily="50" charset="-128"/>
              </a:rPr>
              <a:t>全身を覆う滅菌ドレープ</a:t>
            </a:r>
            <a:endParaRPr kumimoji="1" lang="ja-JP" altLang="en-US" sz="2400" dirty="0">
              <a:latin typeface="Meiryo UI" panose="020B0604030504040204" pitchFamily="50" charset="-128"/>
              <a:ea typeface="Meiryo UI" panose="020B0604030504040204" pitchFamily="50" charset="-128"/>
            </a:endParaRPr>
          </a:p>
          <a:p>
            <a:pPr marL="0" indent="0">
              <a:buNone/>
            </a:pPr>
            <a:endParaRPr lang="ja-JP" altLang="en-US" dirty="0"/>
          </a:p>
        </p:txBody>
      </p:sp>
      <p:sp>
        <p:nvSpPr>
          <p:cNvPr id="9" name="テキスト プレースホルダー 8">
            <a:extLst>
              <a:ext uri="{FF2B5EF4-FFF2-40B4-BE49-F238E27FC236}">
                <a16:creationId xmlns:a16="http://schemas.microsoft.com/office/drawing/2014/main" id="{4307C59A-E1EB-4757-AD36-09AEE1BC3C6F}"/>
              </a:ext>
            </a:extLst>
          </p:cNvPr>
          <p:cNvSpPr>
            <a:spLocks noGrp="1"/>
          </p:cNvSpPr>
          <p:nvPr>
            <p:ph type="body" sz="quarter" idx="17"/>
          </p:nvPr>
        </p:nvSpPr>
        <p:spPr/>
        <p:txBody>
          <a:bodyPr anchor="ctr"/>
          <a:lstStyle/>
          <a:p>
            <a:r>
              <a:rPr lang="en-US" altLang="ja-JP" sz="2800" b="1" dirty="0">
                <a:ea typeface="Meiryo UI" panose="020B0604030504040204" pitchFamily="50" charset="-128"/>
              </a:rPr>
              <a:t>CDC</a:t>
            </a: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ガイドライン　</a:t>
            </a:r>
            <a:r>
              <a:rPr lang="en-US" altLang="ja-JP" sz="2800" b="1" dirty="0">
                <a:ea typeface="Meiryo UI" panose="020B0604030504040204" pitchFamily="50" charset="-128"/>
              </a:rPr>
              <a:t>2011</a:t>
            </a:r>
          </a:p>
        </p:txBody>
      </p:sp>
      <p:sp>
        <p:nvSpPr>
          <p:cNvPr id="10" name="テキスト プレースホルダー 9">
            <a:extLst>
              <a:ext uri="{FF2B5EF4-FFF2-40B4-BE49-F238E27FC236}">
                <a16:creationId xmlns:a16="http://schemas.microsoft.com/office/drawing/2014/main" id="{82075EAD-2772-4CB4-B490-8EC684268A81}"/>
              </a:ext>
            </a:extLst>
          </p:cNvPr>
          <p:cNvSpPr>
            <a:spLocks noGrp="1"/>
          </p:cNvSpPr>
          <p:nvPr>
            <p:ph type="body" sz="quarter" idx="18"/>
          </p:nvPr>
        </p:nvSpPr>
        <p:spPr/>
        <p: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en-US" altLang="ja-JP" sz="2000" b="1" i="0" u="none" strike="noStrike" kern="1200" cap="none" spc="0" normalizeH="0" baseline="0" noProof="0" dirty="0">
                <a:ln>
                  <a:noFill/>
                </a:ln>
                <a:solidFill>
                  <a:srgbClr val="000000"/>
                </a:solidFill>
                <a:effectLst/>
                <a:uLnTx/>
                <a:uFillTx/>
                <a:ea typeface="Meiryo UI" panose="020B0604030504040204" pitchFamily="50" charset="-128"/>
              </a:rPr>
              <a:t>CVC</a:t>
            </a:r>
            <a:r>
              <a:rPr kumimoji="0" lang="ja-JP" altLang="en-US" sz="2000" b="1" i="0" u="none" strike="noStrike" kern="1200" cap="none" spc="0" normalizeH="0" baseline="0" noProof="0" dirty="0">
                <a:ln>
                  <a:noFill/>
                </a:ln>
                <a:solidFill>
                  <a:srgbClr val="000000"/>
                </a:solidFill>
                <a:effectLst/>
                <a:uLnTx/>
                <a:uFillTx/>
                <a:ea typeface="Meiryo UI" panose="020B0604030504040204" pitchFamily="50" charset="-128"/>
              </a:rPr>
              <a:t>、</a:t>
            </a:r>
            <a:r>
              <a:rPr kumimoji="0" lang="en-US" altLang="ja-JP" sz="2000" b="1" i="0" u="none" strike="noStrike" kern="1200" cap="none" spc="0" normalizeH="0" baseline="0" noProof="0" dirty="0">
                <a:ln>
                  <a:noFill/>
                </a:ln>
                <a:solidFill>
                  <a:srgbClr val="000000"/>
                </a:solidFill>
                <a:effectLst/>
                <a:uLnTx/>
                <a:uFillTx/>
                <a:ea typeface="Meiryo UI" panose="020B0604030504040204" pitchFamily="50" charset="-128"/>
              </a:rPr>
              <a:t>PICC</a:t>
            </a:r>
            <a:r>
              <a:rPr kumimoji="0" lang="ja-JP" altLang="en-US" sz="20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挿入時またはガイドワイヤーを用いた交換には、帽子、マスク、滅菌ガウン、全身を覆う滅菌ドレープを用いて、最大滅菌バリアプレコーションで行うこと（カテゴリー</a:t>
            </a:r>
            <a:r>
              <a:rPr kumimoji="0" lang="en-US" altLang="ja-JP" sz="2000" b="1" i="0" u="none" strike="noStrike" kern="1200" cap="none" spc="0" normalizeH="0" baseline="0" noProof="0" dirty="0" err="1">
                <a:ln>
                  <a:noFill/>
                </a:ln>
                <a:solidFill>
                  <a:srgbClr val="000000"/>
                </a:solidFill>
                <a:effectLst/>
                <a:uLnTx/>
                <a:uFillTx/>
                <a:ea typeface="Meiryo UI" panose="020B0604030504040204" pitchFamily="50" charset="-128"/>
              </a:rPr>
              <a:t>ⅠB</a:t>
            </a:r>
            <a:r>
              <a:rPr kumimoji="0" lang="ja-JP" altLang="en-US" sz="20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indent="0">
              <a:buNone/>
            </a:pPr>
            <a:endParaRPr lang="ja-JP" altLang="en-US" dirty="0"/>
          </a:p>
        </p:txBody>
      </p:sp>
      <p:sp>
        <p:nvSpPr>
          <p:cNvPr id="2" name="テキスト プレースホルダー 1">
            <a:extLst>
              <a:ext uri="{FF2B5EF4-FFF2-40B4-BE49-F238E27FC236}">
                <a16:creationId xmlns:a16="http://schemas.microsoft.com/office/drawing/2014/main" id="{2637DBD9-CAAF-4704-B497-2AF17EB9537F}"/>
              </a:ext>
            </a:extLst>
          </p:cNvPr>
          <p:cNvSpPr>
            <a:spLocks noGrp="1"/>
          </p:cNvSpPr>
          <p:nvPr>
            <p:ph type="body" sz="quarter" idx="11"/>
          </p:nvPr>
        </p:nvSpPr>
        <p:spPr/>
        <p:txBody>
          <a:bodyPr/>
          <a:lstStyle/>
          <a:p>
            <a:r>
              <a:rPr lang="ja-JP" altLang="en-US" sz="4800" dirty="0">
                <a:latin typeface="Meiryo UI" panose="020B0604030504040204" pitchFamily="50" charset="-128"/>
                <a:ea typeface="Meiryo UI" panose="020B0604030504040204" pitchFamily="50" charset="-128"/>
              </a:rPr>
              <a:t>マキシマルバリア・プレコーション</a:t>
            </a:r>
            <a:endParaRPr kumimoji="1" lang="ja-JP" altLang="en-US" dirty="0">
              <a:latin typeface="Meiryo UI" panose="020B0604030504040204" pitchFamily="50" charset="-128"/>
              <a:ea typeface="Meiryo UI" panose="020B0604030504040204" pitchFamily="50" charset="-128"/>
            </a:endParaRPr>
          </a:p>
        </p:txBody>
      </p:sp>
      <p:sp>
        <p:nvSpPr>
          <p:cNvPr id="15" name="テキスト プレースホルダー 14">
            <a:extLst>
              <a:ext uri="{FF2B5EF4-FFF2-40B4-BE49-F238E27FC236}">
                <a16:creationId xmlns:a16="http://schemas.microsoft.com/office/drawing/2014/main" id="{4638AEA7-0ECB-4DFF-9ADC-AD9AACA8385E}"/>
              </a:ext>
            </a:extLst>
          </p:cNvPr>
          <p:cNvSpPr>
            <a:spLocks noGrp="1"/>
          </p:cNvSpPr>
          <p:nvPr>
            <p:ph type="body" sz="quarter" idx="12"/>
          </p:nvPr>
        </p:nvSpPr>
        <p:spPr/>
        <p:txBody>
          <a:bodyPr/>
          <a:lstStyle/>
          <a:p>
            <a:endParaRPr lang="ja-JP" altLang="en-US"/>
          </a:p>
        </p:txBody>
      </p:sp>
      <p:sp>
        <p:nvSpPr>
          <p:cNvPr id="11" name="Rectangle 4">
            <a:extLst>
              <a:ext uri="{FF2B5EF4-FFF2-40B4-BE49-F238E27FC236}">
                <a16:creationId xmlns:a16="http://schemas.microsoft.com/office/drawing/2014/main" id="{F8C030F3-724E-4E4E-AE2D-A764225BF340}"/>
              </a:ext>
            </a:extLst>
          </p:cNvPr>
          <p:cNvSpPr>
            <a:spLocks noChangeArrowheads="1"/>
          </p:cNvSpPr>
          <p:nvPr/>
        </p:nvSpPr>
        <p:spPr bwMode="auto">
          <a:xfrm>
            <a:off x="6776034" y="6252837"/>
            <a:ext cx="6038042" cy="400110"/>
          </a:xfrm>
          <a:prstGeom prst="rect">
            <a:avLst/>
          </a:prstGeom>
          <a:noFill/>
          <a:ln w="9525">
            <a:noFill/>
            <a:miter lim="800000"/>
            <a:headEnd/>
            <a:tailEnd/>
          </a:ln>
        </p:spPr>
        <p:txBody>
          <a:bodyPr wrap="square">
            <a:spAutoFit/>
          </a:bodyPr>
          <a:lstStyle/>
          <a:p>
            <a:r>
              <a:rPr kumimoji="1" lang="en-US" altLang="ja-JP" sz="1000" dirty="0">
                <a:solidFill>
                  <a:srgbClr val="000000"/>
                </a:solidFill>
                <a:latin typeface="Calibri" panose="020F0502020204030204" pitchFamily="34" charset="0"/>
                <a:ea typeface="Meiryo UI" panose="020B0604030504040204" pitchFamily="50" charset="-128"/>
                <a:cs typeface="Calibri" panose="020F0502020204030204" pitchFamily="34" charset="0"/>
              </a:rPr>
              <a:t>CDC</a:t>
            </a:r>
            <a:r>
              <a:rPr kumimoji="1" lang="ja-JP" altLang="en-US" sz="1000" dirty="0">
                <a:solidFill>
                  <a:srgbClr val="000000"/>
                </a:solidFill>
                <a:latin typeface="Calibri" panose="020F0502020204030204" pitchFamily="34" charset="0"/>
                <a:ea typeface="Meiryo UI" panose="020B0604030504040204" pitchFamily="50" charset="-128"/>
                <a:cs typeface="Calibri" panose="020F0502020204030204" pitchFamily="34" charset="0"/>
              </a:rPr>
              <a:t>　</a:t>
            </a:r>
            <a:r>
              <a:rPr kumimoji="1" lang="en-US" altLang="ja-JP" sz="1000" dirty="0">
                <a:solidFill>
                  <a:srgbClr val="000000"/>
                </a:solidFill>
                <a:latin typeface="Calibri" panose="020F0502020204030204" pitchFamily="34" charset="0"/>
                <a:ea typeface="Meiryo UI" panose="020B0604030504040204" pitchFamily="50" charset="-128"/>
                <a:cs typeface="Calibri" panose="020F0502020204030204" pitchFamily="34" charset="0"/>
              </a:rPr>
              <a:t>Centers for Disease Control and Prevention</a:t>
            </a:r>
            <a:r>
              <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（米国疾病予防管理センター　</a:t>
            </a:r>
            <a:r>
              <a:rPr kumimoji="1" lang="en-US" altLang="ja-JP" sz="1000" dirty="0">
                <a:solidFill>
                  <a:srgbClr val="000000"/>
                </a:solidFill>
                <a:latin typeface="Calibri" panose="020F0502020204030204" pitchFamily="34" charset="0"/>
                <a:ea typeface="Meiryo UI" panose="020B0604030504040204" pitchFamily="50" charset="-128"/>
                <a:cs typeface="Calibri" panose="020F0502020204030204" pitchFamily="34" charset="0"/>
              </a:rPr>
              <a:t>Guidelines for the Prevention of</a:t>
            </a:r>
          </a:p>
          <a:p>
            <a:r>
              <a:rPr kumimoji="1" lang="en-US" altLang="ja-JP" sz="1000" dirty="0">
                <a:solidFill>
                  <a:srgbClr val="000000"/>
                </a:solidFill>
                <a:latin typeface="Calibri" panose="020F0502020204030204" pitchFamily="34" charset="0"/>
                <a:ea typeface="Meiryo UI" panose="020B0604030504040204" pitchFamily="50" charset="-128"/>
                <a:cs typeface="Calibri" panose="020F0502020204030204" pitchFamily="34" charset="0"/>
              </a:rPr>
              <a:t>Intravascular</a:t>
            </a:r>
            <a:r>
              <a:rPr kumimoji="1" lang="ja-JP" altLang="en-US" sz="1000" dirty="0">
                <a:solidFill>
                  <a:srgbClr val="000000"/>
                </a:solidFill>
                <a:latin typeface="Calibri" panose="020F0502020204030204" pitchFamily="34" charset="0"/>
                <a:ea typeface="Meiryo UI" panose="020B0604030504040204" pitchFamily="50" charset="-128"/>
                <a:cs typeface="Calibri" panose="020F0502020204030204" pitchFamily="34" charset="0"/>
              </a:rPr>
              <a:t>　</a:t>
            </a:r>
            <a:r>
              <a:rPr kumimoji="1" lang="en-US" altLang="ja-JP" sz="1000" dirty="0">
                <a:solidFill>
                  <a:srgbClr val="000000"/>
                </a:solidFill>
                <a:latin typeface="Calibri" panose="020F0502020204030204" pitchFamily="34" charset="0"/>
                <a:ea typeface="Meiryo UI" panose="020B0604030504040204" pitchFamily="50" charset="-128"/>
                <a:cs typeface="Calibri" panose="020F0502020204030204" pitchFamily="34" charset="0"/>
              </a:rPr>
              <a:t>Catheter-Related Infections  </a:t>
            </a:r>
            <a:r>
              <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：血管内カテーテル関連感染防止</a:t>
            </a:r>
            <a:r>
              <a:rPr kumimoji="1" lang="en-US" altLang="ja-JP" sz="1000" dirty="0">
                <a:solidFill>
                  <a:srgbClr val="000000"/>
                </a:solidFill>
                <a:latin typeface="Calibri" panose="020F0502020204030204" pitchFamily="34" charset="0"/>
                <a:ea typeface="Meiryo UI" panose="020B0604030504040204" pitchFamily="50" charset="-128"/>
                <a:cs typeface="Calibri" panose="020F0502020204030204" pitchFamily="34" charset="0"/>
              </a:rPr>
              <a:t>CDC</a:t>
            </a:r>
            <a:r>
              <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ガイドライン</a:t>
            </a:r>
            <a:r>
              <a:rPr kumimoji="1" lang="en-US" altLang="ja-JP" sz="1000" dirty="0">
                <a:solidFill>
                  <a:srgbClr val="000000"/>
                </a:solidFill>
                <a:latin typeface="Calibri" panose="020F0502020204030204" pitchFamily="34" charset="0"/>
                <a:ea typeface="Meiryo UI" panose="020B0604030504040204" pitchFamily="50" charset="-128"/>
                <a:cs typeface="Calibri" panose="020F0502020204030204" pitchFamily="34" charset="0"/>
              </a:rPr>
              <a:t>2011</a:t>
            </a:r>
          </a:p>
        </p:txBody>
      </p:sp>
      <p:pic>
        <p:nvPicPr>
          <p:cNvPr id="4" name="図 3">
            <a:extLst>
              <a:ext uri="{FF2B5EF4-FFF2-40B4-BE49-F238E27FC236}">
                <a16:creationId xmlns:a16="http://schemas.microsoft.com/office/drawing/2014/main" id="{C0690F51-CC39-408F-8504-333935E4891C}"/>
              </a:ext>
            </a:extLst>
          </p:cNvPr>
          <p:cNvPicPr>
            <a:picLocks noChangeAspect="1"/>
          </p:cNvPicPr>
          <p:nvPr/>
        </p:nvPicPr>
        <p:blipFill>
          <a:blip r:embed="rId2"/>
          <a:stretch>
            <a:fillRect/>
          </a:stretch>
        </p:blipFill>
        <p:spPr>
          <a:xfrm>
            <a:off x="1304089" y="3231880"/>
            <a:ext cx="4264064" cy="2837705"/>
          </a:xfrm>
          <a:prstGeom prst="rect">
            <a:avLst/>
          </a:prstGeom>
        </p:spPr>
      </p:pic>
    </p:spTree>
    <p:extLst>
      <p:ext uri="{BB962C8B-B14F-4D97-AF65-F5344CB8AC3E}">
        <p14:creationId xmlns:p14="http://schemas.microsoft.com/office/powerpoint/2010/main" val="150841735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88183F7A-615B-488E-B4FB-5AA4F3F69430}"/>
              </a:ext>
            </a:extLst>
          </p:cNvPr>
          <p:cNvSpPr>
            <a:spLocks noGrp="1"/>
          </p:cNvSpPr>
          <p:nvPr>
            <p:ph type="body" sz="quarter" idx="11"/>
          </p:nvPr>
        </p:nvSpPr>
        <p:spPr/>
        <p:txBody>
          <a:bodyPr/>
          <a:lstStyle/>
          <a:p>
            <a:r>
              <a:rPr lang="ja-JP" altLang="en-US" sz="4800" dirty="0">
                <a:latin typeface="Meiryo UI" panose="020B0604030504040204" pitchFamily="50" charset="-128"/>
                <a:ea typeface="Meiryo UI" panose="020B0604030504040204" pitchFamily="50" charset="-128"/>
              </a:rPr>
              <a:t>挿入部皮膚の消毒</a:t>
            </a:r>
            <a:endParaRPr kumimoji="1" lang="ja-JP" altLang="en-US" dirty="0">
              <a:latin typeface="Meiryo UI" panose="020B0604030504040204" pitchFamily="50" charset="-128"/>
              <a:ea typeface="Meiryo UI" panose="020B0604030504040204" pitchFamily="50" charset="-128"/>
            </a:endParaRPr>
          </a:p>
        </p:txBody>
      </p:sp>
      <p:sp>
        <p:nvSpPr>
          <p:cNvPr id="3" name="テキスト プレースホルダー 2">
            <a:extLst>
              <a:ext uri="{FF2B5EF4-FFF2-40B4-BE49-F238E27FC236}">
                <a16:creationId xmlns:a16="http://schemas.microsoft.com/office/drawing/2014/main" id="{6DFE4651-86DC-47F1-ACA2-34489833C87A}"/>
              </a:ext>
            </a:extLst>
          </p:cNvPr>
          <p:cNvSpPr>
            <a:spLocks noGrp="1"/>
          </p:cNvSpPr>
          <p:nvPr>
            <p:ph type="body" sz="quarter" idx="12"/>
          </p:nvPr>
        </p:nvSpPr>
        <p:spPr/>
        <p:txBody>
          <a:bodyPr/>
          <a:lstStyle/>
          <a:p>
            <a:endParaRPr kumimoji="1" lang="ja-JP" altLang="en-US"/>
          </a:p>
        </p:txBody>
      </p:sp>
      <p:sp>
        <p:nvSpPr>
          <p:cNvPr id="4" name="テキスト プレースホルダー 3">
            <a:extLst>
              <a:ext uri="{FF2B5EF4-FFF2-40B4-BE49-F238E27FC236}">
                <a16:creationId xmlns:a16="http://schemas.microsoft.com/office/drawing/2014/main" id="{91721D8D-1A9A-49F6-A604-875D273C2F47}"/>
              </a:ext>
            </a:extLst>
          </p:cNvPr>
          <p:cNvSpPr>
            <a:spLocks noGrp="1"/>
          </p:cNvSpPr>
          <p:nvPr>
            <p:ph type="body" sz="quarter" idx="15"/>
          </p:nvPr>
        </p:nvSpPr>
        <p:spPr/>
        <p:txBody>
          <a:bodyPr/>
          <a:lstStyle/>
          <a:p>
            <a:r>
              <a:rPr lang="en-US" altLang="ja-JP" sz="2800" b="1" dirty="0">
                <a:solidFill>
                  <a:srgbClr val="E41F35"/>
                </a:solidFill>
                <a:ea typeface="Meiryo UI" panose="020B0604030504040204" pitchFamily="50" charset="-128"/>
              </a:rPr>
              <a:t>CDC</a:t>
            </a:r>
            <a:r>
              <a:rPr lang="ja-JP" altLang="en-US" sz="2800" b="1" dirty="0">
                <a:solidFill>
                  <a:srgbClr val="E41F35"/>
                </a:solidFill>
                <a:latin typeface="Meiryo UI" panose="020B0604030504040204" pitchFamily="50" charset="-128"/>
                <a:ea typeface="Meiryo UI" panose="020B0604030504040204" pitchFamily="50" charset="-128"/>
                <a:cs typeface="Meiryo UI" panose="020B0604030504040204" pitchFamily="50" charset="-128"/>
              </a:rPr>
              <a:t>ガイドライン　</a:t>
            </a:r>
            <a:r>
              <a:rPr lang="en-US" altLang="ja-JP" sz="2800" b="1" dirty="0">
                <a:solidFill>
                  <a:srgbClr val="E41F35"/>
                </a:solidFill>
                <a:ea typeface="Meiryo UI" panose="020B0604030504040204" pitchFamily="50" charset="-128"/>
              </a:rPr>
              <a:t>2011</a:t>
            </a:r>
          </a:p>
          <a:p>
            <a:endParaRPr kumimoji="1" lang="ja-JP" altLang="en-US" sz="2800" dirty="0">
              <a:solidFill>
                <a:srgbClr val="E41F35"/>
              </a:solidFill>
            </a:endParaRPr>
          </a:p>
        </p:txBody>
      </p:sp>
      <p:sp>
        <p:nvSpPr>
          <p:cNvPr id="5" name="テキスト プレースホルダー 4">
            <a:extLst>
              <a:ext uri="{FF2B5EF4-FFF2-40B4-BE49-F238E27FC236}">
                <a16:creationId xmlns:a16="http://schemas.microsoft.com/office/drawing/2014/main" id="{FAC44CC3-DAE7-405E-985C-6274D15430F1}"/>
              </a:ext>
            </a:extLst>
          </p:cNvPr>
          <p:cNvSpPr>
            <a:spLocks noGrp="1"/>
          </p:cNvSpPr>
          <p:nvPr>
            <p:ph type="body" sz="quarter" idx="16"/>
          </p:nvPr>
        </p:nvSpPr>
        <p:spPr/>
        <p: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中心静脈カテーテルおよび末梢動脈カテーテル挿入前、ドレッシング材交換時には、アルコールを含んだ</a:t>
            </a:r>
            <a:r>
              <a:rPr kumimoji="0" lang="en-US" altLang="ja-JP" b="1" i="0" u="none" strike="noStrike" kern="1200" cap="none" spc="0" normalizeH="0" baseline="0" noProof="0" dirty="0">
                <a:ln>
                  <a:noFill/>
                </a:ln>
                <a:solidFill>
                  <a:srgbClr val="000000"/>
                </a:solidFill>
                <a:effectLst/>
                <a:uLnTx/>
                <a:uFillTx/>
                <a:ea typeface="Meiryo UI" panose="020B0604030504040204" pitchFamily="50" charset="-128"/>
              </a:rPr>
              <a:t>0.5</a:t>
            </a:r>
            <a:r>
              <a:rPr kumimoji="0" lang="ja-JP" altLang="en-US" b="1" i="0" u="none" strike="noStrike" kern="1200" cap="none" spc="0" normalizeH="0" baseline="0" noProof="0" dirty="0">
                <a:ln>
                  <a:noFill/>
                </a:ln>
                <a:solidFill>
                  <a:srgbClr val="000000"/>
                </a:solidFill>
                <a:effectLst/>
                <a:uLnTx/>
                <a:uFillTx/>
                <a:ea typeface="Meiryo UI" panose="020B0604030504040204" pitchFamily="50" charset="-128"/>
              </a:rPr>
              <a:t>％</a:t>
            </a:r>
            <a:r>
              <a:rPr kumimoji="0" lang="ja-JP" altLang="en-US"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の濃度を超えるクロルヘキシジンで皮膚を消毒する。クロルヘキシジンが禁忌である場合は、ヨードチンキ、ヨードホールあるいは</a:t>
            </a:r>
            <a:r>
              <a:rPr kumimoji="0" lang="en-US" altLang="ja-JP" b="1" i="0" u="none" strike="noStrike" kern="1200" cap="none" spc="0" normalizeH="0" baseline="0" noProof="0" dirty="0">
                <a:ln>
                  <a:noFill/>
                </a:ln>
                <a:solidFill>
                  <a:srgbClr val="000000"/>
                </a:solidFill>
                <a:effectLst/>
                <a:uLnTx/>
                <a:uFillTx/>
                <a:ea typeface="Meiryo UI" panose="020B0604030504040204" pitchFamily="50" charset="-128"/>
              </a:rPr>
              <a:t>70</a:t>
            </a:r>
            <a:r>
              <a:rPr kumimoji="0" lang="ja-JP" altLang="en-US" b="1" i="0" u="none" strike="noStrike" kern="1200" cap="none" spc="0" normalizeH="0" baseline="0" noProof="0" dirty="0">
                <a:ln>
                  <a:noFill/>
                </a:ln>
                <a:solidFill>
                  <a:srgbClr val="000000"/>
                </a:solidFill>
                <a:effectLst/>
                <a:uLnTx/>
                <a:uFillTx/>
                <a:ea typeface="Meiryo UI" panose="020B0604030504040204" pitchFamily="50" charset="-128"/>
              </a:rPr>
              <a:t>％</a:t>
            </a:r>
            <a:r>
              <a:rPr kumimoji="0" lang="ja-JP" altLang="en-US"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アルコールで代用する</a:t>
            </a:r>
            <a:endParaRPr kumimoji="0" lang="en-US" altLang="ja-JP"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（カテゴリー</a:t>
            </a:r>
            <a:r>
              <a:rPr kumimoji="0" lang="en-US" altLang="ja-JP" b="1" i="0" u="none" strike="noStrike" kern="1200" cap="none" spc="0" normalizeH="0" baseline="0" noProof="0" dirty="0" err="1">
                <a:ln>
                  <a:noFill/>
                </a:ln>
                <a:solidFill>
                  <a:srgbClr val="000000"/>
                </a:solidFill>
                <a:effectLst/>
                <a:uLnTx/>
                <a:uFillTx/>
                <a:ea typeface="Meiryo UI" panose="020B0604030504040204" pitchFamily="50" charset="-128"/>
              </a:rPr>
              <a:t>ⅠA</a:t>
            </a:r>
            <a:r>
              <a:rPr kumimoji="0" lang="en-US" altLang="ja-JP"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b="1" i="0" u="none" strike="noStrike" kern="1200" cap="none" spc="0" normalizeH="0" baseline="3000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sz="2800" dirty="0"/>
          </a:p>
        </p:txBody>
      </p:sp>
      <p:sp>
        <p:nvSpPr>
          <p:cNvPr id="6" name="Rectangle 4">
            <a:extLst>
              <a:ext uri="{FF2B5EF4-FFF2-40B4-BE49-F238E27FC236}">
                <a16:creationId xmlns:a16="http://schemas.microsoft.com/office/drawing/2014/main" id="{656197BC-08F1-44BC-A151-6A1AF0B7C229}"/>
              </a:ext>
            </a:extLst>
          </p:cNvPr>
          <p:cNvSpPr>
            <a:spLocks noChangeArrowheads="1"/>
          </p:cNvSpPr>
          <p:nvPr/>
        </p:nvSpPr>
        <p:spPr bwMode="auto">
          <a:xfrm>
            <a:off x="6635968" y="6890493"/>
            <a:ext cx="6038042" cy="400110"/>
          </a:xfrm>
          <a:prstGeom prst="rect">
            <a:avLst/>
          </a:prstGeom>
          <a:noFill/>
          <a:ln w="9525">
            <a:noFill/>
            <a:miter lim="800000"/>
            <a:headEnd/>
            <a:tailEnd/>
          </a:ln>
        </p:spPr>
        <p:txBody>
          <a:bodyPr wrap="square">
            <a:spAutoFit/>
          </a:bodyPr>
          <a:lstStyle/>
          <a:p>
            <a:r>
              <a:rPr kumimoji="1" lang="en-US" altLang="ja-JP" sz="1000" dirty="0">
                <a:solidFill>
                  <a:srgbClr val="000000"/>
                </a:solidFill>
                <a:latin typeface="Calibri" panose="020F0502020204030204" pitchFamily="34" charset="0"/>
                <a:ea typeface="Meiryo UI" panose="020B0604030504040204" pitchFamily="50" charset="-128"/>
                <a:cs typeface="Calibri" panose="020F0502020204030204" pitchFamily="34" charset="0"/>
              </a:rPr>
              <a:t>CDC</a:t>
            </a:r>
            <a:r>
              <a:rPr kumimoji="1" lang="ja-JP" altLang="en-US" sz="1000" dirty="0">
                <a:solidFill>
                  <a:srgbClr val="000000"/>
                </a:solidFill>
                <a:latin typeface="Calibri" panose="020F0502020204030204" pitchFamily="34" charset="0"/>
                <a:ea typeface="Meiryo UI" panose="020B0604030504040204" pitchFamily="50" charset="-128"/>
                <a:cs typeface="Calibri" panose="020F0502020204030204" pitchFamily="34" charset="0"/>
              </a:rPr>
              <a:t>　</a:t>
            </a:r>
            <a:r>
              <a:rPr kumimoji="1" lang="en-US" altLang="ja-JP" sz="1000" dirty="0">
                <a:solidFill>
                  <a:srgbClr val="000000"/>
                </a:solidFill>
                <a:latin typeface="Calibri" panose="020F0502020204030204" pitchFamily="34" charset="0"/>
                <a:ea typeface="Meiryo UI" panose="020B0604030504040204" pitchFamily="50" charset="-128"/>
                <a:cs typeface="Calibri" panose="020F0502020204030204" pitchFamily="34" charset="0"/>
              </a:rPr>
              <a:t>Centers for Disease Control and Prevention</a:t>
            </a:r>
            <a:r>
              <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（米国疾病予防管理センター　</a:t>
            </a:r>
            <a:r>
              <a:rPr kumimoji="1" lang="en-US" altLang="ja-JP" sz="1000" dirty="0">
                <a:solidFill>
                  <a:srgbClr val="000000"/>
                </a:solidFill>
                <a:latin typeface="Calibri" panose="020F0502020204030204" pitchFamily="34" charset="0"/>
                <a:ea typeface="Meiryo UI" panose="020B0604030504040204" pitchFamily="50" charset="-128"/>
                <a:cs typeface="Calibri" panose="020F0502020204030204" pitchFamily="34" charset="0"/>
              </a:rPr>
              <a:t>Guidelines for the Prevention of</a:t>
            </a:r>
          </a:p>
          <a:p>
            <a:r>
              <a:rPr kumimoji="1" lang="en-US" altLang="ja-JP" sz="1000" dirty="0">
                <a:solidFill>
                  <a:srgbClr val="000000"/>
                </a:solidFill>
                <a:latin typeface="Calibri" panose="020F0502020204030204" pitchFamily="34" charset="0"/>
                <a:ea typeface="Meiryo UI" panose="020B0604030504040204" pitchFamily="50" charset="-128"/>
                <a:cs typeface="Calibri" panose="020F0502020204030204" pitchFamily="34" charset="0"/>
              </a:rPr>
              <a:t>Intravascular</a:t>
            </a:r>
            <a:r>
              <a:rPr kumimoji="1" lang="ja-JP" altLang="en-US" sz="1000" dirty="0">
                <a:solidFill>
                  <a:srgbClr val="000000"/>
                </a:solidFill>
                <a:latin typeface="Calibri" panose="020F0502020204030204" pitchFamily="34" charset="0"/>
                <a:ea typeface="Meiryo UI" panose="020B0604030504040204" pitchFamily="50" charset="-128"/>
                <a:cs typeface="Calibri" panose="020F0502020204030204" pitchFamily="34" charset="0"/>
              </a:rPr>
              <a:t>　</a:t>
            </a:r>
            <a:r>
              <a:rPr kumimoji="1" lang="en-US" altLang="ja-JP" sz="1000" dirty="0">
                <a:solidFill>
                  <a:srgbClr val="000000"/>
                </a:solidFill>
                <a:latin typeface="Calibri" panose="020F0502020204030204" pitchFamily="34" charset="0"/>
                <a:ea typeface="Meiryo UI" panose="020B0604030504040204" pitchFamily="50" charset="-128"/>
                <a:cs typeface="Calibri" panose="020F0502020204030204" pitchFamily="34" charset="0"/>
              </a:rPr>
              <a:t>Catheter-Related Infections  </a:t>
            </a:r>
            <a:r>
              <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：血管内カテーテル関連感染防止</a:t>
            </a:r>
            <a:r>
              <a:rPr kumimoji="1" lang="en-US" altLang="ja-JP" sz="1000" dirty="0">
                <a:solidFill>
                  <a:srgbClr val="000000"/>
                </a:solidFill>
                <a:latin typeface="Calibri" panose="020F0502020204030204" pitchFamily="34" charset="0"/>
                <a:ea typeface="Meiryo UI" panose="020B0604030504040204" pitchFamily="50" charset="-128"/>
                <a:cs typeface="Calibri" panose="020F0502020204030204" pitchFamily="34" charset="0"/>
              </a:rPr>
              <a:t>CDC</a:t>
            </a:r>
            <a:r>
              <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ガイドライン</a:t>
            </a:r>
            <a:r>
              <a:rPr kumimoji="1" lang="en-US" altLang="ja-JP" sz="1000" dirty="0">
                <a:solidFill>
                  <a:srgbClr val="000000"/>
                </a:solidFill>
                <a:latin typeface="Calibri" panose="020F0502020204030204" pitchFamily="34" charset="0"/>
                <a:ea typeface="Meiryo UI" panose="020B0604030504040204" pitchFamily="50" charset="-128"/>
                <a:cs typeface="Calibri" panose="020F0502020204030204" pitchFamily="34" charset="0"/>
              </a:rPr>
              <a:t>2011</a:t>
            </a:r>
          </a:p>
        </p:txBody>
      </p:sp>
    </p:spTree>
    <p:extLst>
      <p:ext uri="{BB962C8B-B14F-4D97-AF65-F5344CB8AC3E}">
        <p14:creationId xmlns:p14="http://schemas.microsoft.com/office/powerpoint/2010/main" val="400177729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F3D63AA7-DC03-49F7-B944-0F5851BEC5CB}"/>
              </a:ext>
            </a:extLst>
          </p:cNvPr>
          <p:cNvSpPr>
            <a:spLocks noGrp="1"/>
          </p:cNvSpPr>
          <p:nvPr>
            <p:ph type="body" sz="quarter" idx="13"/>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178E808F-CC35-4D6F-BCBA-D74A811B28BF}"/>
              </a:ext>
            </a:extLst>
          </p:cNvPr>
          <p:cNvSpPr>
            <a:spLocks noGrp="1"/>
          </p:cNvSpPr>
          <p:nvPr>
            <p:ph type="body" sz="quarter" idx="14"/>
          </p:nvPr>
        </p:nvSpPr>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ja-JP" altLang="en-US" sz="2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刺入部から外側に向かって広範囲に行う</a:t>
            </a:r>
            <a:endParaRPr kumimoji="0" lang="en-US" altLang="ja-JP" sz="2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ja-JP" altLang="en-US" sz="2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円を描くように広範囲に消毒</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ja-JP" sz="2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0" lang="ja-JP" altLang="en-US" sz="2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回以上（１回目は汚れの除去、２回目以降は消毒）</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ja-JP" altLang="en-US" sz="2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ドレッシングの範囲より広く消毒する</a:t>
            </a:r>
          </a:p>
          <a:p>
            <a:pPr marL="0" indent="0">
              <a:buNone/>
            </a:pPr>
            <a:endParaRPr kumimoji="1" lang="ja-JP" altLang="en-US" dirty="0"/>
          </a:p>
        </p:txBody>
      </p:sp>
      <p:sp>
        <p:nvSpPr>
          <p:cNvPr id="4" name="テキスト プレースホルダー 3">
            <a:extLst>
              <a:ext uri="{FF2B5EF4-FFF2-40B4-BE49-F238E27FC236}">
                <a16:creationId xmlns:a16="http://schemas.microsoft.com/office/drawing/2014/main" id="{45F3E7F5-B86C-4CEE-8EC2-2C8ACBE651E5}"/>
              </a:ext>
            </a:extLst>
          </p:cNvPr>
          <p:cNvSpPr>
            <a:spLocks noGrp="1"/>
          </p:cNvSpPr>
          <p:nvPr>
            <p:ph type="body" sz="quarter" idx="17"/>
          </p:nvPr>
        </p:nvSpPr>
        <p:spPr/>
        <p:txBody>
          <a:bodyPr/>
          <a:lstStyle/>
          <a:p>
            <a:endParaRPr kumimoji="1" lang="ja-JP" altLang="en-US"/>
          </a:p>
        </p:txBody>
      </p:sp>
      <p:sp>
        <p:nvSpPr>
          <p:cNvPr id="5" name="テキスト プレースホルダー 4">
            <a:extLst>
              <a:ext uri="{FF2B5EF4-FFF2-40B4-BE49-F238E27FC236}">
                <a16:creationId xmlns:a16="http://schemas.microsoft.com/office/drawing/2014/main" id="{05246F31-F14B-41E6-939B-9681BA1041D3}"/>
              </a:ext>
            </a:extLst>
          </p:cNvPr>
          <p:cNvSpPr>
            <a:spLocks noGrp="1"/>
          </p:cNvSpPr>
          <p:nvPr>
            <p:ph type="body" sz="quarter" idx="18"/>
          </p:nvPr>
        </p:nvSpPr>
        <p:spPr/>
        <p:txBody>
          <a:bodyPr/>
          <a:lstStyle/>
          <a:p>
            <a:endParaRPr kumimoji="1" lang="ja-JP" altLang="en-US" dirty="0"/>
          </a:p>
        </p:txBody>
      </p:sp>
      <p:sp>
        <p:nvSpPr>
          <p:cNvPr id="6" name="テキスト プレースホルダー 5">
            <a:extLst>
              <a:ext uri="{FF2B5EF4-FFF2-40B4-BE49-F238E27FC236}">
                <a16:creationId xmlns:a16="http://schemas.microsoft.com/office/drawing/2014/main" id="{909FC74A-10AF-433D-A46A-81C9B88B3CAF}"/>
              </a:ext>
            </a:extLst>
          </p:cNvPr>
          <p:cNvSpPr>
            <a:spLocks noGrp="1"/>
          </p:cNvSpPr>
          <p:nvPr>
            <p:ph type="body" sz="quarter" idx="11"/>
          </p:nvPr>
        </p:nvSpPr>
        <p:spPr/>
        <p:txBody>
          <a:bodyPr/>
          <a:lstStyle/>
          <a:p>
            <a:r>
              <a:rPr kumimoji="1" lang="ja-JP" altLang="en-US" sz="4800" dirty="0">
                <a:latin typeface="Meiryo UI" panose="020B0604030504040204" pitchFamily="50" charset="-128"/>
                <a:ea typeface="Meiryo UI" panose="020B0604030504040204" pitchFamily="50" charset="-128"/>
              </a:rPr>
              <a:t>消毒方法</a:t>
            </a:r>
            <a:endParaRPr kumimoji="1" lang="ja-JP" altLang="en-US" dirty="0">
              <a:latin typeface="Meiryo UI" panose="020B0604030504040204" pitchFamily="50" charset="-128"/>
              <a:ea typeface="Meiryo UI" panose="020B0604030504040204" pitchFamily="50" charset="-128"/>
            </a:endParaRPr>
          </a:p>
        </p:txBody>
      </p:sp>
      <p:sp>
        <p:nvSpPr>
          <p:cNvPr id="7" name="テキスト プレースホルダー 6">
            <a:extLst>
              <a:ext uri="{FF2B5EF4-FFF2-40B4-BE49-F238E27FC236}">
                <a16:creationId xmlns:a16="http://schemas.microsoft.com/office/drawing/2014/main" id="{BF614D59-0375-4DDF-AB9F-F467E757E5E6}"/>
              </a:ext>
            </a:extLst>
          </p:cNvPr>
          <p:cNvSpPr>
            <a:spLocks noGrp="1"/>
          </p:cNvSpPr>
          <p:nvPr>
            <p:ph type="body" sz="quarter" idx="12"/>
          </p:nvPr>
        </p:nvSpPr>
        <p:spPr/>
        <p:txBody>
          <a:bodyPr/>
          <a:lstStyle/>
          <a:p>
            <a:endParaRPr kumimoji="1" lang="ja-JP" altLang="en-US"/>
          </a:p>
        </p:txBody>
      </p:sp>
      <p:pic>
        <p:nvPicPr>
          <p:cNvPr id="8" name="図 7">
            <a:extLst>
              <a:ext uri="{FF2B5EF4-FFF2-40B4-BE49-F238E27FC236}">
                <a16:creationId xmlns:a16="http://schemas.microsoft.com/office/drawing/2014/main" id="{4A10A38F-4696-485F-B43F-FDBB54512112}"/>
              </a:ext>
            </a:extLst>
          </p:cNvPr>
          <p:cNvPicPr>
            <a:picLocks noChangeAspect="1"/>
          </p:cNvPicPr>
          <p:nvPr/>
        </p:nvPicPr>
        <p:blipFill>
          <a:blip r:embed="rId3"/>
          <a:stretch>
            <a:fillRect/>
          </a:stretch>
        </p:blipFill>
        <p:spPr>
          <a:xfrm>
            <a:off x="7634537" y="2677550"/>
            <a:ext cx="3359528" cy="4776308"/>
          </a:xfrm>
          <a:prstGeom prst="rect">
            <a:avLst/>
          </a:prstGeom>
        </p:spPr>
      </p:pic>
      <p:sp>
        <p:nvSpPr>
          <p:cNvPr id="9" name="Text Box 4">
            <a:extLst>
              <a:ext uri="{FF2B5EF4-FFF2-40B4-BE49-F238E27FC236}">
                <a16:creationId xmlns:a16="http://schemas.microsoft.com/office/drawing/2014/main" id="{F8DC7BF5-2822-4F5D-B877-23E40C9ADBFE}"/>
              </a:ext>
            </a:extLst>
          </p:cNvPr>
          <p:cNvSpPr txBox="1">
            <a:spLocks noChangeArrowheads="1"/>
          </p:cNvSpPr>
          <p:nvPr/>
        </p:nvSpPr>
        <p:spPr bwMode="auto">
          <a:xfrm>
            <a:off x="4616723" y="7611284"/>
            <a:ext cx="6035627" cy="400110"/>
          </a:xfrm>
          <a:prstGeom prst="rect">
            <a:avLst/>
          </a:prstGeom>
          <a:noFill/>
          <a:ln w="12700" cap="sq">
            <a:noFill/>
            <a:miter lim="800000"/>
            <a:headEnd type="none" w="sm" len="sm"/>
            <a:tailEnd type="none" w="sm" len="sm"/>
          </a:ln>
        </p:spPr>
        <p:txBody>
          <a:bodyPr wrap="none">
            <a:spAutoFit/>
          </a:bodyPr>
          <a:lstStyle/>
          <a:p>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看護技術がみえる</a:t>
            </a:r>
            <a:r>
              <a:rPr lang="en-US" altLang="ja-JP" sz="1000" dirty="0">
                <a:solidFill>
                  <a:srgbClr val="000000"/>
                </a:solidFill>
                <a:latin typeface="Calibri" panose="020F0502020204030204" pitchFamily="34" charset="0"/>
                <a:ea typeface="Meiryo UI" panose="020B0604030504040204" pitchFamily="50" charset="-128"/>
                <a:cs typeface="Calibri" panose="020F0502020204030204" pitchFamily="34" charset="0"/>
              </a:rPr>
              <a:t>2</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臨床看護技術</a:t>
            </a:r>
            <a:r>
              <a:rPr lang="ja-JP" altLang="en-US" sz="1000" dirty="0">
                <a:solidFill>
                  <a:srgbClr val="000000"/>
                </a:solidFill>
                <a:latin typeface="Calibri" panose="020F0502020204030204" pitchFamily="34" charset="0"/>
                <a:ea typeface="Meiryo UI" panose="020B0604030504040204" pitchFamily="50" charset="-128"/>
                <a:cs typeface="Calibri" panose="020F0502020204030204" pitchFamily="34" charset="0"/>
              </a:rPr>
              <a:t>　</a:t>
            </a:r>
            <a:r>
              <a:rPr lang="en-US" altLang="ja-JP" sz="1000" dirty="0">
                <a:solidFill>
                  <a:srgbClr val="000000"/>
                </a:solidFill>
                <a:latin typeface="Calibri" panose="020F0502020204030204" pitchFamily="34" charset="0"/>
                <a:ea typeface="Meiryo UI" panose="020B0604030504040204" pitchFamily="50" charset="-128"/>
                <a:cs typeface="Calibri" panose="020F0502020204030204" pitchFamily="34" charset="0"/>
              </a:rPr>
              <a:t>MEDIC MEDIA p172 </a:t>
            </a:r>
            <a:r>
              <a:rPr lang="ja-JP" altLang="en-US" sz="1000"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より</a:t>
            </a:r>
            <a:endParaRPr lang="en-US" altLang="ja-JP" sz="1000" i="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写真でわかる　臨床看護技術　監修　済生会横浜市南部病院　前看護部長　村上美好　インターメディカ　</a:t>
            </a:r>
            <a:r>
              <a:rPr lang="en-US" altLang="ja-JP" sz="1000" dirty="0">
                <a:solidFill>
                  <a:srgbClr val="000000"/>
                </a:solidFill>
                <a:latin typeface="Calibri" panose="020F0502020204030204" pitchFamily="34" charset="0"/>
                <a:ea typeface="Meiryo UI" panose="020B0604030504040204" pitchFamily="50" charset="-128"/>
                <a:cs typeface="Calibri" panose="020F0502020204030204" pitchFamily="34" charset="0"/>
              </a:rPr>
              <a:t>p31</a:t>
            </a:r>
          </a:p>
        </p:txBody>
      </p:sp>
    </p:spTree>
    <p:extLst>
      <p:ext uri="{BB962C8B-B14F-4D97-AF65-F5344CB8AC3E}">
        <p14:creationId xmlns:p14="http://schemas.microsoft.com/office/powerpoint/2010/main" val="308112393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88183F7A-615B-488E-B4FB-5AA4F3F69430}"/>
              </a:ext>
            </a:extLst>
          </p:cNvPr>
          <p:cNvSpPr>
            <a:spLocks noGrp="1"/>
          </p:cNvSpPr>
          <p:nvPr>
            <p:ph type="body" sz="quarter" idx="11"/>
          </p:nvPr>
        </p:nvSpPr>
        <p:spPr/>
        <p:txBody>
          <a:bodyPr/>
          <a:lstStyle/>
          <a:p>
            <a:r>
              <a:rPr lang="ja-JP" altLang="en-US" sz="4800" dirty="0">
                <a:latin typeface="Meiryo UI" panose="020B0604030504040204" pitchFamily="50" charset="-128"/>
                <a:ea typeface="Meiryo UI" panose="020B0604030504040204" pitchFamily="50" charset="-128"/>
              </a:rPr>
              <a:t>ドレッシング材の交換</a:t>
            </a:r>
            <a:endParaRPr kumimoji="1" lang="ja-JP" altLang="en-US" dirty="0">
              <a:latin typeface="Meiryo UI" panose="020B0604030504040204" pitchFamily="50" charset="-128"/>
              <a:ea typeface="Meiryo UI" panose="020B0604030504040204" pitchFamily="50" charset="-128"/>
            </a:endParaRPr>
          </a:p>
        </p:txBody>
      </p:sp>
      <p:sp>
        <p:nvSpPr>
          <p:cNvPr id="3" name="テキスト プレースホルダー 2">
            <a:extLst>
              <a:ext uri="{FF2B5EF4-FFF2-40B4-BE49-F238E27FC236}">
                <a16:creationId xmlns:a16="http://schemas.microsoft.com/office/drawing/2014/main" id="{6DFE4651-86DC-47F1-ACA2-34489833C87A}"/>
              </a:ext>
            </a:extLst>
          </p:cNvPr>
          <p:cNvSpPr>
            <a:spLocks noGrp="1"/>
          </p:cNvSpPr>
          <p:nvPr>
            <p:ph type="body" sz="quarter" idx="12"/>
          </p:nvPr>
        </p:nvSpPr>
        <p:spPr/>
        <p:txBody>
          <a:bodyPr/>
          <a:lstStyle/>
          <a:p>
            <a:endParaRPr kumimoji="1" lang="ja-JP" altLang="en-US"/>
          </a:p>
        </p:txBody>
      </p:sp>
      <p:sp>
        <p:nvSpPr>
          <p:cNvPr id="4" name="テキスト プレースホルダー 3">
            <a:extLst>
              <a:ext uri="{FF2B5EF4-FFF2-40B4-BE49-F238E27FC236}">
                <a16:creationId xmlns:a16="http://schemas.microsoft.com/office/drawing/2014/main" id="{91721D8D-1A9A-49F6-A604-875D273C2F47}"/>
              </a:ext>
            </a:extLst>
          </p:cNvPr>
          <p:cNvSpPr>
            <a:spLocks noGrp="1"/>
          </p:cNvSpPr>
          <p:nvPr>
            <p:ph type="body" sz="quarter" idx="15"/>
          </p:nvPr>
        </p:nvSpPr>
        <p:spPr/>
        <p:txBody>
          <a:bodyPr/>
          <a:lstStyle/>
          <a:p>
            <a:r>
              <a:rPr lang="en-US" altLang="ja-JP" sz="2800" b="1" dirty="0">
                <a:solidFill>
                  <a:srgbClr val="E41F35"/>
                </a:solidFill>
                <a:ea typeface="Meiryo UI" panose="020B0604030504040204" pitchFamily="50" charset="-128"/>
              </a:rPr>
              <a:t>CDC</a:t>
            </a:r>
            <a:r>
              <a:rPr lang="ja-JP" altLang="en-US" sz="2800" b="1" dirty="0">
                <a:solidFill>
                  <a:srgbClr val="E41F35"/>
                </a:solidFill>
                <a:latin typeface="Meiryo UI" panose="020B0604030504040204" pitchFamily="50" charset="-128"/>
                <a:ea typeface="Meiryo UI" panose="020B0604030504040204" pitchFamily="50" charset="-128"/>
                <a:cs typeface="Meiryo UI" panose="020B0604030504040204" pitchFamily="50" charset="-128"/>
              </a:rPr>
              <a:t>ガイドライン　</a:t>
            </a:r>
            <a:r>
              <a:rPr lang="en-US" altLang="ja-JP" sz="2800" b="1" dirty="0">
                <a:solidFill>
                  <a:srgbClr val="E41F35"/>
                </a:solidFill>
                <a:ea typeface="Meiryo UI" panose="020B0604030504040204" pitchFamily="50" charset="-128"/>
              </a:rPr>
              <a:t>2011</a:t>
            </a:r>
          </a:p>
          <a:p>
            <a:endParaRPr kumimoji="1" lang="ja-JP" altLang="en-US" sz="2800" dirty="0">
              <a:solidFill>
                <a:srgbClr val="E41F35"/>
              </a:solidFill>
            </a:endParaRPr>
          </a:p>
        </p:txBody>
      </p:sp>
      <p:sp>
        <p:nvSpPr>
          <p:cNvPr id="5" name="テキスト プレースホルダー 4">
            <a:extLst>
              <a:ext uri="{FF2B5EF4-FFF2-40B4-BE49-F238E27FC236}">
                <a16:creationId xmlns:a16="http://schemas.microsoft.com/office/drawing/2014/main" id="{FAC44CC3-DAE7-405E-985C-6274D15430F1}"/>
              </a:ext>
            </a:extLst>
          </p:cNvPr>
          <p:cNvSpPr>
            <a:spLocks noGrp="1"/>
          </p:cNvSpPr>
          <p:nvPr>
            <p:ph type="body" sz="quarter" idx="16"/>
          </p:nvPr>
        </p:nvSpPr>
        <p:spPr/>
        <p: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－湿ったり、緩んだり、目に見えて汚染された場合は交換（カテゴリー</a:t>
            </a:r>
            <a:r>
              <a:rPr kumimoji="0" lang="en-US" altLang="ja-JP" b="1" i="0" u="none" strike="noStrike" kern="1200" cap="none" spc="0" normalizeH="0" baseline="0" noProof="0" dirty="0" err="1">
                <a:ln>
                  <a:noFill/>
                </a:ln>
                <a:solidFill>
                  <a:srgbClr val="000000"/>
                </a:solidFill>
                <a:effectLst/>
                <a:uLnTx/>
                <a:uFillTx/>
                <a:ea typeface="Meiryo UI" panose="020B0604030504040204" pitchFamily="50" charset="-128"/>
              </a:rPr>
              <a:t>ⅠB</a:t>
            </a:r>
            <a:r>
              <a:rPr kumimoji="0" lang="ja-JP" altLang="en-US"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－患者が発汗性である場合、留置部位に出血あるいは血液の滲出が認められる</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場合は、それが解決するまでガーゼドレッシングを使用すること（カテゴリー</a:t>
            </a:r>
            <a:r>
              <a:rPr kumimoji="0" lang="en-US" altLang="ja-JP" b="1" i="0" u="none" strike="noStrike" kern="1200" cap="none" spc="0" normalizeH="0" baseline="0" noProof="0" dirty="0">
                <a:ln>
                  <a:noFill/>
                </a:ln>
                <a:solidFill>
                  <a:srgbClr val="000000"/>
                </a:solidFill>
                <a:effectLst/>
                <a:uLnTx/>
                <a:uFillTx/>
                <a:ea typeface="Meiryo UI" panose="020B0604030504040204" pitchFamily="50" charset="-128"/>
              </a:rPr>
              <a:t>Ⅱ</a:t>
            </a:r>
            <a:r>
              <a:rPr kumimoji="0" lang="ja-JP" altLang="en-US"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－短期</a:t>
            </a:r>
            <a:r>
              <a:rPr kumimoji="0" lang="en-US" altLang="ja-JP" b="1" i="0" u="none" strike="noStrike" kern="1200" cap="none" spc="0" normalizeH="0" baseline="0" noProof="0" dirty="0">
                <a:ln>
                  <a:noFill/>
                </a:ln>
                <a:solidFill>
                  <a:srgbClr val="000000"/>
                </a:solidFill>
                <a:effectLst/>
                <a:uLnTx/>
                <a:uFillTx/>
                <a:ea typeface="Meiryo UI" panose="020B0604030504040204" pitchFamily="50" charset="-128"/>
              </a:rPr>
              <a:t>CVC</a:t>
            </a:r>
            <a:r>
              <a:rPr kumimoji="0" lang="ja-JP" altLang="en-US"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の場合</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・ガーゼドレッシングは</a:t>
            </a:r>
            <a:r>
              <a:rPr kumimoji="0" lang="en-US" altLang="ja-JP"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0" lang="ja-JP" altLang="en-US"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日毎　（カテゴリー</a:t>
            </a:r>
            <a:r>
              <a:rPr kumimoji="0" lang="en-US" altLang="ja-JP" b="1" i="0" u="none" strike="noStrike" kern="1200" cap="none" spc="0" normalizeH="0" baseline="0" noProof="0" dirty="0">
                <a:ln>
                  <a:noFill/>
                </a:ln>
                <a:solidFill>
                  <a:srgbClr val="000000"/>
                </a:solidFill>
                <a:effectLst/>
                <a:uLnTx/>
                <a:uFillTx/>
                <a:ea typeface="Meiryo UI" panose="020B0604030504040204" pitchFamily="50" charset="-128"/>
              </a:rPr>
              <a:t>Ⅱ</a:t>
            </a:r>
            <a:r>
              <a:rPr kumimoji="0" lang="ja-JP" altLang="en-US"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・透明ドレッシング材は最低</a:t>
            </a:r>
            <a:r>
              <a:rPr kumimoji="0" lang="en-US" altLang="ja-JP"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7</a:t>
            </a:r>
            <a:r>
              <a:rPr kumimoji="0" lang="ja-JP" altLang="en-US"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日毎に交換（小児を除く）（カテゴリー</a:t>
            </a:r>
            <a:r>
              <a:rPr kumimoji="0" lang="en-US" altLang="ja-JP" b="1" i="0" u="none" strike="noStrike" kern="1200" cap="none" spc="0" normalizeH="0" baseline="0" noProof="0" dirty="0" err="1">
                <a:ln>
                  <a:noFill/>
                </a:ln>
                <a:solidFill>
                  <a:srgbClr val="000000"/>
                </a:solidFill>
                <a:effectLst/>
                <a:uLnTx/>
                <a:uFillTx/>
                <a:ea typeface="Meiryo UI" panose="020B0604030504040204" pitchFamily="50" charset="-128"/>
              </a:rPr>
              <a:t>ⅠB</a:t>
            </a:r>
            <a:r>
              <a:rPr kumimoji="0" lang="ja-JP" altLang="en-US"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endParaRPr kumimoji="1" lang="ja-JP" altLang="en-US" sz="2800" dirty="0"/>
          </a:p>
        </p:txBody>
      </p:sp>
      <p:sp>
        <p:nvSpPr>
          <p:cNvPr id="6" name="Rectangle 4">
            <a:extLst>
              <a:ext uri="{FF2B5EF4-FFF2-40B4-BE49-F238E27FC236}">
                <a16:creationId xmlns:a16="http://schemas.microsoft.com/office/drawing/2014/main" id="{656197BC-08F1-44BC-A151-6A1AF0B7C229}"/>
              </a:ext>
            </a:extLst>
          </p:cNvPr>
          <p:cNvSpPr>
            <a:spLocks noChangeArrowheads="1"/>
          </p:cNvSpPr>
          <p:nvPr/>
        </p:nvSpPr>
        <p:spPr bwMode="auto">
          <a:xfrm>
            <a:off x="6635968" y="7090548"/>
            <a:ext cx="6337082" cy="400110"/>
          </a:xfrm>
          <a:prstGeom prst="rect">
            <a:avLst/>
          </a:prstGeom>
          <a:noFill/>
          <a:ln w="9525">
            <a:noFill/>
            <a:miter lim="800000"/>
            <a:headEnd/>
            <a:tailEnd/>
          </a:ln>
        </p:spPr>
        <p:txBody>
          <a:bodyPr wrap="square">
            <a:spAutoFit/>
          </a:bodyPr>
          <a:lstStyle/>
          <a:p>
            <a:r>
              <a:rPr kumimoji="1" lang="en-US" altLang="ja-JP" sz="1000" dirty="0">
                <a:solidFill>
                  <a:srgbClr val="000000"/>
                </a:solidFill>
                <a:latin typeface="Calibri" panose="020F0502020204030204" pitchFamily="34" charset="0"/>
                <a:ea typeface="Meiryo UI" panose="020B0604030504040204" pitchFamily="50" charset="-128"/>
                <a:cs typeface="Calibri" panose="020F0502020204030204" pitchFamily="34" charset="0"/>
              </a:rPr>
              <a:t>CDC</a:t>
            </a:r>
            <a:r>
              <a:rPr kumimoji="1" lang="ja-JP" altLang="en-US" sz="1000" dirty="0">
                <a:solidFill>
                  <a:srgbClr val="000000"/>
                </a:solidFill>
                <a:latin typeface="Calibri" panose="020F0502020204030204" pitchFamily="34" charset="0"/>
                <a:ea typeface="Meiryo UI" panose="020B0604030504040204" pitchFamily="50" charset="-128"/>
                <a:cs typeface="Calibri" panose="020F0502020204030204" pitchFamily="34" charset="0"/>
              </a:rPr>
              <a:t>　</a:t>
            </a:r>
            <a:r>
              <a:rPr kumimoji="1" lang="en-US" altLang="ja-JP" sz="1000" dirty="0">
                <a:solidFill>
                  <a:srgbClr val="000000"/>
                </a:solidFill>
                <a:latin typeface="Calibri" panose="020F0502020204030204" pitchFamily="34" charset="0"/>
                <a:ea typeface="Meiryo UI" panose="020B0604030504040204" pitchFamily="50" charset="-128"/>
                <a:cs typeface="Calibri" panose="020F0502020204030204" pitchFamily="34" charset="0"/>
              </a:rPr>
              <a:t>Centers for Disease Control and Prevention</a:t>
            </a:r>
            <a:r>
              <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（米国疾病予防管理センター）　</a:t>
            </a:r>
            <a:r>
              <a:rPr kumimoji="1" lang="en-US" altLang="ja-JP" sz="1000" dirty="0">
                <a:solidFill>
                  <a:srgbClr val="000000"/>
                </a:solidFill>
                <a:latin typeface="Calibri" panose="020F0502020204030204" pitchFamily="34" charset="0"/>
                <a:ea typeface="Meiryo UI" panose="020B0604030504040204" pitchFamily="50" charset="-128"/>
                <a:cs typeface="Calibri" panose="020F0502020204030204" pitchFamily="34" charset="0"/>
              </a:rPr>
              <a:t>Guidelines for the Prevention of</a:t>
            </a:r>
          </a:p>
          <a:p>
            <a:r>
              <a:rPr kumimoji="1" lang="en-US" altLang="ja-JP" sz="1000" dirty="0">
                <a:solidFill>
                  <a:srgbClr val="000000"/>
                </a:solidFill>
                <a:latin typeface="Calibri" panose="020F0502020204030204" pitchFamily="34" charset="0"/>
                <a:ea typeface="Meiryo UI" panose="020B0604030504040204" pitchFamily="50" charset="-128"/>
                <a:cs typeface="Calibri" panose="020F0502020204030204" pitchFamily="34" charset="0"/>
              </a:rPr>
              <a:t>Intravascular</a:t>
            </a:r>
            <a:r>
              <a:rPr kumimoji="1" lang="ja-JP" altLang="en-US" sz="1000" dirty="0">
                <a:solidFill>
                  <a:srgbClr val="000000"/>
                </a:solidFill>
                <a:latin typeface="Calibri" panose="020F0502020204030204" pitchFamily="34" charset="0"/>
                <a:ea typeface="Meiryo UI" panose="020B0604030504040204" pitchFamily="50" charset="-128"/>
                <a:cs typeface="Calibri" panose="020F0502020204030204" pitchFamily="34" charset="0"/>
              </a:rPr>
              <a:t>　</a:t>
            </a:r>
            <a:r>
              <a:rPr kumimoji="1" lang="en-US" altLang="ja-JP" sz="1000" dirty="0">
                <a:solidFill>
                  <a:srgbClr val="000000"/>
                </a:solidFill>
                <a:latin typeface="Calibri" panose="020F0502020204030204" pitchFamily="34" charset="0"/>
                <a:ea typeface="Meiryo UI" panose="020B0604030504040204" pitchFamily="50" charset="-128"/>
                <a:cs typeface="Calibri" panose="020F0502020204030204" pitchFamily="34" charset="0"/>
              </a:rPr>
              <a:t>Catheter-Related Infections  </a:t>
            </a:r>
            <a:r>
              <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：血管内カテーテル関連感染防止</a:t>
            </a:r>
            <a:r>
              <a:rPr kumimoji="1" lang="en-US" altLang="ja-JP" sz="1000" dirty="0">
                <a:solidFill>
                  <a:srgbClr val="000000"/>
                </a:solidFill>
                <a:latin typeface="Calibri" panose="020F0502020204030204" pitchFamily="34" charset="0"/>
                <a:ea typeface="Meiryo UI" panose="020B0604030504040204" pitchFamily="50" charset="-128"/>
                <a:cs typeface="Calibri" panose="020F0502020204030204" pitchFamily="34" charset="0"/>
              </a:rPr>
              <a:t>CDC</a:t>
            </a:r>
            <a:r>
              <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ガイドライン</a:t>
            </a:r>
            <a:r>
              <a:rPr kumimoji="1" lang="en-US" altLang="ja-JP" sz="1000" dirty="0">
                <a:solidFill>
                  <a:srgbClr val="000000"/>
                </a:solidFill>
                <a:latin typeface="Calibri" panose="020F0502020204030204" pitchFamily="34" charset="0"/>
                <a:ea typeface="Meiryo UI" panose="020B0604030504040204" pitchFamily="50" charset="-128"/>
                <a:cs typeface="Calibri" panose="020F0502020204030204" pitchFamily="34" charset="0"/>
              </a:rPr>
              <a:t>2011</a:t>
            </a:r>
          </a:p>
        </p:txBody>
      </p:sp>
    </p:spTree>
    <p:extLst>
      <p:ext uri="{BB962C8B-B14F-4D97-AF65-F5344CB8AC3E}">
        <p14:creationId xmlns:p14="http://schemas.microsoft.com/office/powerpoint/2010/main" val="376775786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B9DF741B-8A49-4538-ADC5-6C1A74AA5BC7}"/>
              </a:ext>
            </a:extLst>
          </p:cNvPr>
          <p:cNvSpPr>
            <a:spLocks noGrp="1"/>
          </p:cNvSpPr>
          <p:nvPr>
            <p:ph type="body" sz="quarter" idx="13"/>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3" name="テキスト プレースホルダー 2">
            <a:extLst>
              <a:ext uri="{FF2B5EF4-FFF2-40B4-BE49-F238E27FC236}">
                <a16:creationId xmlns:a16="http://schemas.microsoft.com/office/drawing/2014/main" id="{B30DDA3C-23EA-458B-9CA1-41429C0B3EEE}"/>
              </a:ext>
            </a:extLst>
          </p:cNvPr>
          <p:cNvSpPr>
            <a:spLocks noGrp="1"/>
          </p:cNvSpPr>
          <p:nvPr>
            <p:ph type="body" sz="quarter" idx="15"/>
          </p:nvPr>
        </p:nvSpPr>
        <p:spPr/>
        <p:txBody>
          <a:bodyPr anchor="ctr"/>
          <a:lstStyle/>
          <a:p>
            <a:r>
              <a:rPr lang="en-US" altLang="ja-JP" dirty="0">
                <a:solidFill>
                  <a:schemeClr val="bg1"/>
                </a:solidFill>
                <a:latin typeface="Meiryo UI" panose="020B0604030504040204" pitchFamily="50" charset="-128"/>
                <a:ea typeface="Meiryo UI" panose="020B0604030504040204" pitchFamily="50" charset="-128"/>
              </a:rPr>
              <a:t>PICC</a:t>
            </a:r>
            <a:r>
              <a:rPr lang="ja-JP" altLang="en-US" dirty="0">
                <a:solidFill>
                  <a:schemeClr val="bg1"/>
                </a:solidFill>
                <a:latin typeface="Meiryo UI" panose="020B0604030504040204" pitchFamily="50" charset="-128"/>
                <a:ea typeface="Meiryo UI" panose="020B0604030504040204" pitchFamily="50" charset="-128"/>
              </a:rPr>
              <a:t>の基礎</a:t>
            </a:r>
            <a:endParaRPr kumimoji="1"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43284248"/>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F3D63AA7-DC03-49F7-B944-0F5851BEC5CB}"/>
              </a:ext>
            </a:extLst>
          </p:cNvPr>
          <p:cNvSpPr>
            <a:spLocks noGrp="1"/>
          </p:cNvSpPr>
          <p:nvPr>
            <p:ph type="body" sz="quarter" idx="13"/>
          </p:nvPr>
        </p:nvSpPr>
        <p:spPr/>
        <p:txBody>
          <a:bodyPr/>
          <a:lstStyle/>
          <a:p>
            <a:r>
              <a:rPr kumimoji="1" lang="en-US" altLang="ja-JP" b="1" dirty="0"/>
              <a:t>CDC</a:t>
            </a:r>
            <a:r>
              <a:rPr kumimoji="1" lang="ja-JP" altLang="en-US" b="1" dirty="0">
                <a:latin typeface="Meiryo UI" panose="020B0604030504040204" pitchFamily="50" charset="-128"/>
                <a:ea typeface="Meiryo UI" panose="020B0604030504040204" pitchFamily="50" charset="-128"/>
              </a:rPr>
              <a:t>ガイドライン</a:t>
            </a:r>
            <a:r>
              <a:rPr kumimoji="1" lang="ja-JP" altLang="en-US" b="1" dirty="0"/>
              <a:t>　</a:t>
            </a:r>
            <a:r>
              <a:rPr kumimoji="1" lang="en-US" altLang="ja-JP" b="1" dirty="0"/>
              <a:t>2011</a:t>
            </a:r>
          </a:p>
          <a:p>
            <a:endParaRPr kumimoji="1" lang="ja-JP" altLang="en-US" b="1" dirty="0"/>
          </a:p>
        </p:txBody>
      </p:sp>
      <p:sp>
        <p:nvSpPr>
          <p:cNvPr id="3" name="テキスト プレースホルダー 2">
            <a:extLst>
              <a:ext uri="{FF2B5EF4-FFF2-40B4-BE49-F238E27FC236}">
                <a16:creationId xmlns:a16="http://schemas.microsoft.com/office/drawing/2014/main" id="{178E808F-CC35-4D6F-BCBA-D74A811B28BF}"/>
              </a:ext>
            </a:extLst>
          </p:cNvPr>
          <p:cNvSpPr>
            <a:spLocks noGrp="1"/>
          </p:cNvSpPr>
          <p:nvPr>
            <p:ph type="body" sz="quarter" idx="14"/>
          </p:nvPr>
        </p:nvSpPr>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ja-JP" altLang="en-US" sz="2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－適切な消毒薬（クロルヘキシジン、ポピドンヨード、ヨードホール、</a:t>
            </a:r>
            <a:r>
              <a:rPr kumimoji="0" lang="en-US" altLang="ja-JP" sz="2400" b="1" i="0" u="none" strike="noStrike" kern="0" cap="none" spc="0" normalizeH="0" baseline="0" noProof="0" dirty="0">
                <a:ln>
                  <a:noFill/>
                </a:ln>
                <a:solidFill>
                  <a:srgbClr val="000000"/>
                </a:solidFill>
                <a:effectLst/>
                <a:uLnTx/>
                <a:uFillTx/>
                <a:ea typeface="Meiryo UI" panose="020B0604030504040204" pitchFamily="50" charset="-128"/>
              </a:rPr>
              <a:t>70</a:t>
            </a:r>
            <a:r>
              <a:rPr kumimoji="0" lang="ja-JP" altLang="en-US" sz="2400" b="1" i="0" u="none" strike="noStrike" kern="0" cap="none" spc="0" normalizeH="0" baseline="0" noProof="0" dirty="0">
                <a:ln>
                  <a:noFill/>
                </a:ln>
                <a:solidFill>
                  <a:srgbClr val="000000"/>
                </a:solidFill>
                <a:effectLst/>
                <a:uLnTx/>
                <a:uFillTx/>
                <a:ea typeface="Meiryo UI" panose="020B0604030504040204" pitchFamily="50" charset="-128"/>
              </a:rPr>
              <a:t>％</a:t>
            </a:r>
            <a:r>
              <a:rPr kumimoji="0" lang="ja-JP" altLang="en-US" sz="2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アルコール）でアクセスポートをよく拭く</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ja-JP" altLang="en-US" sz="2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（カテゴリー</a:t>
            </a:r>
            <a:r>
              <a:rPr kumimoji="0" lang="en-US" altLang="ja-JP" sz="2400" b="1" i="0" u="none" strike="noStrike" kern="0" cap="none" spc="0" normalizeH="0" baseline="0" noProof="0" dirty="0" err="1">
                <a:ln>
                  <a:noFill/>
                </a:ln>
                <a:solidFill>
                  <a:srgbClr val="000000"/>
                </a:solidFill>
                <a:effectLst/>
                <a:uLnTx/>
                <a:uFillTx/>
                <a:ea typeface="Meiryo UI" panose="020B0604030504040204" pitchFamily="50" charset="-128"/>
              </a:rPr>
              <a:t>ⅠA</a:t>
            </a:r>
            <a:r>
              <a:rPr kumimoji="0" lang="ja-JP" altLang="en-US" sz="2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a:t>
            </a:r>
          </a:p>
          <a:p>
            <a:pPr marL="0" indent="0">
              <a:buNone/>
            </a:pPr>
            <a:endParaRPr kumimoji="1" lang="ja-JP" altLang="en-US" b="1" dirty="0"/>
          </a:p>
        </p:txBody>
      </p:sp>
      <p:sp>
        <p:nvSpPr>
          <p:cNvPr id="4" name="テキスト プレースホルダー 3">
            <a:extLst>
              <a:ext uri="{FF2B5EF4-FFF2-40B4-BE49-F238E27FC236}">
                <a16:creationId xmlns:a16="http://schemas.microsoft.com/office/drawing/2014/main" id="{45F3E7F5-B86C-4CEE-8EC2-2C8ACBE651E5}"/>
              </a:ext>
            </a:extLst>
          </p:cNvPr>
          <p:cNvSpPr>
            <a:spLocks noGrp="1"/>
          </p:cNvSpPr>
          <p:nvPr>
            <p:ph type="body" sz="quarter" idx="17"/>
          </p:nvPr>
        </p:nvSpPr>
        <p:spPr/>
        <p:txBody>
          <a:bodyPr/>
          <a:lstStyle/>
          <a:p>
            <a:endParaRPr kumimoji="1" lang="ja-JP" altLang="en-US"/>
          </a:p>
        </p:txBody>
      </p:sp>
      <p:sp>
        <p:nvSpPr>
          <p:cNvPr id="5" name="テキスト プレースホルダー 4">
            <a:extLst>
              <a:ext uri="{FF2B5EF4-FFF2-40B4-BE49-F238E27FC236}">
                <a16:creationId xmlns:a16="http://schemas.microsoft.com/office/drawing/2014/main" id="{05246F31-F14B-41E6-939B-9681BA1041D3}"/>
              </a:ext>
            </a:extLst>
          </p:cNvPr>
          <p:cNvSpPr>
            <a:spLocks noGrp="1"/>
          </p:cNvSpPr>
          <p:nvPr>
            <p:ph type="body" sz="quarter" idx="18"/>
          </p:nvPr>
        </p:nvSpPr>
        <p:spPr/>
        <p:txBody>
          <a:bodyPr/>
          <a:lstStyle/>
          <a:p>
            <a:endParaRPr kumimoji="1" lang="ja-JP" altLang="en-US" dirty="0"/>
          </a:p>
        </p:txBody>
      </p:sp>
      <p:sp>
        <p:nvSpPr>
          <p:cNvPr id="6" name="テキスト プレースホルダー 5">
            <a:extLst>
              <a:ext uri="{FF2B5EF4-FFF2-40B4-BE49-F238E27FC236}">
                <a16:creationId xmlns:a16="http://schemas.microsoft.com/office/drawing/2014/main" id="{909FC74A-10AF-433D-A46A-81C9B88B3CAF}"/>
              </a:ext>
            </a:extLst>
          </p:cNvPr>
          <p:cNvSpPr>
            <a:spLocks noGrp="1"/>
          </p:cNvSpPr>
          <p:nvPr>
            <p:ph type="body" sz="quarter" idx="11"/>
          </p:nvPr>
        </p:nvSpPr>
        <p:spPr/>
        <p:txBody>
          <a:bodyPr/>
          <a:lstStyle/>
          <a:p>
            <a:r>
              <a:rPr kumimoji="1" lang="ja-JP" altLang="en-US" sz="4800" dirty="0">
                <a:latin typeface="Meiryo UI" panose="020B0604030504040204" pitchFamily="50" charset="-128"/>
                <a:ea typeface="Meiryo UI" panose="020B0604030504040204" pitchFamily="50" charset="-128"/>
              </a:rPr>
              <a:t>接続部の消毒</a:t>
            </a:r>
            <a:endParaRPr kumimoji="1" lang="ja-JP" altLang="en-US" dirty="0">
              <a:latin typeface="Meiryo UI" panose="020B0604030504040204" pitchFamily="50" charset="-128"/>
              <a:ea typeface="Meiryo UI" panose="020B0604030504040204" pitchFamily="50" charset="-128"/>
            </a:endParaRPr>
          </a:p>
        </p:txBody>
      </p:sp>
      <p:sp>
        <p:nvSpPr>
          <p:cNvPr id="7" name="テキスト プレースホルダー 6">
            <a:extLst>
              <a:ext uri="{FF2B5EF4-FFF2-40B4-BE49-F238E27FC236}">
                <a16:creationId xmlns:a16="http://schemas.microsoft.com/office/drawing/2014/main" id="{BF614D59-0375-4DDF-AB9F-F467E757E5E6}"/>
              </a:ext>
            </a:extLst>
          </p:cNvPr>
          <p:cNvSpPr>
            <a:spLocks noGrp="1"/>
          </p:cNvSpPr>
          <p:nvPr>
            <p:ph type="body" sz="quarter" idx="12"/>
          </p:nvPr>
        </p:nvSpPr>
        <p:spPr/>
        <p:txBody>
          <a:bodyPr/>
          <a:lstStyle/>
          <a:p>
            <a:endParaRPr kumimoji="1" lang="ja-JP" altLang="en-US"/>
          </a:p>
        </p:txBody>
      </p:sp>
      <p:pic>
        <p:nvPicPr>
          <p:cNvPr id="10" name="Picture 6">
            <a:extLst>
              <a:ext uri="{FF2B5EF4-FFF2-40B4-BE49-F238E27FC236}">
                <a16:creationId xmlns:a16="http://schemas.microsoft.com/office/drawing/2014/main" id="{E8965666-521C-4C11-A59D-68B325AC8FA4}"/>
              </a:ext>
            </a:extLst>
          </p:cNvPr>
          <p:cNvPicPr>
            <a:picLocks noChangeAspect="1" noChangeArrowheads="1"/>
          </p:cNvPicPr>
          <p:nvPr/>
        </p:nvPicPr>
        <p:blipFill>
          <a:blip r:embed="rId3" cstate="print"/>
          <a:srcRect/>
          <a:stretch>
            <a:fillRect/>
          </a:stretch>
        </p:blipFill>
        <p:spPr bwMode="auto">
          <a:xfrm>
            <a:off x="7551826" y="2675374"/>
            <a:ext cx="3424625" cy="2268406"/>
          </a:xfrm>
          <a:prstGeom prst="rect">
            <a:avLst/>
          </a:prstGeom>
          <a:noFill/>
          <a:ln w="9525">
            <a:noFill/>
            <a:miter lim="800000"/>
            <a:headEnd/>
            <a:tailEnd/>
          </a:ln>
        </p:spPr>
      </p:pic>
      <p:sp>
        <p:nvSpPr>
          <p:cNvPr id="11" name="円/楕円 5">
            <a:extLst>
              <a:ext uri="{FF2B5EF4-FFF2-40B4-BE49-F238E27FC236}">
                <a16:creationId xmlns:a16="http://schemas.microsoft.com/office/drawing/2014/main" id="{638ED59F-12FA-47F1-A793-9FE3CC78024B}"/>
              </a:ext>
            </a:extLst>
          </p:cNvPr>
          <p:cNvSpPr>
            <a:spLocks noChangeArrowheads="1"/>
          </p:cNvSpPr>
          <p:nvPr/>
        </p:nvSpPr>
        <p:spPr bwMode="auto">
          <a:xfrm>
            <a:off x="8798958" y="3666362"/>
            <a:ext cx="762000" cy="685800"/>
          </a:xfrm>
          <a:prstGeom prst="ellipse">
            <a:avLst/>
          </a:prstGeom>
          <a:noFill/>
          <a:ln w="38100" algn="ctr">
            <a:solidFill>
              <a:srgbClr val="F89C3E"/>
            </a:solidFill>
            <a:round/>
            <a:headEnd/>
            <a:tailEnd/>
          </a:ln>
        </p:spPr>
        <p:txBody>
          <a:bodyPr/>
          <a:lstStyle/>
          <a:p>
            <a:pPr algn="ctr"/>
            <a:endParaRPr lang="ja-JP" altLang="en-US"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a:extLst>
              <a:ext uri="{FF2B5EF4-FFF2-40B4-BE49-F238E27FC236}">
                <a16:creationId xmlns:a16="http://schemas.microsoft.com/office/drawing/2014/main" id="{CBD3566E-7CD9-47DB-93DD-09681BC31543}"/>
              </a:ext>
            </a:extLst>
          </p:cNvPr>
          <p:cNvSpPr txBox="1"/>
          <p:nvPr/>
        </p:nvSpPr>
        <p:spPr>
          <a:xfrm>
            <a:off x="8907287" y="3205680"/>
            <a:ext cx="545341" cy="369332"/>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vert="horz" wrap="none" rtlCol="0">
            <a:spAutoFit/>
          </a:bodyPr>
          <a:lstStyle/>
          <a:p>
            <a:pPr algn="ctr"/>
            <a:r>
              <a:rPr kumimoji="1" lang="ja-JP" altLang="en-US"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ハブ</a:t>
            </a:r>
          </a:p>
        </p:txBody>
      </p:sp>
      <p:sp>
        <p:nvSpPr>
          <p:cNvPr id="14" name="Rectangle 4">
            <a:extLst>
              <a:ext uri="{FF2B5EF4-FFF2-40B4-BE49-F238E27FC236}">
                <a16:creationId xmlns:a16="http://schemas.microsoft.com/office/drawing/2014/main" id="{BC57CB87-327A-4392-B384-3959190ED4B8}"/>
              </a:ext>
            </a:extLst>
          </p:cNvPr>
          <p:cNvSpPr>
            <a:spLocks noChangeArrowheads="1"/>
          </p:cNvSpPr>
          <p:nvPr/>
        </p:nvSpPr>
        <p:spPr bwMode="auto">
          <a:xfrm>
            <a:off x="2770354" y="5775618"/>
            <a:ext cx="3224081" cy="707886"/>
          </a:xfrm>
          <a:prstGeom prst="rect">
            <a:avLst/>
          </a:prstGeom>
          <a:noFill/>
          <a:ln w="9525">
            <a:noFill/>
            <a:miter lim="800000"/>
            <a:headEnd/>
            <a:tailEnd/>
          </a:ln>
        </p:spPr>
        <p:txBody>
          <a:bodyPr wrap="square">
            <a:spAutoFit/>
          </a:bodyPr>
          <a:lstStyle/>
          <a:p>
            <a:r>
              <a:rPr kumimoji="1" lang="en-US" altLang="ja-JP" sz="1000" dirty="0">
                <a:solidFill>
                  <a:srgbClr val="000000"/>
                </a:solidFill>
                <a:latin typeface="Calibri" panose="020F0502020204030204" pitchFamily="34" charset="0"/>
                <a:ea typeface="Meiryo UI" panose="020B0604030504040204" pitchFamily="50" charset="-128"/>
                <a:cs typeface="Calibri" panose="020F0502020204030204" pitchFamily="34" charset="0"/>
              </a:rPr>
              <a:t>CDC</a:t>
            </a:r>
            <a:r>
              <a:rPr kumimoji="1" lang="ja-JP" altLang="en-US" sz="1000" dirty="0">
                <a:solidFill>
                  <a:srgbClr val="000000"/>
                </a:solidFill>
                <a:latin typeface="Calibri" panose="020F0502020204030204" pitchFamily="34" charset="0"/>
                <a:ea typeface="Meiryo UI" panose="020B0604030504040204" pitchFamily="50" charset="-128"/>
                <a:cs typeface="Calibri" panose="020F0502020204030204" pitchFamily="34" charset="0"/>
              </a:rPr>
              <a:t>　</a:t>
            </a:r>
            <a:r>
              <a:rPr kumimoji="1" lang="en-US" altLang="ja-JP" sz="1000" dirty="0">
                <a:solidFill>
                  <a:srgbClr val="000000"/>
                </a:solidFill>
                <a:latin typeface="Calibri" panose="020F0502020204030204" pitchFamily="34" charset="0"/>
                <a:ea typeface="Meiryo UI" panose="020B0604030504040204" pitchFamily="50" charset="-128"/>
                <a:cs typeface="Calibri" panose="020F0502020204030204" pitchFamily="34" charset="0"/>
              </a:rPr>
              <a:t>Centers for Disease Control and Prevention</a:t>
            </a:r>
            <a:r>
              <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（米国疾病予防管理センター　</a:t>
            </a:r>
            <a:r>
              <a:rPr kumimoji="1" lang="en-US" altLang="ja-JP" sz="1000" dirty="0">
                <a:solidFill>
                  <a:srgbClr val="000000"/>
                </a:solidFill>
                <a:latin typeface="Calibri" panose="020F0502020204030204" pitchFamily="34" charset="0"/>
                <a:ea typeface="Meiryo UI" panose="020B0604030504040204" pitchFamily="50" charset="-128"/>
                <a:cs typeface="Calibri" panose="020F0502020204030204" pitchFamily="34" charset="0"/>
              </a:rPr>
              <a:t>Guidelines for the Prevention of</a:t>
            </a:r>
          </a:p>
          <a:p>
            <a:r>
              <a:rPr kumimoji="1" lang="en-US" altLang="ja-JP" sz="1000" dirty="0">
                <a:solidFill>
                  <a:srgbClr val="000000"/>
                </a:solidFill>
                <a:latin typeface="Calibri" panose="020F0502020204030204" pitchFamily="34" charset="0"/>
                <a:ea typeface="Meiryo UI" panose="020B0604030504040204" pitchFamily="50" charset="-128"/>
                <a:cs typeface="Calibri" panose="020F0502020204030204" pitchFamily="34" charset="0"/>
              </a:rPr>
              <a:t>Intravascular</a:t>
            </a:r>
            <a:r>
              <a:rPr kumimoji="1" lang="ja-JP" altLang="en-US" sz="1000" dirty="0">
                <a:solidFill>
                  <a:srgbClr val="000000"/>
                </a:solidFill>
                <a:latin typeface="Calibri" panose="020F0502020204030204" pitchFamily="34" charset="0"/>
                <a:ea typeface="Meiryo UI" panose="020B0604030504040204" pitchFamily="50" charset="-128"/>
                <a:cs typeface="Calibri" panose="020F0502020204030204" pitchFamily="34" charset="0"/>
              </a:rPr>
              <a:t>　</a:t>
            </a:r>
            <a:r>
              <a:rPr kumimoji="1" lang="en-US" altLang="ja-JP" sz="1000" dirty="0">
                <a:solidFill>
                  <a:srgbClr val="000000"/>
                </a:solidFill>
                <a:latin typeface="Calibri" panose="020F0502020204030204" pitchFamily="34" charset="0"/>
                <a:ea typeface="Meiryo UI" panose="020B0604030504040204" pitchFamily="50" charset="-128"/>
                <a:cs typeface="Calibri" panose="020F0502020204030204" pitchFamily="34" charset="0"/>
              </a:rPr>
              <a:t>Catheter-Related Infections  </a:t>
            </a:r>
            <a:r>
              <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：血管内カテーテル関連感染防止</a:t>
            </a:r>
            <a:r>
              <a:rPr kumimoji="1" lang="en-US" altLang="ja-JP" sz="1000" dirty="0">
                <a:solidFill>
                  <a:srgbClr val="000000"/>
                </a:solidFill>
                <a:latin typeface="Calibri" panose="020F0502020204030204" pitchFamily="34" charset="0"/>
                <a:ea typeface="Meiryo UI" panose="020B0604030504040204" pitchFamily="50" charset="-128"/>
                <a:cs typeface="Calibri" panose="020F0502020204030204" pitchFamily="34" charset="0"/>
              </a:rPr>
              <a:t>CDC</a:t>
            </a:r>
            <a:r>
              <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ガイドライン</a:t>
            </a:r>
            <a:r>
              <a:rPr kumimoji="1" lang="en-US" altLang="ja-JP" sz="1000" dirty="0">
                <a:solidFill>
                  <a:srgbClr val="000000"/>
                </a:solidFill>
                <a:latin typeface="Calibri" panose="020F0502020204030204" pitchFamily="34" charset="0"/>
                <a:ea typeface="Meiryo UI" panose="020B0604030504040204" pitchFamily="50" charset="-128"/>
                <a:cs typeface="Calibri" panose="020F0502020204030204" pitchFamily="34" charset="0"/>
              </a:rPr>
              <a:t>2011</a:t>
            </a:r>
          </a:p>
        </p:txBody>
      </p:sp>
      <p:pic>
        <p:nvPicPr>
          <p:cNvPr id="9" name="図 8">
            <a:extLst>
              <a:ext uri="{FF2B5EF4-FFF2-40B4-BE49-F238E27FC236}">
                <a16:creationId xmlns:a16="http://schemas.microsoft.com/office/drawing/2014/main" id="{CEE20BA2-1AA5-4B1F-BD5B-FC8A8F9122F7}"/>
              </a:ext>
            </a:extLst>
          </p:cNvPr>
          <p:cNvPicPr>
            <a:picLocks noChangeAspect="1"/>
          </p:cNvPicPr>
          <p:nvPr/>
        </p:nvPicPr>
        <p:blipFill>
          <a:blip r:embed="rId4"/>
          <a:stretch>
            <a:fillRect/>
          </a:stretch>
        </p:blipFill>
        <p:spPr>
          <a:xfrm>
            <a:off x="7551826" y="4898337"/>
            <a:ext cx="3424625" cy="3077338"/>
          </a:xfrm>
          <a:prstGeom prst="rect">
            <a:avLst/>
          </a:prstGeom>
        </p:spPr>
      </p:pic>
    </p:spTree>
    <p:extLst>
      <p:ext uri="{BB962C8B-B14F-4D97-AF65-F5344CB8AC3E}">
        <p14:creationId xmlns:p14="http://schemas.microsoft.com/office/powerpoint/2010/main" val="237048807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FA2711A6-7A97-431C-B0EB-A10EEB2C87F4}"/>
              </a:ext>
            </a:extLst>
          </p:cNvPr>
          <p:cNvSpPr>
            <a:spLocks noGrp="1"/>
          </p:cNvSpPr>
          <p:nvPr>
            <p:ph type="body" sz="quarter" idx="11"/>
          </p:nvPr>
        </p:nvSpPr>
        <p:spPr/>
        <p:txBody>
          <a:bodyPr/>
          <a:lstStyle/>
          <a:p>
            <a:r>
              <a:rPr lang="ja-JP" altLang="en-US" sz="4800" dirty="0">
                <a:latin typeface="Meiryo UI" panose="020B0604030504040204" pitchFamily="50" charset="-128"/>
                <a:ea typeface="Meiryo UI" panose="020B0604030504040204" pitchFamily="50" charset="-128"/>
              </a:rPr>
              <a:t>接続部の消毒方法</a:t>
            </a:r>
            <a:endParaRPr lang="ja-JP" altLang="en-US" dirty="0">
              <a:latin typeface="Meiryo UI" panose="020B0604030504040204" pitchFamily="50" charset="-128"/>
              <a:ea typeface="Meiryo UI" panose="020B0604030504040204" pitchFamily="50" charset="-128"/>
            </a:endParaRPr>
          </a:p>
        </p:txBody>
      </p:sp>
      <p:sp>
        <p:nvSpPr>
          <p:cNvPr id="6" name="テキスト プレースホルダー 5">
            <a:extLst>
              <a:ext uri="{FF2B5EF4-FFF2-40B4-BE49-F238E27FC236}">
                <a16:creationId xmlns:a16="http://schemas.microsoft.com/office/drawing/2014/main" id="{FF1FA558-B698-460F-897A-3ED416655C8E}"/>
              </a:ext>
            </a:extLst>
          </p:cNvPr>
          <p:cNvSpPr>
            <a:spLocks noGrp="1"/>
          </p:cNvSpPr>
          <p:nvPr>
            <p:ph type="body" sz="quarter" idx="12"/>
          </p:nvPr>
        </p:nvSpPr>
        <p:spPr/>
        <p:txBody>
          <a:bodyPr/>
          <a:lstStyle/>
          <a:p>
            <a:endParaRPr lang="ja-JP" altLang="en-US"/>
          </a:p>
        </p:txBody>
      </p:sp>
      <p:sp>
        <p:nvSpPr>
          <p:cNvPr id="7" name="テキスト プレースホルダー 6">
            <a:extLst>
              <a:ext uri="{FF2B5EF4-FFF2-40B4-BE49-F238E27FC236}">
                <a16:creationId xmlns:a16="http://schemas.microsoft.com/office/drawing/2014/main" id="{40BB5D74-C54B-4318-858C-373368191033}"/>
              </a:ext>
            </a:extLst>
          </p:cNvPr>
          <p:cNvSpPr>
            <a:spLocks noGrp="1"/>
          </p:cNvSpPr>
          <p:nvPr>
            <p:ph type="body" sz="quarter" idx="15"/>
          </p:nvPr>
        </p:nvSpPr>
        <p:spPr/>
        <p:txBody>
          <a:bodyPr/>
          <a:lstStyle/>
          <a:p>
            <a:endParaRPr lang="ja-JP" altLang="en-US"/>
          </a:p>
        </p:txBody>
      </p:sp>
      <p:sp>
        <p:nvSpPr>
          <p:cNvPr id="8" name="テキスト プレースホルダー 7">
            <a:extLst>
              <a:ext uri="{FF2B5EF4-FFF2-40B4-BE49-F238E27FC236}">
                <a16:creationId xmlns:a16="http://schemas.microsoft.com/office/drawing/2014/main" id="{36DDC522-AE36-4E1A-9A67-A492728269A6}"/>
              </a:ext>
            </a:extLst>
          </p:cNvPr>
          <p:cNvSpPr>
            <a:spLocks noGrp="1"/>
          </p:cNvSpPr>
          <p:nvPr>
            <p:ph type="body" sz="quarter" idx="16"/>
          </p:nvPr>
        </p:nvSpPr>
        <p:spPr/>
        <p:txBody>
          <a:bodyPr/>
          <a:lstStyle/>
          <a:p>
            <a:pPr marL="342900" indent="-342900">
              <a:lnSpc>
                <a:spcPct val="150000"/>
              </a:lnSpc>
              <a:buClr>
                <a:schemeClr val="tx1"/>
              </a:buClr>
              <a:buFont typeface="Arial" panose="020B0604020202020204" pitchFamily="34" charset="0"/>
              <a:buChar char="•"/>
              <a:defRPr/>
            </a:pPr>
            <a:r>
              <a:rPr lang="ja-JP" altLang="en-US" sz="2400" b="1"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開放による菌の侵入、空気の混入するリスクを遮断するためには、ハブの閉鎖式コネクタを用いて閉鎖化を行う。⇒消毒の簡易化</a:t>
            </a:r>
            <a:endParaRPr lang="en-US" altLang="ja-JP" sz="2400" b="1" i="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342900" indent="-342900">
              <a:lnSpc>
                <a:spcPct val="150000"/>
              </a:lnSpc>
              <a:buClr>
                <a:schemeClr val="tx1"/>
              </a:buClr>
              <a:buFont typeface="Arial" panose="020B0604020202020204" pitchFamily="34" charset="0"/>
              <a:buChar char="•"/>
              <a:defRPr/>
            </a:pPr>
            <a:r>
              <a:rPr lang="ja-JP" altLang="en-US" sz="2400" b="1"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適切な消毒薬（クロルヘキシジン、ポビドンヨード、ヨードホール、</a:t>
            </a:r>
            <a:r>
              <a:rPr lang="en-US" altLang="ja-JP" sz="2400" b="1"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70%</a:t>
            </a:r>
            <a:r>
              <a:rPr lang="ja-JP" altLang="en-US" sz="2400" b="1"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アルコール）でよく拭く</a:t>
            </a:r>
          </a:p>
          <a:p>
            <a:pPr marL="0" indent="0">
              <a:buClr>
                <a:schemeClr val="tx1"/>
              </a:buClr>
              <a:buNone/>
            </a:pPr>
            <a:endParaRPr lang="ja-JP" altLang="en-US" dirty="0"/>
          </a:p>
        </p:txBody>
      </p:sp>
      <p:pic>
        <p:nvPicPr>
          <p:cNvPr id="9" name="Picture 13">
            <a:extLst>
              <a:ext uri="{FF2B5EF4-FFF2-40B4-BE49-F238E27FC236}">
                <a16:creationId xmlns:a16="http://schemas.microsoft.com/office/drawing/2014/main" id="{DC623569-AB57-46FB-9B63-61F9B48F2F36}"/>
              </a:ext>
            </a:extLst>
          </p:cNvPr>
          <p:cNvPicPr>
            <a:picLocks noChangeAspect="1" noChangeArrowheads="1"/>
          </p:cNvPicPr>
          <p:nvPr/>
        </p:nvPicPr>
        <p:blipFill>
          <a:blip r:embed="rId3" cstate="print"/>
          <a:srcRect/>
          <a:stretch>
            <a:fillRect/>
          </a:stretch>
        </p:blipFill>
        <p:spPr bwMode="auto">
          <a:xfrm>
            <a:off x="7275479" y="5950398"/>
            <a:ext cx="1257300" cy="1619250"/>
          </a:xfrm>
          <a:prstGeom prst="rect">
            <a:avLst/>
          </a:prstGeom>
          <a:noFill/>
          <a:ln w="9525">
            <a:noFill/>
            <a:miter lim="800000"/>
            <a:headEnd/>
            <a:tailEnd/>
          </a:ln>
        </p:spPr>
      </p:pic>
      <p:sp>
        <p:nvSpPr>
          <p:cNvPr id="10" name="円/楕円 8">
            <a:extLst>
              <a:ext uri="{FF2B5EF4-FFF2-40B4-BE49-F238E27FC236}">
                <a16:creationId xmlns:a16="http://schemas.microsoft.com/office/drawing/2014/main" id="{86B5E266-111C-4DB2-9554-DA6BE1200B7C}"/>
              </a:ext>
            </a:extLst>
          </p:cNvPr>
          <p:cNvSpPr>
            <a:spLocks noChangeArrowheads="1"/>
          </p:cNvSpPr>
          <p:nvPr/>
        </p:nvSpPr>
        <p:spPr bwMode="auto">
          <a:xfrm>
            <a:off x="7561229" y="6054424"/>
            <a:ext cx="685800" cy="457200"/>
          </a:xfrm>
          <a:prstGeom prst="ellipse">
            <a:avLst/>
          </a:prstGeom>
          <a:noFill/>
          <a:ln w="47625" algn="ctr">
            <a:solidFill>
              <a:srgbClr val="E41F35"/>
            </a:solidFill>
            <a:round/>
            <a:headEnd/>
            <a:tailEnd/>
          </a:ln>
        </p:spPr>
        <p:txBody>
          <a:bodyPr/>
          <a:lstStyle/>
          <a:p>
            <a:pPr algn="ctr"/>
            <a:endParaRPr lang="ja-JP" altLang="en-US"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1">
            <a:extLst>
              <a:ext uri="{FF2B5EF4-FFF2-40B4-BE49-F238E27FC236}">
                <a16:creationId xmlns:a16="http://schemas.microsoft.com/office/drawing/2014/main" id="{0CCA43A1-1964-4B25-AE01-47B552F4007D}"/>
              </a:ext>
            </a:extLst>
          </p:cNvPr>
          <p:cNvSpPr txBox="1">
            <a:spLocks noChangeArrowheads="1"/>
          </p:cNvSpPr>
          <p:nvPr/>
        </p:nvSpPr>
        <p:spPr bwMode="auto">
          <a:xfrm>
            <a:off x="4755199" y="7642285"/>
            <a:ext cx="3777580" cy="338554"/>
          </a:xfrm>
          <a:prstGeom prst="rect">
            <a:avLst/>
          </a:prstGeom>
          <a:solidFill>
            <a:schemeClr val="bg1"/>
          </a:solidFill>
          <a:ln w="9525">
            <a:noFill/>
            <a:miter lim="800000"/>
            <a:headEnd/>
            <a:tailEnd/>
          </a:ln>
        </p:spPr>
        <p:txBody>
          <a:bodyPr wrap="square">
            <a:spAutoFit/>
          </a:bodyPr>
          <a:lstStyle/>
          <a:p>
            <a:pPr>
              <a:defRPr/>
            </a:pPr>
            <a:r>
              <a:rPr kumimoji="1" lang="ja-JP" altLang="en-US" sz="1600" b="1"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セイフ</a:t>
            </a:r>
            <a:r>
              <a:rPr kumimoji="1" lang="en-US" altLang="ja-JP" sz="1600" b="1"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a:t>
            </a:r>
            <a:r>
              <a:rPr kumimoji="1" lang="ja-JP" altLang="en-US" sz="1600" b="1"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プラグは、表面のみ消毒しましょう</a:t>
            </a:r>
          </a:p>
        </p:txBody>
      </p:sp>
      <p:pic>
        <p:nvPicPr>
          <p:cNvPr id="12" name="Picture 12">
            <a:extLst>
              <a:ext uri="{FF2B5EF4-FFF2-40B4-BE49-F238E27FC236}">
                <a16:creationId xmlns:a16="http://schemas.microsoft.com/office/drawing/2014/main" id="{4DE74146-06BB-4DB4-8DC4-1C78DD09DB2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a:xfrm>
            <a:off x="4143639" y="6258216"/>
            <a:ext cx="2522538" cy="1328737"/>
          </a:xfrm>
          <a:prstGeom prst="rect">
            <a:avLst/>
          </a:prstGeom>
          <a:noFill/>
        </p:spPr>
      </p:pic>
      <p:pic>
        <p:nvPicPr>
          <p:cNvPr id="13" name="Picture 12">
            <a:extLst>
              <a:ext uri="{FF2B5EF4-FFF2-40B4-BE49-F238E27FC236}">
                <a16:creationId xmlns:a16="http://schemas.microsoft.com/office/drawing/2014/main" id="{79F9E7A2-FB00-40CD-A001-E05AAF2DA17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557099" y="6283024"/>
            <a:ext cx="2200388" cy="1296000"/>
          </a:xfrm>
          <a:prstGeom prst="rect">
            <a:avLst/>
          </a:prstGeom>
          <a:noFill/>
          <a:ln w="9525">
            <a:noFill/>
            <a:miter lim="800000"/>
            <a:headEnd/>
            <a:tailEnd/>
          </a:ln>
        </p:spPr>
      </p:pic>
      <p:sp>
        <p:nvSpPr>
          <p:cNvPr id="14" name="テキスト ボックス 13">
            <a:extLst>
              <a:ext uri="{FF2B5EF4-FFF2-40B4-BE49-F238E27FC236}">
                <a16:creationId xmlns:a16="http://schemas.microsoft.com/office/drawing/2014/main" id="{E87E142B-1035-46EE-B536-581FE67A32ED}"/>
              </a:ext>
            </a:extLst>
          </p:cNvPr>
          <p:cNvSpPr txBox="1"/>
          <p:nvPr/>
        </p:nvSpPr>
        <p:spPr>
          <a:xfrm>
            <a:off x="4755199" y="5844478"/>
            <a:ext cx="1196161" cy="369332"/>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vert="horz" wrap="none" rtlCol="0">
            <a:spAutoFit/>
          </a:bodyPr>
          <a:lstStyle/>
          <a:p>
            <a:pPr algn="ctr"/>
            <a:r>
              <a:rPr kumimoji="1" lang="ja-JP" altLang="en-US"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ハブの消毒</a:t>
            </a:r>
          </a:p>
        </p:txBody>
      </p:sp>
      <p:sp>
        <p:nvSpPr>
          <p:cNvPr id="15" name="テキスト ボックス 14">
            <a:extLst>
              <a:ext uri="{FF2B5EF4-FFF2-40B4-BE49-F238E27FC236}">
                <a16:creationId xmlns:a16="http://schemas.microsoft.com/office/drawing/2014/main" id="{3727FFC1-7233-4816-994F-B49C74C31485}"/>
              </a:ext>
            </a:extLst>
          </p:cNvPr>
          <p:cNvSpPr txBox="1"/>
          <p:nvPr/>
        </p:nvSpPr>
        <p:spPr>
          <a:xfrm>
            <a:off x="9616911" y="5902526"/>
            <a:ext cx="2031326" cy="369332"/>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vert="horz" wrap="none" rtlCol="0">
            <a:spAutoFit/>
          </a:bodyPr>
          <a:lstStyle/>
          <a:p>
            <a:pPr algn="ctr"/>
            <a:r>
              <a:rPr kumimoji="1" lang="ja-JP" altLang="en-US"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三方活栓部の消毒</a:t>
            </a:r>
          </a:p>
        </p:txBody>
      </p:sp>
    </p:spTree>
    <p:extLst>
      <p:ext uri="{BB962C8B-B14F-4D97-AF65-F5344CB8AC3E}">
        <p14:creationId xmlns:p14="http://schemas.microsoft.com/office/powerpoint/2010/main" val="259872554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4C4AB262-79F0-4616-B515-F5DBAB18E957}"/>
              </a:ext>
            </a:extLst>
          </p:cNvPr>
          <p:cNvSpPr>
            <a:spLocks noGrp="1"/>
          </p:cNvSpPr>
          <p:nvPr>
            <p:ph type="body" sz="quarter" idx="11"/>
          </p:nvPr>
        </p:nvSpPr>
        <p:spPr/>
        <p:txBody>
          <a:bodyPr/>
          <a:lstStyle/>
          <a:p>
            <a:r>
              <a:rPr lang="ja-JP" altLang="en-US" sz="4800" dirty="0">
                <a:latin typeface="Meiryo UI" panose="020B0604030504040204" pitchFamily="50" charset="-128"/>
                <a:ea typeface="Meiryo UI" panose="020B0604030504040204" pitchFamily="50" charset="-128"/>
              </a:rPr>
              <a:t>調剤方法はどのように行う？</a:t>
            </a:r>
            <a:endParaRPr kumimoji="1" lang="ja-JP" altLang="en-US" dirty="0">
              <a:latin typeface="Meiryo UI" panose="020B0604030504040204" pitchFamily="50" charset="-128"/>
              <a:ea typeface="Meiryo UI" panose="020B0604030504040204" pitchFamily="50" charset="-128"/>
            </a:endParaRPr>
          </a:p>
        </p:txBody>
      </p:sp>
      <p:sp>
        <p:nvSpPr>
          <p:cNvPr id="3" name="テキスト プレースホルダー 2">
            <a:extLst>
              <a:ext uri="{FF2B5EF4-FFF2-40B4-BE49-F238E27FC236}">
                <a16:creationId xmlns:a16="http://schemas.microsoft.com/office/drawing/2014/main" id="{7F29E38C-AFF9-44E1-9DA9-0EF6D8E60C52}"/>
              </a:ext>
            </a:extLst>
          </p:cNvPr>
          <p:cNvSpPr>
            <a:spLocks noGrp="1"/>
          </p:cNvSpPr>
          <p:nvPr>
            <p:ph type="body" sz="quarter" idx="12"/>
          </p:nvPr>
        </p:nvSpPr>
        <p:spPr/>
        <p:txBody>
          <a:bodyPr/>
          <a:lstStyle/>
          <a:p>
            <a:endParaRPr kumimoji="1" lang="ja-JP" altLang="en-US"/>
          </a:p>
        </p:txBody>
      </p:sp>
      <p:sp>
        <p:nvSpPr>
          <p:cNvPr id="4" name="テキスト プレースホルダー 3">
            <a:extLst>
              <a:ext uri="{FF2B5EF4-FFF2-40B4-BE49-F238E27FC236}">
                <a16:creationId xmlns:a16="http://schemas.microsoft.com/office/drawing/2014/main" id="{BD51AC64-9D4A-422C-87A5-279834E444B8}"/>
              </a:ext>
            </a:extLst>
          </p:cNvPr>
          <p:cNvSpPr>
            <a:spLocks noGrp="1"/>
          </p:cNvSpPr>
          <p:nvPr>
            <p:ph type="body" sz="quarter" idx="15"/>
          </p:nvPr>
        </p:nvSpPr>
        <p:spPr/>
        <p:txBody>
          <a:bodyPr/>
          <a:lstStyle/>
          <a:p>
            <a:r>
              <a:rPr kumimoji="1" lang="ja-JP" altLang="en-US" b="1" dirty="0">
                <a:solidFill>
                  <a:srgbClr val="E41F35"/>
                </a:solidFill>
                <a:latin typeface="Meiryo UI" panose="020B0604030504040204" pitchFamily="50" charset="-128"/>
                <a:ea typeface="Meiryo UI" panose="020B0604030504040204" pitchFamily="50" charset="-128"/>
                <a:cs typeface="Meiryo UI" panose="020B0604030504040204" pitchFamily="50" charset="-128"/>
              </a:rPr>
              <a:t>病棟における薬剤混合法</a:t>
            </a:r>
          </a:p>
          <a:p>
            <a:endParaRPr kumimoji="1" lang="ja-JP" altLang="en-US" dirty="0">
              <a:solidFill>
                <a:srgbClr val="E41F35"/>
              </a:solidFill>
            </a:endParaRPr>
          </a:p>
        </p:txBody>
      </p:sp>
      <p:sp>
        <p:nvSpPr>
          <p:cNvPr id="5" name="テキスト プレースホルダー 4">
            <a:extLst>
              <a:ext uri="{FF2B5EF4-FFF2-40B4-BE49-F238E27FC236}">
                <a16:creationId xmlns:a16="http://schemas.microsoft.com/office/drawing/2014/main" id="{88A15410-B879-4200-A1F2-CC2B09A0CBD0}"/>
              </a:ext>
            </a:extLst>
          </p:cNvPr>
          <p:cNvSpPr>
            <a:spLocks noGrp="1"/>
          </p:cNvSpPr>
          <p:nvPr>
            <p:ph type="body" sz="quarter" idx="16"/>
          </p:nvPr>
        </p:nvSpPr>
        <p:spPr/>
        <p:txBody>
          <a:bodyPr/>
          <a:lstStyle/>
          <a:p>
            <a:pPr marL="0" indent="0">
              <a:buNone/>
            </a:pPr>
            <a:r>
              <a:rPr kumimoji="1" lang="ja-JP" altLang="en-US" sz="2000" dirty="0">
                <a:latin typeface="Meiryo UI" panose="020B0604030504040204" pitchFamily="50" charset="-128"/>
                <a:ea typeface="Meiryo UI" panose="020B0604030504040204" pitchFamily="50" charset="-128"/>
              </a:rPr>
              <a:t>①薬剤師は薬液混合法、調剤場所の選択・清潔管理に関して指導・助言する　</a:t>
            </a:r>
            <a:r>
              <a:rPr kumimoji="1" lang="en-US" altLang="ja-JP" sz="2000" dirty="0">
                <a:latin typeface="Meiryo UI" panose="020B0604030504040204" pitchFamily="50" charset="-128"/>
                <a:ea typeface="Meiryo UI" panose="020B0604030504040204" pitchFamily="50" charset="-128"/>
              </a:rPr>
              <a:t>A-Ⅲ</a:t>
            </a:r>
          </a:p>
          <a:p>
            <a:pPr marL="0" indent="0">
              <a:buNone/>
            </a:pPr>
            <a:r>
              <a:rPr kumimoji="1" lang="en-US" altLang="ja-JP" sz="2000" dirty="0">
                <a:latin typeface="Meiryo UI" panose="020B0604030504040204" pitchFamily="50" charset="-128"/>
                <a:ea typeface="Meiryo UI" panose="020B0604030504040204" pitchFamily="50" charset="-128"/>
              </a:rPr>
              <a:t>②</a:t>
            </a:r>
            <a:r>
              <a:rPr kumimoji="1" lang="ja-JP" altLang="en-US" sz="2000" dirty="0">
                <a:latin typeface="Meiryo UI" panose="020B0604030504040204" pitchFamily="50" charset="-128"/>
                <a:ea typeface="Meiryo UI" panose="020B0604030504040204" pitchFamily="50" charset="-128"/>
              </a:rPr>
              <a:t>病棟での混合薬剤数は極力少なくする　</a:t>
            </a:r>
            <a:r>
              <a:rPr kumimoji="1" lang="en-US" altLang="ja-JP" sz="2000" dirty="0">
                <a:latin typeface="Meiryo UI" panose="020B0604030504040204" pitchFamily="50" charset="-128"/>
                <a:ea typeface="Meiryo UI" panose="020B0604030504040204" pitchFamily="50" charset="-128"/>
              </a:rPr>
              <a:t>A-Ⅱ</a:t>
            </a:r>
          </a:p>
          <a:p>
            <a:pPr marL="0" indent="0">
              <a:buNone/>
            </a:pPr>
            <a:r>
              <a:rPr kumimoji="1" lang="en-US" altLang="ja-JP" sz="2000" dirty="0">
                <a:latin typeface="Meiryo UI" panose="020B0604030504040204" pitchFamily="50" charset="-128"/>
                <a:ea typeface="Meiryo UI" panose="020B0604030504040204" pitchFamily="50" charset="-128"/>
              </a:rPr>
              <a:t>③</a:t>
            </a:r>
            <a:r>
              <a:rPr kumimoji="1" lang="ja-JP" altLang="en-US" sz="2000" dirty="0">
                <a:latin typeface="Meiryo UI" panose="020B0604030504040204" pitchFamily="50" charset="-128"/>
                <a:ea typeface="Meiryo UI" panose="020B0604030504040204" pitchFamily="50" charset="-128"/>
              </a:rPr>
              <a:t>混合場所は専用スペースで行う </a:t>
            </a:r>
            <a:r>
              <a:rPr kumimoji="1" lang="en-US" altLang="ja-JP" sz="2000" dirty="0">
                <a:latin typeface="Meiryo UI" panose="020B0604030504040204" pitchFamily="50" charset="-128"/>
                <a:ea typeface="Meiryo UI" panose="020B0604030504040204" pitchFamily="50" charset="-128"/>
              </a:rPr>
              <a:t>A-Ⅲ</a:t>
            </a:r>
          </a:p>
          <a:p>
            <a:pPr marL="0" indent="0">
              <a:buNone/>
            </a:pPr>
            <a:r>
              <a:rPr kumimoji="1" lang="en-US" altLang="ja-JP" sz="2000" dirty="0">
                <a:latin typeface="Meiryo UI" panose="020B0604030504040204" pitchFamily="50" charset="-128"/>
                <a:ea typeface="Meiryo UI" panose="020B0604030504040204" pitchFamily="50" charset="-128"/>
              </a:rPr>
              <a:t>④</a:t>
            </a:r>
            <a:r>
              <a:rPr kumimoji="1" lang="ja-JP" altLang="en-US" sz="2000" dirty="0">
                <a:latin typeface="Meiryo UI" panose="020B0604030504040204" pitchFamily="50" charset="-128"/>
                <a:ea typeface="Meiryo UI" panose="020B0604030504040204" pitchFamily="50" charset="-128"/>
              </a:rPr>
              <a:t>無菌設備を設置するほうがよい　</a:t>
            </a:r>
            <a:r>
              <a:rPr kumimoji="1" lang="en-US" altLang="ja-JP" sz="2000" dirty="0">
                <a:latin typeface="Meiryo UI" panose="020B0604030504040204" pitchFamily="50" charset="-128"/>
                <a:ea typeface="Meiryo UI" panose="020B0604030504040204" pitchFamily="50" charset="-128"/>
              </a:rPr>
              <a:t>B-Ⅲ</a:t>
            </a:r>
          </a:p>
          <a:p>
            <a:pPr marL="0" indent="0">
              <a:buNone/>
            </a:pPr>
            <a:r>
              <a:rPr kumimoji="1" lang="en-US" altLang="ja-JP" sz="2000" dirty="0">
                <a:latin typeface="Meiryo UI" panose="020B0604030504040204" pitchFamily="50" charset="-128"/>
                <a:ea typeface="Meiryo UI" panose="020B0604030504040204" pitchFamily="50" charset="-128"/>
              </a:rPr>
              <a:t>⑤</a:t>
            </a:r>
            <a:r>
              <a:rPr kumimoji="1" lang="ja-JP" altLang="en-US" sz="2000" dirty="0">
                <a:latin typeface="Meiryo UI" panose="020B0604030504040204" pitchFamily="50" charset="-128"/>
                <a:ea typeface="Meiryo UI" panose="020B0604030504040204" pitchFamily="50" charset="-128"/>
              </a:rPr>
              <a:t>作業面の消毒は十分量の消毒用エタノールなどを使用するほうがよい　</a:t>
            </a:r>
            <a:r>
              <a:rPr kumimoji="1" lang="en-US" altLang="ja-JP" sz="2000" dirty="0">
                <a:latin typeface="Meiryo UI" panose="020B0604030504040204" pitchFamily="50" charset="-128"/>
                <a:ea typeface="Meiryo UI" panose="020B0604030504040204" pitchFamily="50" charset="-128"/>
              </a:rPr>
              <a:t>B-Ⅲ</a:t>
            </a:r>
          </a:p>
          <a:p>
            <a:pPr marL="0" indent="0">
              <a:buNone/>
            </a:pPr>
            <a:r>
              <a:rPr kumimoji="1" lang="en-US" altLang="ja-JP" sz="2000" dirty="0">
                <a:latin typeface="Meiryo UI" panose="020B0604030504040204" pitchFamily="50" charset="-128"/>
                <a:ea typeface="Meiryo UI" panose="020B0604030504040204" pitchFamily="50" charset="-128"/>
              </a:rPr>
              <a:t>⑥</a:t>
            </a:r>
            <a:r>
              <a:rPr kumimoji="1" lang="ja-JP" altLang="en-US" sz="2000" dirty="0">
                <a:latin typeface="Meiryo UI" panose="020B0604030504040204" pitchFamily="50" charset="-128"/>
                <a:ea typeface="Meiryo UI" panose="020B0604030504040204" pitchFamily="50" charset="-128"/>
              </a:rPr>
              <a:t>紫外線殺菌灯や空気清浄機の有効性は不明であるので使わないほうがよい　</a:t>
            </a:r>
            <a:r>
              <a:rPr kumimoji="1" lang="en-US" altLang="ja-JP" sz="2000" dirty="0">
                <a:latin typeface="Meiryo UI" panose="020B0604030504040204" pitchFamily="50" charset="-128"/>
                <a:ea typeface="Meiryo UI" panose="020B0604030504040204" pitchFamily="50" charset="-128"/>
              </a:rPr>
              <a:t>B-Ⅲ</a:t>
            </a:r>
          </a:p>
          <a:p>
            <a:pPr marL="0" indent="0">
              <a:buNone/>
            </a:pPr>
            <a:r>
              <a:rPr kumimoji="1" lang="en-US" altLang="ja-JP" sz="2000" dirty="0">
                <a:latin typeface="Meiryo UI" panose="020B0604030504040204" pitchFamily="50" charset="-128"/>
                <a:ea typeface="Meiryo UI" panose="020B0604030504040204" pitchFamily="50" charset="-128"/>
              </a:rPr>
              <a:t>⑦</a:t>
            </a:r>
            <a:r>
              <a:rPr kumimoji="1" lang="ja-JP" altLang="en-US" sz="2000" dirty="0">
                <a:latin typeface="Meiryo UI" panose="020B0604030504040204" pitchFamily="50" charset="-128"/>
                <a:ea typeface="Meiryo UI" panose="020B0604030504040204" pitchFamily="50" charset="-128"/>
              </a:rPr>
              <a:t>薬剤の混合にあたっては、その作業に専念できるように係りを決めるほうがよい　</a:t>
            </a:r>
            <a:r>
              <a:rPr kumimoji="1" lang="en-US" altLang="ja-JP" sz="2000" dirty="0">
                <a:latin typeface="Meiryo UI" panose="020B0604030504040204" pitchFamily="50" charset="-128"/>
                <a:ea typeface="Meiryo UI" panose="020B0604030504040204" pitchFamily="50" charset="-128"/>
              </a:rPr>
              <a:t>B‐Ⅲ</a:t>
            </a:r>
          </a:p>
          <a:p>
            <a:pPr marL="0" indent="0">
              <a:buNone/>
            </a:pPr>
            <a:r>
              <a:rPr kumimoji="1" lang="en-US" altLang="ja-JP" sz="2000" dirty="0">
                <a:latin typeface="Meiryo UI" panose="020B0604030504040204" pitchFamily="50" charset="-128"/>
                <a:ea typeface="Meiryo UI" panose="020B0604030504040204" pitchFamily="50" charset="-128"/>
              </a:rPr>
              <a:t>⑧</a:t>
            </a:r>
            <a:r>
              <a:rPr kumimoji="1" lang="ja-JP" altLang="en-US" sz="2000" dirty="0">
                <a:latin typeface="Meiryo UI" panose="020B0604030504040204" pitchFamily="50" charset="-128"/>
                <a:ea typeface="Meiryo UI" panose="020B0604030504040204" pitchFamily="50" charset="-128"/>
              </a:rPr>
              <a:t>混合操作時は専用のガウンを着用し、手洗いの後に非滅菌手袋を着用して作業を行う </a:t>
            </a:r>
            <a:r>
              <a:rPr kumimoji="1" lang="en-US" altLang="ja-JP" sz="2000" dirty="0">
                <a:latin typeface="Meiryo UI" panose="020B0604030504040204" pitchFamily="50" charset="-128"/>
                <a:ea typeface="Meiryo UI" panose="020B0604030504040204" pitchFamily="50" charset="-128"/>
              </a:rPr>
              <a:t>A‐Ⅲ</a:t>
            </a:r>
          </a:p>
          <a:p>
            <a:pPr marL="0" indent="0">
              <a:buNone/>
            </a:pPr>
            <a:endParaRPr kumimoji="1" lang="ja-JP" altLang="en-US" sz="2000" dirty="0">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CE812C56-272D-4AAF-B3F7-B13D317C3FDF}"/>
              </a:ext>
            </a:extLst>
          </p:cNvPr>
          <p:cNvPicPr>
            <a:picLocks noChangeAspect="1"/>
          </p:cNvPicPr>
          <p:nvPr/>
        </p:nvPicPr>
        <p:blipFill>
          <a:blip r:embed="rId3"/>
          <a:stretch>
            <a:fillRect/>
          </a:stretch>
        </p:blipFill>
        <p:spPr>
          <a:xfrm>
            <a:off x="3084863" y="7507638"/>
            <a:ext cx="8077900" cy="274344"/>
          </a:xfrm>
          <a:prstGeom prst="rect">
            <a:avLst/>
          </a:prstGeom>
        </p:spPr>
      </p:pic>
    </p:spTree>
    <p:extLst>
      <p:ext uri="{BB962C8B-B14F-4D97-AF65-F5344CB8AC3E}">
        <p14:creationId xmlns:p14="http://schemas.microsoft.com/office/powerpoint/2010/main" val="361129090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6D0A38FB-7212-44BC-A5AD-5E1F60DB354C}"/>
              </a:ext>
            </a:extLst>
          </p:cNvPr>
          <p:cNvSpPr>
            <a:spLocks noGrp="1"/>
          </p:cNvSpPr>
          <p:nvPr>
            <p:ph type="body" sz="quarter" idx="11"/>
          </p:nvPr>
        </p:nvSpPr>
        <p:spPr/>
        <p:txBody>
          <a:bodyPr/>
          <a:lstStyle/>
          <a:p>
            <a:r>
              <a:rPr lang="ja-JP" altLang="en-US" sz="4800" dirty="0">
                <a:latin typeface="Meiryo UI" panose="020B0604030504040204" pitchFamily="50" charset="-128"/>
                <a:ea typeface="Meiryo UI" panose="020B0604030504040204" pitchFamily="50" charset="-128"/>
              </a:rPr>
              <a:t>適切な場所で調剤をしましょう</a:t>
            </a:r>
            <a:endParaRPr kumimoji="1" lang="ja-JP" altLang="en-US" dirty="0">
              <a:latin typeface="Meiryo UI" panose="020B0604030504040204" pitchFamily="50" charset="-128"/>
              <a:ea typeface="Meiryo UI" panose="020B0604030504040204" pitchFamily="50" charset="-128"/>
            </a:endParaRPr>
          </a:p>
        </p:txBody>
      </p:sp>
      <p:sp>
        <p:nvSpPr>
          <p:cNvPr id="4" name="テキスト プレースホルダー 3">
            <a:extLst>
              <a:ext uri="{FF2B5EF4-FFF2-40B4-BE49-F238E27FC236}">
                <a16:creationId xmlns:a16="http://schemas.microsoft.com/office/drawing/2014/main" id="{D61ACCC1-DF0C-4A21-89AE-A2E749F50554}"/>
              </a:ext>
            </a:extLst>
          </p:cNvPr>
          <p:cNvSpPr>
            <a:spLocks noGrp="1"/>
          </p:cNvSpPr>
          <p:nvPr>
            <p:ph type="body" sz="quarter" idx="12"/>
          </p:nvPr>
        </p:nvSpPr>
        <p:spPr/>
        <p:txBody>
          <a:bodyPr/>
          <a:lstStyle/>
          <a:p>
            <a:endParaRPr lang="ja-JP" altLang="en-US" dirty="0">
              <a:latin typeface="+mn-lt"/>
              <a:ea typeface="Meiryo UI" panose="020B0604030504040204" pitchFamily="50" charset="-128"/>
            </a:endParaRPr>
          </a:p>
        </p:txBody>
      </p:sp>
      <p:sp>
        <p:nvSpPr>
          <p:cNvPr id="5" name="テキスト プレースホルダー 4">
            <a:extLst>
              <a:ext uri="{FF2B5EF4-FFF2-40B4-BE49-F238E27FC236}">
                <a16:creationId xmlns:a16="http://schemas.microsoft.com/office/drawing/2014/main" id="{01A59F25-7A92-4640-96E8-F4723977575F}"/>
              </a:ext>
            </a:extLst>
          </p:cNvPr>
          <p:cNvSpPr>
            <a:spLocks noGrp="1"/>
          </p:cNvSpPr>
          <p:nvPr>
            <p:ph type="body" sz="quarter" idx="15"/>
          </p:nvPr>
        </p:nvSpPr>
        <p:spPr/>
        <p:txBody>
          <a:bodyPr/>
          <a:lstStyle/>
          <a:p>
            <a:r>
              <a:rPr lang="ja-JP" altLang="en-US" b="1" dirty="0">
                <a:latin typeface="Meiryo UI" panose="020B0604030504040204" pitchFamily="50" charset="-128"/>
                <a:ea typeface="Meiryo UI" panose="020B0604030504040204" pitchFamily="50" charset="-128"/>
              </a:rPr>
              <a:t>調剤場所</a:t>
            </a:r>
          </a:p>
        </p:txBody>
      </p:sp>
      <p:sp>
        <p:nvSpPr>
          <p:cNvPr id="6" name="テキスト プレースホルダー 5">
            <a:extLst>
              <a:ext uri="{FF2B5EF4-FFF2-40B4-BE49-F238E27FC236}">
                <a16:creationId xmlns:a16="http://schemas.microsoft.com/office/drawing/2014/main" id="{217B5BC5-6956-4811-AFCA-6714FC07930E}"/>
              </a:ext>
            </a:extLst>
          </p:cNvPr>
          <p:cNvSpPr>
            <a:spLocks noGrp="1"/>
          </p:cNvSpPr>
          <p:nvPr>
            <p:ph type="body" sz="quarter" idx="16"/>
          </p:nvPr>
        </p:nvSpPr>
        <p:spPr/>
        <p:txBody>
          <a:bodyPr/>
          <a:lstStyle/>
          <a:p>
            <a:pPr marL="457200" indent="-457200">
              <a:buClr>
                <a:schemeClr val="tx1"/>
              </a:buClr>
              <a:buFont typeface="+mj-ea"/>
              <a:buAutoNum type="circleNumDbPlain"/>
            </a:pPr>
            <a:r>
              <a:rPr lang="ja-JP" altLang="en-US" sz="2800" dirty="0">
                <a:latin typeface="Meiryo UI" panose="020B0604030504040204" pitchFamily="50" charset="-128"/>
                <a:ea typeface="Meiryo UI" panose="020B0604030504040204" pitchFamily="50" charset="-128"/>
              </a:rPr>
              <a:t>薬剤部で無菌的に施行</a:t>
            </a:r>
            <a:endParaRPr lang="en-US" altLang="ja-JP" sz="2800" dirty="0">
              <a:latin typeface="Meiryo UI" panose="020B0604030504040204" pitchFamily="50" charset="-128"/>
              <a:ea typeface="Meiryo UI" panose="020B0604030504040204" pitchFamily="50" charset="-128"/>
            </a:endParaRPr>
          </a:p>
          <a:p>
            <a:pPr marL="457200" indent="-457200">
              <a:buClr>
                <a:schemeClr val="tx1"/>
              </a:buClr>
              <a:buFont typeface="+mj-ea"/>
              <a:buAutoNum type="circleNumDbPlain"/>
            </a:pPr>
            <a:r>
              <a:rPr lang="ja-JP" altLang="en-US" sz="2800" dirty="0">
                <a:latin typeface="Meiryo UI" panose="020B0604030504040204" pitchFamily="50" charset="-128"/>
                <a:ea typeface="Meiryo UI" panose="020B0604030504040204" pitchFamily="50" charset="-128"/>
              </a:rPr>
              <a:t>病棟でクリーンベンチで施行</a:t>
            </a:r>
            <a:endParaRPr lang="en-US" altLang="ja-JP" sz="2800" dirty="0">
              <a:latin typeface="Meiryo UI" panose="020B0604030504040204" pitchFamily="50" charset="-128"/>
              <a:ea typeface="Meiryo UI" panose="020B0604030504040204" pitchFamily="50" charset="-128"/>
            </a:endParaRPr>
          </a:p>
          <a:p>
            <a:pPr marL="457200" indent="-457200">
              <a:buClr>
                <a:schemeClr val="tx1"/>
              </a:buClr>
              <a:buFont typeface="+mj-ea"/>
              <a:buAutoNum type="circleNumDbPlain"/>
            </a:pPr>
            <a:r>
              <a:rPr lang="ja-JP" altLang="en-US" sz="2800" dirty="0">
                <a:latin typeface="Meiryo UI" panose="020B0604030504040204" pitchFamily="50" charset="-128"/>
                <a:ea typeface="Meiryo UI" panose="020B0604030504040204" pitchFamily="50" charset="-128"/>
              </a:rPr>
              <a:t>病棟で専用スペースを決めて施行</a:t>
            </a:r>
          </a:p>
          <a:p>
            <a:endParaRPr lang="ja-JP" altLang="en-US" sz="2800" dirty="0">
              <a:latin typeface="Meiryo UI" panose="020B0604030504040204" pitchFamily="50" charset="-128"/>
              <a:ea typeface="Meiryo UI" panose="020B0604030504040204" pitchFamily="50" charset="-128"/>
            </a:endParaRPr>
          </a:p>
        </p:txBody>
      </p:sp>
      <p:pic>
        <p:nvPicPr>
          <p:cNvPr id="8" name="Picture 2">
            <a:extLst>
              <a:ext uri="{FF2B5EF4-FFF2-40B4-BE49-F238E27FC236}">
                <a16:creationId xmlns:a16="http://schemas.microsoft.com/office/drawing/2014/main" id="{053881D1-E507-4D50-9F66-D190001D15D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69290" y="3232884"/>
            <a:ext cx="4598394" cy="4071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65475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F5FEB74C-5006-4054-B7C7-824B29A64D4D}"/>
              </a:ext>
            </a:extLst>
          </p:cNvPr>
          <p:cNvSpPr>
            <a:spLocks noGrp="1"/>
          </p:cNvSpPr>
          <p:nvPr>
            <p:ph type="body" sz="quarter" idx="11"/>
          </p:nvPr>
        </p:nvSpPr>
        <p:spPr/>
        <p:txBody>
          <a:bodyPr/>
          <a:lstStyle/>
          <a:p>
            <a:r>
              <a:rPr kumimoji="1" lang="ja-JP" altLang="en-US" dirty="0">
                <a:latin typeface="Meiryo UI" panose="020B0604030504040204" pitchFamily="50" charset="-128"/>
                <a:ea typeface="Meiryo UI" panose="020B0604030504040204" pitchFamily="50" charset="-128"/>
              </a:rPr>
              <a:t>調剤時のコアリングの発生を低減</a:t>
            </a:r>
          </a:p>
        </p:txBody>
      </p:sp>
      <p:sp>
        <p:nvSpPr>
          <p:cNvPr id="3" name="テキスト プレースホルダー 2">
            <a:extLst>
              <a:ext uri="{FF2B5EF4-FFF2-40B4-BE49-F238E27FC236}">
                <a16:creationId xmlns:a16="http://schemas.microsoft.com/office/drawing/2014/main" id="{D82F0610-7E71-4867-A933-E604F7F07CC4}"/>
              </a:ext>
            </a:extLst>
          </p:cNvPr>
          <p:cNvSpPr>
            <a:spLocks noGrp="1"/>
          </p:cNvSpPr>
          <p:nvPr>
            <p:ph type="body" sz="quarter" idx="12"/>
          </p:nvPr>
        </p:nvSpPr>
        <p:spPr/>
        <p:txBody>
          <a:bodyPr/>
          <a:lstStyle/>
          <a:p>
            <a:pPr>
              <a:lnSpc>
                <a:spcPct val="100000"/>
              </a:lnSpc>
            </a:pPr>
            <a:r>
              <a:rPr kumimoji="1" lang="ja-JP" altLang="en-US" dirty="0">
                <a:latin typeface="Meiryo UI" panose="020B0604030504040204" pitchFamily="50" charset="-128"/>
                <a:ea typeface="Meiryo UI" panose="020B0604030504040204" pitchFamily="50" charset="-128"/>
              </a:rPr>
              <a:t>試験方法　 ＊当社実験によるもの</a:t>
            </a:r>
          </a:p>
          <a:p>
            <a:pPr>
              <a:lnSpc>
                <a:spcPct val="100000"/>
              </a:lnSpc>
            </a:pPr>
            <a:r>
              <a:rPr kumimoji="1" lang="ja-JP" altLang="en-US" dirty="0">
                <a:latin typeface="Meiryo UI" panose="020B0604030504040204" pitchFamily="50" charset="-128"/>
                <a:ea typeface="Meiryo UI" panose="020B0604030504040204" pitchFamily="50" charset="-128"/>
              </a:rPr>
              <a:t>輸液ボトルのゴム栓に、当社</a:t>
            </a:r>
            <a:r>
              <a:rPr kumimoji="1" lang="en-US" altLang="ja-JP" dirty="0">
                <a:latin typeface="Meiryo UI" panose="020B0604030504040204" pitchFamily="50" charset="-128"/>
                <a:ea typeface="Meiryo UI" panose="020B0604030504040204" pitchFamily="50" charset="-128"/>
              </a:rPr>
              <a:t>18G</a:t>
            </a:r>
            <a:r>
              <a:rPr kumimoji="1" lang="ja-JP" altLang="en-US" dirty="0">
                <a:latin typeface="Meiryo UI" panose="020B0604030504040204" pitchFamily="50" charset="-128"/>
                <a:ea typeface="Meiryo UI" panose="020B0604030504040204" pitchFamily="50" charset="-128"/>
              </a:rPr>
              <a:t>金属針、バイアクセスをそれぞれ</a:t>
            </a:r>
            <a:r>
              <a:rPr kumimoji="1" lang="en-US" altLang="ja-JP" dirty="0">
                <a:latin typeface="Meiryo UI" panose="020B0604030504040204" pitchFamily="50" charset="-128"/>
                <a:ea typeface="Meiryo UI" panose="020B0604030504040204" pitchFamily="50" charset="-128"/>
              </a:rPr>
              <a:t>10</a:t>
            </a:r>
            <a:r>
              <a:rPr kumimoji="1" lang="ja-JP" altLang="en-US" dirty="0">
                <a:latin typeface="Meiryo UI" panose="020B0604030504040204" pitchFamily="50" charset="-128"/>
                <a:ea typeface="Meiryo UI" panose="020B0604030504040204" pitchFamily="50" charset="-128"/>
              </a:rPr>
              <a:t>回穿刺し、最後にマイクロスコープで写真を撮影し、ゴム栓の状態を記録</a:t>
            </a:r>
          </a:p>
          <a:p>
            <a:pPr>
              <a:lnSpc>
                <a:spcPct val="100000"/>
              </a:lnSpc>
            </a:pPr>
            <a:r>
              <a:rPr kumimoji="1" lang="ja-JP" altLang="en-US" dirty="0">
                <a:latin typeface="Meiryo UI" panose="020B0604030504040204" pitchFamily="50" charset="-128"/>
                <a:ea typeface="Meiryo UI" panose="020B0604030504040204" pitchFamily="50" charset="-128"/>
              </a:rPr>
              <a:t>（できる限り同じ場所に穿刺する）　　　　</a:t>
            </a:r>
          </a:p>
          <a:p>
            <a:pPr>
              <a:lnSpc>
                <a:spcPct val="100000"/>
              </a:lnSpc>
            </a:pPr>
            <a:endParaRPr kumimoji="1" lang="ja-JP" altLang="en-US" dirty="0">
              <a:latin typeface="Meiryo UI" panose="020B0604030504040204" pitchFamily="50" charset="-128"/>
              <a:ea typeface="Meiryo UI" panose="020B0604030504040204" pitchFamily="50" charset="-128"/>
            </a:endParaRPr>
          </a:p>
        </p:txBody>
      </p:sp>
      <p:pic>
        <p:nvPicPr>
          <p:cNvPr id="6" name="Picture 2">
            <a:extLst>
              <a:ext uri="{FF2B5EF4-FFF2-40B4-BE49-F238E27FC236}">
                <a16:creationId xmlns:a16="http://schemas.microsoft.com/office/drawing/2014/main" id="{F2DEE7F1-9630-463E-977E-51D4074EF0C9}"/>
              </a:ext>
            </a:extLst>
          </p:cNvPr>
          <p:cNvPicPr>
            <a:picLocks noChangeAspect="1" noChangeArrowheads="1"/>
          </p:cNvPicPr>
          <p:nvPr/>
        </p:nvPicPr>
        <p:blipFill>
          <a:blip r:embed="rId3" cstate="print"/>
          <a:srcRect/>
          <a:stretch>
            <a:fillRect/>
          </a:stretch>
        </p:blipFill>
        <p:spPr bwMode="auto">
          <a:xfrm>
            <a:off x="4454764" y="3786780"/>
            <a:ext cx="2492333" cy="2146176"/>
          </a:xfrm>
          <a:prstGeom prst="rect">
            <a:avLst/>
          </a:prstGeom>
          <a:noFill/>
          <a:ln w="9525">
            <a:noFill/>
            <a:miter lim="800000"/>
            <a:headEnd/>
            <a:tailEnd/>
          </a:ln>
        </p:spPr>
      </p:pic>
      <p:pic>
        <p:nvPicPr>
          <p:cNvPr id="7" name="Picture 3">
            <a:extLst>
              <a:ext uri="{FF2B5EF4-FFF2-40B4-BE49-F238E27FC236}">
                <a16:creationId xmlns:a16="http://schemas.microsoft.com/office/drawing/2014/main" id="{5F0BD888-5782-44F6-8BC4-B6FB5BD8BC26}"/>
              </a:ext>
            </a:extLst>
          </p:cNvPr>
          <p:cNvPicPr>
            <a:picLocks noChangeAspect="1" noChangeArrowheads="1"/>
          </p:cNvPicPr>
          <p:nvPr/>
        </p:nvPicPr>
        <p:blipFill>
          <a:blip r:embed="rId4" cstate="print"/>
          <a:srcRect/>
          <a:stretch>
            <a:fillRect/>
          </a:stretch>
        </p:blipFill>
        <p:spPr bwMode="auto">
          <a:xfrm>
            <a:off x="8690788" y="3786780"/>
            <a:ext cx="2353870" cy="2146175"/>
          </a:xfrm>
          <a:prstGeom prst="rect">
            <a:avLst/>
          </a:prstGeom>
          <a:noFill/>
          <a:ln w="9525">
            <a:noFill/>
            <a:miter lim="800000"/>
            <a:headEnd/>
            <a:tailEnd/>
          </a:ln>
        </p:spPr>
      </p:pic>
      <p:sp>
        <p:nvSpPr>
          <p:cNvPr id="8" name="テキスト ボックス 7">
            <a:extLst>
              <a:ext uri="{FF2B5EF4-FFF2-40B4-BE49-F238E27FC236}">
                <a16:creationId xmlns:a16="http://schemas.microsoft.com/office/drawing/2014/main" id="{854385C7-BD97-4DB6-A667-58A7FD954BFC}"/>
              </a:ext>
            </a:extLst>
          </p:cNvPr>
          <p:cNvSpPr txBox="1"/>
          <p:nvPr/>
        </p:nvSpPr>
        <p:spPr>
          <a:xfrm>
            <a:off x="4779094" y="5932955"/>
            <a:ext cx="1758815" cy="369332"/>
          </a:xfrm>
          <a:prstGeom prst="rect">
            <a:avLst/>
          </a:prstGeom>
          <a:noFill/>
        </p:spPr>
        <p:txBody>
          <a:bodyPr wrap="none" rtlCol="0">
            <a:spAutoFit/>
          </a:bodyPr>
          <a:lstStyle/>
          <a:p>
            <a:pPr algn="l"/>
            <a:r>
              <a:rPr kumimoji="1" lang="ja-JP" altLang="en-US" sz="1800"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セイフバイアクセス</a:t>
            </a:r>
          </a:p>
        </p:txBody>
      </p:sp>
      <p:sp>
        <p:nvSpPr>
          <p:cNvPr id="9" name="テキスト ボックス 8">
            <a:extLst>
              <a:ext uri="{FF2B5EF4-FFF2-40B4-BE49-F238E27FC236}">
                <a16:creationId xmlns:a16="http://schemas.microsoft.com/office/drawing/2014/main" id="{00E38FEE-AD11-4660-A359-FED269DD5FC6}"/>
              </a:ext>
            </a:extLst>
          </p:cNvPr>
          <p:cNvSpPr txBox="1"/>
          <p:nvPr/>
        </p:nvSpPr>
        <p:spPr>
          <a:xfrm>
            <a:off x="9087232" y="5895198"/>
            <a:ext cx="1330814" cy="369332"/>
          </a:xfrm>
          <a:prstGeom prst="rect">
            <a:avLst/>
          </a:prstGeom>
          <a:noFill/>
        </p:spPr>
        <p:txBody>
          <a:bodyPr wrap="none" rtlCol="0">
            <a:spAutoFit/>
          </a:bodyPr>
          <a:lstStyle/>
          <a:p>
            <a:pPr algn="l"/>
            <a:r>
              <a:rPr kumimoji="1" lang="en-US" altLang="ja-JP"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18G</a:t>
            </a:r>
            <a:r>
              <a:rPr kumimoji="1" lang="ja-JP" altLang="en-US" sz="1800"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金属針</a:t>
            </a:r>
          </a:p>
        </p:txBody>
      </p:sp>
      <p:sp>
        <p:nvSpPr>
          <p:cNvPr id="10" name="テキスト ボックス 9">
            <a:extLst>
              <a:ext uri="{FF2B5EF4-FFF2-40B4-BE49-F238E27FC236}">
                <a16:creationId xmlns:a16="http://schemas.microsoft.com/office/drawing/2014/main" id="{653571BD-A09C-4C39-99C3-0AF0D43D0026}"/>
              </a:ext>
            </a:extLst>
          </p:cNvPr>
          <p:cNvSpPr txBox="1"/>
          <p:nvPr/>
        </p:nvSpPr>
        <p:spPr>
          <a:xfrm>
            <a:off x="4779094" y="6552663"/>
            <a:ext cx="6264856" cy="646331"/>
          </a:xfrm>
          <a:prstGeom prst="rect">
            <a:avLst/>
          </a:prstGeom>
          <a:noFill/>
        </p:spPr>
        <p:txBody>
          <a:bodyPr wrap="none" rtlCol="0">
            <a:spAutoFit/>
          </a:bodyPr>
          <a:lstStyle/>
          <a:p>
            <a:pPr algn="ctr"/>
            <a:r>
              <a:rPr kumimoji="1" lang="ja-JP" altLang="en-US" b="1"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穿刺によって削り取られたゴム片が</a:t>
            </a:r>
            <a:r>
              <a:rPr lang="ja-JP" altLang="en-US"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輸液ライン</a:t>
            </a:r>
            <a:r>
              <a:rPr kumimoji="1" lang="ja-JP" altLang="en-US" b="1"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内に</a:t>
            </a:r>
            <a:endParaRPr kumimoji="1" lang="en-US" altLang="ja-JP" b="1" i="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b="1"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入り込む事がないので、ミキシング等にも安心してご利用頂けます</a:t>
            </a:r>
            <a:endParaRPr kumimoji="1" lang="en-US" altLang="ja-JP" b="1" i="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84000073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7447715E-AF2C-40E1-9C7F-7D5130FE6D81}"/>
              </a:ext>
            </a:extLst>
          </p:cNvPr>
          <p:cNvSpPr>
            <a:spLocks noGrp="1"/>
          </p:cNvSpPr>
          <p:nvPr>
            <p:ph type="body" sz="quarter" idx="11"/>
          </p:nvPr>
        </p:nvSpPr>
        <p:spPr/>
        <p:txBody>
          <a:bodyPr/>
          <a:lstStyle/>
          <a:p>
            <a:r>
              <a:rPr kumimoji="1" lang="ja-JP" altLang="en-US" dirty="0">
                <a:latin typeface="Meiryo UI" panose="020B0604030504040204" pitchFamily="50" charset="-128"/>
                <a:ea typeface="Meiryo UI" panose="020B0604030504040204" pitchFamily="50" charset="-128"/>
              </a:rPr>
              <a:t>セイフバイアクセスの使用用途</a:t>
            </a:r>
          </a:p>
        </p:txBody>
      </p:sp>
      <p:sp>
        <p:nvSpPr>
          <p:cNvPr id="3" name="テキスト プレースホルダー 2">
            <a:extLst>
              <a:ext uri="{FF2B5EF4-FFF2-40B4-BE49-F238E27FC236}">
                <a16:creationId xmlns:a16="http://schemas.microsoft.com/office/drawing/2014/main" id="{6428AE6D-B658-44FF-9AA2-D374E962232D}"/>
              </a:ext>
            </a:extLst>
          </p:cNvPr>
          <p:cNvSpPr>
            <a:spLocks noGrp="1"/>
          </p:cNvSpPr>
          <p:nvPr>
            <p:ph type="body" sz="quarter" idx="12"/>
          </p:nvPr>
        </p:nvSpPr>
        <p:spPr/>
        <p:txBody>
          <a:bodyPr/>
          <a:lstStyle/>
          <a:p>
            <a:endParaRPr kumimoji="1" lang="ja-JP" altLang="en-US"/>
          </a:p>
        </p:txBody>
      </p:sp>
      <p:graphicFrame>
        <p:nvGraphicFramePr>
          <p:cNvPr id="5" name="Object 3">
            <a:extLst>
              <a:ext uri="{FF2B5EF4-FFF2-40B4-BE49-F238E27FC236}">
                <a16:creationId xmlns:a16="http://schemas.microsoft.com/office/drawing/2014/main" id="{93F564CE-4083-4BA7-AE42-C7A57650EBF1}"/>
              </a:ext>
            </a:extLst>
          </p:cNvPr>
          <p:cNvGraphicFramePr>
            <a:graphicFrameLocks noChangeAspect="1"/>
          </p:cNvGraphicFramePr>
          <p:nvPr>
            <p:extLst>
              <p:ext uri="{D42A27DB-BD31-4B8C-83A1-F6EECF244321}">
                <p14:modId xmlns:p14="http://schemas.microsoft.com/office/powerpoint/2010/main" val="150710426"/>
              </p:ext>
            </p:extLst>
          </p:nvPr>
        </p:nvGraphicFramePr>
        <p:xfrm>
          <a:off x="5547917" y="3409876"/>
          <a:ext cx="4038600" cy="3255962"/>
        </p:xfrm>
        <a:graphic>
          <a:graphicData uri="http://schemas.openxmlformats.org/presentationml/2006/ole">
            <mc:AlternateContent xmlns:mc="http://schemas.openxmlformats.org/markup-compatibility/2006">
              <mc:Choice xmlns:v="urn:schemas-microsoft-com:vml" Requires="v">
                <p:oleObj name="Photo Editor ｲﾒｰｼﾞ" r:id="rId3" imgW="6980952" imgH="5630061" progId="">
                  <p:embed/>
                </p:oleObj>
              </mc:Choice>
              <mc:Fallback>
                <p:oleObj name="Photo Editor ｲﾒｰｼﾞ" r:id="rId3" imgW="6980952" imgH="5630061" progId="">
                  <p:embed/>
                  <p:pic>
                    <p:nvPicPr>
                      <p:cNvPr id="1026"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7917" y="3409876"/>
                        <a:ext cx="4038600" cy="3255962"/>
                      </a:xfrm>
                      <a:prstGeom prst="rect">
                        <a:avLst/>
                      </a:prstGeom>
                      <a:noFill/>
                      <a:ln w="25400">
                        <a:noFill/>
                        <a:miter lim="800000"/>
                        <a:headEnd/>
                        <a:tailEnd/>
                      </a:ln>
                      <a:effectLst/>
                    </p:spPr>
                  </p:pic>
                </p:oleObj>
              </mc:Fallback>
            </mc:AlternateContent>
          </a:graphicData>
        </a:graphic>
      </p:graphicFrame>
      <p:graphicFrame>
        <p:nvGraphicFramePr>
          <p:cNvPr id="6" name="Object 4">
            <a:extLst>
              <a:ext uri="{FF2B5EF4-FFF2-40B4-BE49-F238E27FC236}">
                <a16:creationId xmlns:a16="http://schemas.microsoft.com/office/drawing/2014/main" id="{2A86E41F-2033-4234-BEC3-0C4EF0006812}"/>
              </a:ext>
            </a:extLst>
          </p:cNvPr>
          <p:cNvGraphicFramePr>
            <a:graphicFrameLocks noChangeAspect="1"/>
          </p:cNvGraphicFramePr>
          <p:nvPr>
            <p:extLst>
              <p:ext uri="{D42A27DB-BD31-4B8C-83A1-F6EECF244321}">
                <p14:modId xmlns:p14="http://schemas.microsoft.com/office/powerpoint/2010/main" val="3534296877"/>
              </p:ext>
            </p:extLst>
          </p:nvPr>
        </p:nvGraphicFramePr>
        <p:xfrm>
          <a:off x="3295453" y="5849392"/>
          <a:ext cx="1676400" cy="1452562"/>
        </p:xfrm>
        <a:graphic>
          <a:graphicData uri="http://schemas.openxmlformats.org/presentationml/2006/ole">
            <mc:AlternateContent xmlns:mc="http://schemas.openxmlformats.org/markup-compatibility/2006">
              <mc:Choice xmlns:v="urn:schemas-microsoft-com:vml" Requires="v">
                <p:oleObj name="Photo Editor ｲﾒｰｼﾞ" r:id="rId5" imgW="6496957" imgH="5630061" progId="">
                  <p:embed/>
                </p:oleObj>
              </mc:Choice>
              <mc:Fallback>
                <p:oleObj name="Photo Editor ｲﾒｰｼﾞ" r:id="rId5" imgW="6496957" imgH="5630061" progId="">
                  <p:embed/>
                  <p:pic>
                    <p:nvPicPr>
                      <p:cNvPr id="1027"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5453" y="5849392"/>
                        <a:ext cx="1676400" cy="1452562"/>
                      </a:xfrm>
                      <a:prstGeom prst="rect">
                        <a:avLst/>
                      </a:prstGeom>
                      <a:noFill/>
                      <a:ln w="25400">
                        <a:noFill/>
                        <a:miter lim="800000"/>
                        <a:headEnd/>
                        <a:tailEnd/>
                      </a:ln>
                      <a:effectLst/>
                    </p:spPr>
                  </p:pic>
                </p:oleObj>
              </mc:Fallback>
            </mc:AlternateContent>
          </a:graphicData>
        </a:graphic>
      </p:graphicFrame>
      <p:graphicFrame>
        <p:nvGraphicFramePr>
          <p:cNvPr id="7" name="Object 5">
            <a:extLst>
              <a:ext uri="{FF2B5EF4-FFF2-40B4-BE49-F238E27FC236}">
                <a16:creationId xmlns:a16="http://schemas.microsoft.com/office/drawing/2014/main" id="{E5C5FA64-FF99-44DD-BE0E-C9D3AD3C34D7}"/>
              </a:ext>
            </a:extLst>
          </p:cNvPr>
          <p:cNvGraphicFramePr>
            <a:graphicFrameLocks noChangeAspect="1"/>
          </p:cNvGraphicFramePr>
          <p:nvPr>
            <p:extLst>
              <p:ext uri="{D42A27DB-BD31-4B8C-83A1-F6EECF244321}">
                <p14:modId xmlns:p14="http://schemas.microsoft.com/office/powerpoint/2010/main" val="2033349841"/>
              </p:ext>
            </p:extLst>
          </p:nvPr>
        </p:nvGraphicFramePr>
        <p:xfrm>
          <a:off x="3626893" y="3035673"/>
          <a:ext cx="1752600" cy="1449387"/>
        </p:xfrm>
        <a:graphic>
          <a:graphicData uri="http://schemas.openxmlformats.org/presentationml/2006/ole">
            <mc:AlternateContent xmlns:mc="http://schemas.openxmlformats.org/markup-compatibility/2006">
              <mc:Choice xmlns:v="urn:schemas-microsoft-com:vml" Requires="v">
                <p:oleObj name="Photo Editor ｲﾒｰｼﾞ" r:id="rId7" imgW="6800000" imgH="5630061" progId="">
                  <p:embed/>
                </p:oleObj>
              </mc:Choice>
              <mc:Fallback>
                <p:oleObj name="Photo Editor ｲﾒｰｼﾞ" r:id="rId7" imgW="6800000" imgH="5630061" progId="">
                  <p:embed/>
                  <p:pic>
                    <p:nvPicPr>
                      <p:cNvPr id="1028"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26893" y="3035673"/>
                        <a:ext cx="1752600" cy="1449387"/>
                      </a:xfrm>
                      <a:prstGeom prst="rect">
                        <a:avLst/>
                      </a:prstGeom>
                      <a:noFill/>
                      <a:ln w="25400">
                        <a:noFill/>
                        <a:miter lim="800000"/>
                        <a:headEnd/>
                        <a:tailEnd/>
                      </a:ln>
                      <a:effectLst/>
                    </p:spPr>
                  </p:pic>
                </p:oleObj>
              </mc:Fallback>
            </mc:AlternateContent>
          </a:graphicData>
        </a:graphic>
      </p:graphicFrame>
      <p:graphicFrame>
        <p:nvGraphicFramePr>
          <p:cNvPr id="8" name="Object 6">
            <a:extLst>
              <a:ext uri="{FF2B5EF4-FFF2-40B4-BE49-F238E27FC236}">
                <a16:creationId xmlns:a16="http://schemas.microsoft.com/office/drawing/2014/main" id="{A0D56159-F198-443E-A61B-19D1BEC4D660}"/>
              </a:ext>
            </a:extLst>
          </p:cNvPr>
          <p:cNvGraphicFramePr>
            <a:graphicFrameLocks noChangeAspect="1"/>
          </p:cNvGraphicFramePr>
          <p:nvPr>
            <p:extLst>
              <p:ext uri="{D42A27DB-BD31-4B8C-83A1-F6EECF244321}">
                <p14:modId xmlns:p14="http://schemas.microsoft.com/office/powerpoint/2010/main" val="1599904758"/>
              </p:ext>
            </p:extLst>
          </p:nvPr>
        </p:nvGraphicFramePr>
        <p:xfrm>
          <a:off x="9872117" y="2617788"/>
          <a:ext cx="1752600" cy="1681162"/>
        </p:xfrm>
        <a:graphic>
          <a:graphicData uri="http://schemas.openxmlformats.org/presentationml/2006/ole">
            <mc:AlternateContent xmlns:mc="http://schemas.openxmlformats.org/markup-compatibility/2006">
              <mc:Choice xmlns:v="urn:schemas-microsoft-com:vml" Requires="v">
                <p:oleObj name="Photo Editor ｲﾒｰｼﾞ" r:id="rId9" imgW="5866667" imgH="5630061" progId="">
                  <p:embed/>
                </p:oleObj>
              </mc:Choice>
              <mc:Fallback>
                <p:oleObj name="Photo Editor ｲﾒｰｼﾞ" r:id="rId9" imgW="5866667" imgH="5630061" progId="">
                  <p:embed/>
                  <p:pic>
                    <p:nvPicPr>
                      <p:cNvPr id="1029"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72117" y="2617788"/>
                        <a:ext cx="1752600" cy="1681162"/>
                      </a:xfrm>
                      <a:prstGeom prst="rect">
                        <a:avLst/>
                      </a:prstGeom>
                      <a:noFill/>
                      <a:ln w="25400">
                        <a:noFill/>
                        <a:miter lim="800000"/>
                        <a:headEnd/>
                        <a:tailEnd/>
                      </a:ln>
                      <a:effectLst/>
                    </p:spPr>
                  </p:pic>
                </p:oleObj>
              </mc:Fallback>
            </mc:AlternateContent>
          </a:graphicData>
        </a:graphic>
      </p:graphicFrame>
      <p:graphicFrame>
        <p:nvGraphicFramePr>
          <p:cNvPr id="9" name="Object 7">
            <a:extLst>
              <a:ext uri="{FF2B5EF4-FFF2-40B4-BE49-F238E27FC236}">
                <a16:creationId xmlns:a16="http://schemas.microsoft.com/office/drawing/2014/main" id="{23C3A9A6-7720-424E-A92D-7F4639739EFC}"/>
              </a:ext>
            </a:extLst>
          </p:cNvPr>
          <p:cNvGraphicFramePr>
            <a:graphicFrameLocks noChangeAspect="1"/>
          </p:cNvGraphicFramePr>
          <p:nvPr>
            <p:extLst>
              <p:ext uri="{D42A27DB-BD31-4B8C-83A1-F6EECF244321}">
                <p14:modId xmlns:p14="http://schemas.microsoft.com/office/powerpoint/2010/main" val="407685010"/>
              </p:ext>
            </p:extLst>
          </p:nvPr>
        </p:nvGraphicFramePr>
        <p:xfrm>
          <a:off x="9842402" y="5603128"/>
          <a:ext cx="1754187" cy="1697038"/>
        </p:xfrm>
        <a:graphic>
          <a:graphicData uri="http://schemas.openxmlformats.org/presentationml/2006/ole">
            <mc:AlternateContent xmlns:mc="http://schemas.openxmlformats.org/markup-compatibility/2006">
              <mc:Choice xmlns:v="urn:schemas-microsoft-com:vml" Requires="v">
                <p:oleObj name="Photo Editor ｲﾒｰｼﾞ" r:id="rId11" imgW="5819048" imgH="5630061" progId="">
                  <p:embed/>
                </p:oleObj>
              </mc:Choice>
              <mc:Fallback>
                <p:oleObj name="Photo Editor ｲﾒｰｼﾞ" r:id="rId11" imgW="5819048" imgH="5630061" progId="">
                  <p:embed/>
                  <p:pic>
                    <p:nvPicPr>
                      <p:cNvPr id="1030"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42402" y="5603128"/>
                        <a:ext cx="1754187" cy="1697038"/>
                      </a:xfrm>
                      <a:prstGeom prst="rect">
                        <a:avLst/>
                      </a:prstGeom>
                      <a:noFill/>
                      <a:ln w="25400">
                        <a:noFill/>
                        <a:miter lim="800000"/>
                        <a:headEnd/>
                        <a:tailEnd/>
                      </a:ln>
                      <a:effectLst/>
                    </p:spPr>
                  </p:pic>
                </p:oleObj>
              </mc:Fallback>
            </mc:AlternateContent>
          </a:graphicData>
        </a:graphic>
      </p:graphicFrame>
      <p:sp>
        <p:nvSpPr>
          <p:cNvPr id="10" name="Text Box 8">
            <a:extLst>
              <a:ext uri="{FF2B5EF4-FFF2-40B4-BE49-F238E27FC236}">
                <a16:creationId xmlns:a16="http://schemas.microsoft.com/office/drawing/2014/main" id="{C563AE72-4F44-48EF-9E7B-80D8CDAA214E}"/>
              </a:ext>
            </a:extLst>
          </p:cNvPr>
          <p:cNvSpPr txBox="1">
            <a:spLocks noChangeArrowheads="1"/>
          </p:cNvSpPr>
          <p:nvPr/>
        </p:nvSpPr>
        <p:spPr bwMode="auto">
          <a:xfrm>
            <a:off x="3725271" y="4485060"/>
            <a:ext cx="1454244" cy="461665"/>
          </a:xfrm>
          <a:prstGeom prst="rect">
            <a:avLst/>
          </a:prstGeom>
          <a:noFill/>
          <a:ln w="9525">
            <a:noFill/>
            <a:miter lim="800000"/>
            <a:headEnd/>
            <a:tailEnd/>
          </a:ln>
        </p:spPr>
        <p:txBody>
          <a:bodyPr wrap="none">
            <a:spAutoFit/>
          </a:bodyPr>
          <a:lstStyle/>
          <a:p>
            <a:pPr algn="ctr" eaLnBrk="0" hangingPunct="0"/>
            <a:r>
              <a:rPr lang="ja-JP" altLang="en-US" sz="2400" b="1">
                <a:latin typeface="Meiryo UI" panose="020B0604030504040204" pitchFamily="50" charset="-128"/>
                <a:ea typeface="Meiryo UI" panose="020B0604030504040204" pitchFamily="50" charset="-128"/>
                <a:cs typeface="Meiryo UI" panose="020B0604030504040204" pitchFamily="50" charset="-128"/>
              </a:rPr>
              <a:t>ｱﾝﾌﾟﾙから</a:t>
            </a:r>
            <a:endParaRPr lang="ja-JP" altLang="en-US" sz="2400">
              <a:solidFill>
                <a:srgbClr val="0033CC"/>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Text Box 9">
            <a:extLst>
              <a:ext uri="{FF2B5EF4-FFF2-40B4-BE49-F238E27FC236}">
                <a16:creationId xmlns:a16="http://schemas.microsoft.com/office/drawing/2014/main" id="{847DF15E-F4B8-44F0-B988-81B6A1B6ABCC}"/>
              </a:ext>
            </a:extLst>
          </p:cNvPr>
          <p:cNvSpPr txBox="1">
            <a:spLocks noChangeArrowheads="1"/>
          </p:cNvSpPr>
          <p:nvPr/>
        </p:nvSpPr>
        <p:spPr bwMode="auto">
          <a:xfrm>
            <a:off x="3329537" y="5354092"/>
            <a:ext cx="1454244" cy="461665"/>
          </a:xfrm>
          <a:prstGeom prst="rect">
            <a:avLst/>
          </a:prstGeom>
          <a:noFill/>
          <a:ln w="9525">
            <a:noFill/>
            <a:miter lim="800000"/>
            <a:headEnd/>
            <a:tailEnd/>
          </a:ln>
        </p:spPr>
        <p:txBody>
          <a:bodyPr wrap="none">
            <a:spAutoFit/>
          </a:bodyPr>
          <a:lstStyle/>
          <a:p>
            <a:pPr algn="ctr" eaLnBrk="0" hangingPunct="0"/>
            <a:r>
              <a:rPr lang="ja-JP" altLang="en-US" sz="2400" b="1">
                <a:latin typeface="Meiryo UI" panose="020B0604030504040204" pitchFamily="50" charset="-128"/>
                <a:ea typeface="Meiryo UI" panose="020B0604030504040204" pitchFamily="50" charset="-128"/>
                <a:cs typeface="Meiryo UI" panose="020B0604030504040204" pitchFamily="50" charset="-128"/>
              </a:rPr>
              <a:t>ﾊﾞｲｱﾙから</a:t>
            </a:r>
            <a:endParaRPr lang="ja-JP" altLang="en-US" sz="2400">
              <a:solidFill>
                <a:srgbClr val="0033CC"/>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Text Box 10">
            <a:extLst>
              <a:ext uri="{FF2B5EF4-FFF2-40B4-BE49-F238E27FC236}">
                <a16:creationId xmlns:a16="http://schemas.microsoft.com/office/drawing/2014/main" id="{7A424D00-FA5D-4D5B-9A27-7F94592234D4}"/>
              </a:ext>
            </a:extLst>
          </p:cNvPr>
          <p:cNvSpPr txBox="1">
            <a:spLocks noChangeArrowheads="1"/>
          </p:cNvSpPr>
          <p:nvPr/>
        </p:nvSpPr>
        <p:spPr bwMode="auto">
          <a:xfrm>
            <a:off x="10008642" y="4375150"/>
            <a:ext cx="1731963" cy="400050"/>
          </a:xfrm>
          <a:prstGeom prst="rect">
            <a:avLst/>
          </a:prstGeom>
          <a:noFill/>
          <a:ln w="9525">
            <a:noFill/>
            <a:miter lim="800000"/>
            <a:headEnd/>
            <a:tailEnd/>
          </a:ln>
        </p:spPr>
        <p:txBody>
          <a:bodyPr wrap="none">
            <a:spAutoFit/>
          </a:bodyPr>
          <a:lstStyle/>
          <a:p>
            <a:pPr algn="ctr" eaLnBrk="0" hangingPunct="0"/>
            <a:r>
              <a:rPr lang="ja-JP" altLang="en-US" sz="2000" b="1" dirty="0">
                <a:latin typeface="Meiryo UI" panose="020B0604030504040204" pitchFamily="50" charset="-128"/>
                <a:ea typeface="Meiryo UI" panose="020B0604030504040204" pitchFamily="50" charset="-128"/>
                <a:cs typeface="Meiryo UI" panose="020B0604030504040204" pitchFamily="50" charset="-128"/>
              </a:rPr>
              <a:t>真空採血管へ</a:t>
            </a:r>
            <a:endParaRPr lang="ja-JP" altLang="en-US" sz="2000" b="1" dirty="0">
              <a:solidFill>
                <a:srgbClr val="0033CC"/>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Text Box 11">
            <a:extLst>
              <a:ext uri="{FF2B5EF4-FFF2-40B4-BE49-F238E27FC236}">
                <a16:creationId xmlns:a16="http://schemas.microsoft.com/office/drawing/2014/main" id="{EDA73FAE-3B2D-4922-894B-7D91FE7F020D}"/>
              </a:ext>
            </a:extLst>
          </p:cNvPr>
          <p:cNvSpPr txBox="1">
            <a:spLocks noChangeArrowheads="1"/>
          </p:cNvSpPr>
          <p:nvPr/>
        </p:nvSpPr>
        <p:spPr bwMode="auto">
          <a:xfrm>
            <a:off x="10142571" y="5123703"/>
            <a:ext cx="1088760" cy="461665"/>
          </a:xfrm>
          <a:prstGeom prst="rect">
            <a:avLst/>
          </a:prstGeom>
          <a:noFill/>
          <a:ln w="9525">
            <a:noFill/>
            <a:miter lim="800000"/>
            <a:headEnd/>
            <a:tailEnd/>
          </a:ln>
        </p:spPr>
        <p:txBody>
          <a:bodyPr wrap="none">
            <a:spAutoFit/>
          </a:bodyPr>
          <a:lstStyle/>
          <a:p>
            <a:pPr algn="ctr" eaLnBrk="0" hangingPunct="0"/>
            <a:r>
              <a:rPr lang="ja-JP" altLang="en-US" sz="2400">
                <a:latin typeface="Meiryo UI" panose="020B0604030504040204" pitchFamily="50" charset="-128"/>
                <a:ea typeface="Meiryo UI" panose="020B0604030504040204" pitchFamily="50" charset="-128"/>
                <a:cs typeface="Meiryo UI" panose="020B0604030504040204" pitchFamily="50" charset="-128"/>
              </a:rPr>
              <a:t>バックへ</a:t>
            </a:r>
            <a:endParaRPr lang="en-US" altLang="ja-JP" sz="240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Text Box 12">
            <a:extLst>
              <a:ext uri="{FF2B5EF4-FFF2-40B4-BE49-F238E27FC236}">
                <a16:creationId xmlns:a16="http://schemas.microsoft.com/office/drawing/2014/main" id="{93E147AC-2292-49FF-9FD7-0B0DC55C4E1E}"/>
              </a:ext>
            </a:extLst>
          </p:cNvPr>
          <p:cNvSpPr txBox="1">
            <a:spLocks noChangeArrowheads="1"/>
          </p:cNvSpPr>
          <p:nvPr/>
        </p:nvSpPr>
        <p:spPr bwMode="auto">
          <a:xfrm>
            <a:off x="6648059" y="2776910"/>
            <a:ext cx="1955984" cy="584775"/>
          </a:xfrm>
          <a:prstGeom prst="rect">
            <a:avLst/>
          </a:prstGeom>
          <a:noFill/>
          <a:ln w="9525">
            <a:noFill/>
            <a:miter lim="800000"/>
            <a:headEnd/>
            <a:tailEnd/>
          </a:ln>
        </p:spPr>
        <p:txBody>
          <a:bodyPr wrap="none">
            <a:spAutoFit/>
          </a:bodyPr>
          <a:lstStyle/>
          <a:p>
            <a:pPr algn="ctr" eaLnBrk="0" hangingPunct="0"/>
            <a:r>
              <a:rPr lang="ja-JP" altLang="en-US" sz="3200" dirty="0">
                <a:latin typeface="Meiryo UI" panose="020B0604030504040204" pitchFamily="50" charset="-128"/>
                <a:ea typeface="Meiryo UI" panose="020B0604030504040204" pitchFamily="50" charset="-128"/>
                <a:cs typeface="Meiryo UI" panose="020B0604030504040204" pitchFamily="50" charset="-128"/>
              </a:rPr>
              <a:t>ｾｲﾌｱｸｾｽへ</a:t>
            </a:r>
            <a:endParaRPr lang="ja-JP" altLang="en-US" sz="3200" dirty="0">
              <a:solidFill>
                <a:srgbClr val="0033CC"/>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5">
            <a:extLst>
              <a:ext uri="{FF2B5EF4-FFF2-40B4-BE49-F238E27FC236}">
                <a16:creationId xmlns:a16="http://schemas.microsoft.com/office/drawing/2014/main" id="{FFFF6A94-AF79-4B1E-8814-FDAF2C90316C}"/>
              </a:ext>
            </a:extLst>
          </p:cNvPr>
          <p:cNvSpPr txBox="1">
            <a:spLocks noChangeArrowheads="1"/>
          </p:cNvSpPr>
          <p:nvPr/>
        </p:nvSpPr>
        <p:spPr bwMode="auto">
          <a:xfrm>
            <a:off x="5547917" y="6796211"/>
            <a:ext cx="3948517" cy="707886"/>
          </a:xfrm>
          <a:prstGeom prst="rect">
            <a:avLst/>
          </a:prstGeom>
          <a:solidFill>
            <a:srgbClr val="A9A09D"/>
          </a:solidFill>
          <a:ln w="9525">
            <a:noFill/>
            <a:miter lim="800000"/>
            <a:headEnd/>
            <a:tailEnd/>
          </a:ln>
        </p:spPr>
        <p:txBody>
          <a:bodyPr wrap="none">
            <a:spAutoFit/>
          </a:bodyPr>
          <a:lstStyle/>
          <a:p>
            <a:r>
              <a:rPr kumimoji="1"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バイアクセスの長さは</a:t>
            </a:r>
            <a:r>
              <a:rPr kumimoji="1" lang="en-US" altLang="ja-JP"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8.5</a:t>
            </a:r>
            <a:r>
              <a:rPr kumimoji="1"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ｍｍあり、</a:t>
            </a:r>
            <a:endParaRPr kumimoji="1" lang="en-US" altLang="ja-JP"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右記ボトルでも薬液注入・吸引可能</a:t>
            </a:r>
          </a:p>
        </p:txBody>
      </p:sp>
      <p:pic>
        <p:nvPicPr>
          <p:cNvPr id="16" name="Picture 4" descr="図9">
            <a:extLst>
              <a:ext uri="{FF2B5EF4-FFF2-40B4-BE49-F238E27FC236}">
                <a16:creationId xmlns:a16="http://schemas.microsoft.com/office/drawing/2014/main" id="{CB5783E5-AE45-421B-AAF3-7B698BF3D925}"/>
              </a:ext>
            </a:extLst>
          </p:cNvPr>
          <p:cNvPicPr preferRelativeResize="0">
            <a:picLocks noChangeAspect="1" noChangeArrowheads="1"/>
          </p:cNvPicPr>
          <p:nvPr/>
        </p:nvPicPr>
        <p:blipFill>
          <a:blip r:embed="rId13" cstate="print"/>
          <a:srcRect/>
          <a:stretch>
            <a:fillRect/>
          </a:stretch>
        </p:blipFill>
        <p:spPr bwMode="auto">
          <a:xfrm>
            <a:off x="987473" y="3250942"/>
            <a:ext cx="1132378" cy="1695450"/>
          </a:xfrm>
          <a:prstGeom prst="rect">
            <a:avLst/>
          </a:prstGeom>
          <a:noFill/>
          <a:ln w="9525">
            <a:noFill/>
            <a:miter lim="800000"/>
            <a:headEnd/>
            <a:tailEnd/>
          </a:ln>
        </p:spPr>
      </p:pic>
      <p:sp>
        <p:nvSpPr>
          <p:cNvPr id="17" name="上カーブ矢印 19">
            <a:extLst>
              <a:ext uri="{FF2B5EF4-FFF2-40B4-BE49-F238E27FC236}">
                <a16:creationId xmlns:a16="http://schemas.microsoft.com/office/drawing/2014/main" id="{B1096D78-4F79-47F6-935E-72D7812A9DF5}"/>
              </a:ext>
            </a:extLst>
          </p:cNvPr>
          <p:cNvSpPr>
            <a:spLocks noChangeArrowheads="1"/>
          </p:cNvSpPr>
          <p:nvPr/>
        </p:nvSpPr>
        <p:spPr bwMode="auto">
          <a:xfrm rot="19761902">
            <a:off x="5295480" y="6026250"/>
            <a:ext cx="1133475" cy="568325"/>
          </a:xfrm>
          <a:prstGeom prst="curvedUpArrow">
            <a:avLst>
              <a:gd name="adj1" fmla="val 24995"/>
              <a:gd name="adj2" fmla="val 49999"/>
              <a:gd name="adj3" fmla="val 25000"/>
            </a:avLst>
          </a:prstGeom>
          <a:solidFill>
            <a:srgbClr val="E41F35"/>
          </a:solidFill>
          <a:ln w="9525" algn="ctr">
            <a:solidFill>
              <a:schemeClr val="tx1"/>
            </a:solidFill>
            <a:round/>
            <a:headEnd/>
            <a:tailEnd/>
          </a:ln>
        </p:spPr>
        <p:txBody>
          <a:bodyPr/>
          <a:lstStyle/>
          <a:p>
            <a:pPr algn="ctr"/>
            <a:endParaRPr lang="ja-JP" altLang="en-US" sz="360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上カーブ矢印 21">
            <a:extLst>
              <a:ext uri="{FF2B5EF4-FFF2-40B4-BE49-F238E27FC236}">
                <a16:creationId xmlns:a16="http://schemas.microsoft.com/office/drawing/2014/main" id="{34976A86-CBCB-417B-8141-A1150261D761}"/>
              </a:ext>
            </a:extLst>
          </p:cNvPr>
          <p:cNvSpPr>
            <a:spLocks noChangeArrowheads="1"/>
          </p:cNvSpPr>
          <p:nvPr/>
        </p:nvSpPr>
        <p:spPr bwMode="auto">
          <a:xfrm rot="14399778">
            <a:off x="8967047" y="5342778"/>
            <a:ext cx="1133475" cy="568325"/>
          </a:xfrm>
          <a:prstGeom prst="curvedUpArrow">
            <a:avLst>
              <a:gd name="adj1" fmla="val 24995"/>
              <a:gd name="adj2" fmla="val 49999"/>
              <a:gd name="adj3" fmla="val 25000"/>
            </a:avLst>
          </a:prstGeom>
          <a:solidFill>
            <a:srgbClr val="E41F35"/>
          </a:solidFill>
          <a:ln w="9525" algn="ctr">
            <a:solidFill>
              <a:schemeClr val="tx1"/>
            </a:solidFill>
            <a:round/>
            <a:headEnd/>
            <a:tailEnd/>
          </a:ln>
        </p:spPr>
        <p:txBody>
          <a:bodyPr/>
          <a:lstStyle/>
          <a:p>
            <a:pPr algn="ctr"/>
            <a:endParaRPr lang="ja-JP" altLang="en-US" sz="360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下カーブ矢印 22">
            <a:extLst>
              <a:ext uri="{FF2B5EF4-FFF2-40B4-BE49-F238E27FC236}">
                <a16:creationId xmlns:a16="http://schemas.microsoft.com/office/drawing/2014/main" id="{497E83B8-0E0E-4815-8C64-C42AA460FAC9}"/>
              </a:ext>
            </a:extLst>
          </p:cNvPr>
          <p:cNvSpPr>
            <a:spLocks noChangeArrowheads="1"/>
          </p:cNvSpPr>
          <p:nvPr/>
        </p:nvSpPr>
        <p:spPr bwMode="auto">
          <a:xfrm rot="2502637">
            <a:off x="5061202" y="3662384"/>
            <a:ext cx="1216025" cy="731838"/>
          </a:xfrm>
          <a:prstGeom prst="curvedDownArrow">
            <a:avLst>
              <a:gd name="adj1" fmla="val 24986"/>
              <a:gd name="adj2" fmla="val 49971"/>
              <a:gd name="adj3" fmla="val 25000"/>
            </a:avLst>
          </a:prstGeom>
          <a:solidFill>
            <a:srgbClr val="E41F35"/>
          </a:solidFill>
          <a:ln w="9525" algn="ctr">
            <a:solidFill>
              <a:schemeClr val="tx1"/>
            </a:solidFill>
            <a:round/>
            <a:headEnd/>
            <a:tailEnd/>
          </a:ln>
        </p:spPr>
        <p:txBody>
          <a:bodyPr/>
          <a:lstStyle/>
          <a:p>
            <a:pPr algn="ctr"/>
            <a:endParaRPr lang="ja-JP" altLang="en-US" sz="360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4">
            <a:extLst>
              <a:ext uri="{FF2B5EF4-FFF2-40B4-BE49-F238E27FC236}">
                <a16:creationId xmlns:a16="http://schemas.microsoft.com/office/drawing/2014/main" id="{18256FD4-4ECE-4AA9-B828-9F64BF10DF3B}"/>
              </a:ext>
            </a:extLst>
          </p:cNvPr>
          <p:cNvSpPr txBox="1">
            <a:spLocks noChangeArrowheads="1"/>
          </p:cNvSpPr>
          <p:nvPr/>
        </p:nvSpPr>
        <p:spPr bwMode="auto">
          <a:xfrm>
            <a:off x="548074" y="5070718"/>
            <a:ext cx="2211365" cy="707886"/>
          </a:xfrm>
          <a:prstGeom prst="rect">
            <a:avLst/>
          </a:prstGeom>
          <a:solidFill>
            <a:srgbClr val="E41F35"/>
          </a:solidFill>
          <a:ln w="9525">
            <a:noFill/>
            <a:miter lim="800000"/>
            <a:headEnd/>
            <a:tailEnd/>
          </a:ln>
        </p:spPr>
        <p:txBody>
          <a:bodyPr wrap="square">
            <a:spAutoFit/>
          </a:bodyPr>
          <a:lstStyle/>
          <a:p>
            <a:pPr algn="ctr"/>
            <a:r>
              <a:rPr kumimoji="1"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黒い印を上にして薬液吸引します</a:t>
            </a:r>
          </a:p>
        </p:txBody>
      </p:sp>
    </p:spTree>
    <p:extLst>
      <p:ext uri="{BB962C8B-B14F-4D97-AF65-F5344CB8AC3E}">
        <p14:creationId xmlns:p14="http://schemas.microsoft.com/office/powerpoint/2010/main" val="1695504278"/>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5532B06E-8C33-46C7-A453-10E9AB618DE2}"/>
              </a:ext>
            </a:extLst>
          </p:cNvPr>
          <p:cNvSpPr>
            <a:spLocks noGrp="1"/>
          </p:cNvSpPr>
          <p:nvPr>
            <p:ph type="body" sz="quarter" idx="11"/>
          </p:nvPr>
        </p:nvSpPr>
        <p:spPr/>
        <p:txBody>
          <a:bodyPr/>
          <a:lstStyle/>
          <a:p>
            <a:r>
              <a:rPr kumimoji="1" lang="ja-JP" altLang="en-US" dirty="0">
                <a:latin typeface="Meiryo UI" panose="020B0604030504040204" pitchFamily="50" charset="-128"/>
                <a:ea typeface="Meiryo UI" panose="020B0604030504040204" pitchFamily="50" charset="-128"/>
              </a:rPr>
              <a:t>ケアバンドルによる血流感染対策</a:t>
            </a:r>
          </a:p>
        </p:txBody>
      </p:sp>
      <p:sp>
        <p:nvSpPr>
          <p:cNvPr id="5" name="テキスト プレースホルダー 4">
            <a:extLst>
              <a:ext uri="{FF2B5EF4-FFF2-40B4-BE49-F238E27FC236}">
                <a16:creationId xmlns:a16="http://schemas.microsoft.com/office/drawing/2014/main" id="{563C2B3A-491E-4F8B-B77E-D840FA7D90FE}"/>
              </a:ext>
            </a:extLst>
          </p:cNvPr>
          <p:cNvSpPr>
            <a:spLocks noGrp="1"/>
          </p:cNvSpPr>
          <p:nvPr>
            <p:ph type="body" sz="quarter" idx="12"/>
          </p:nvPr>
        </p:nvSpPr>
        <p:spPr/>
        <p:txBody>
          <a:bodyPr/>
          <a:lstStyle/>
          <a:p>
            <a:r>
              <a:rPr lang="en-US" altLang="ja-JP" b="1" dirty="0">
                <a:solidFill>
                  <a:srgbClr val="E41F35"/>
                </a:solidFill>
                <a:latin typeface="Meiryo UI" panose="020B0604030504040204" pitchFamily="50" charset="-128"/>
                <a:ea typeface="Meiryo UI" panose="020B0604030504040204" pitchFamily="50" charset="-128"/>
              </a:rPr>
              <a:t>IHI</a:t>
            </a:r>
            <a:r>
              <a:rPr lang="ja-JP" altLang="en-US" dirty="0">
                <a:solidFill>
                  <a:srgbClr val="E41F35"/>
                </a:solidFill>
                <a:latin typeface="Meiryo UI" panose="020B0604030504040204" pitchFamily="50" charset="-128"/>
                <a:ea typeface="Meiryo UI" panose="020B0604030504040204" pitchFamily="50" charset="-128"/>
              </a:rPr>
              <a:t>中心静脈ラインケアバンドル</a:t>
            </a:r>
          </a:p>
          <a:p>
            <a:r>
              <a:rPr lang="ja-JP" altLang="en-US" dirty="0">
                <a:solidFill>
                  <a:srgbClr val="E41F35"/>
                </a:solidFill>
                <a:latin typeface="Meiryo UI" panose="020B0604030504040204" pitchFamily="50" charset="-128"/>
                <a:ea typeface="Meiryo UI" panose="020B0604030504040204" pitchFamily="50" charset="-128"/>
              </a:rPr>
              <a:t>（</a:t>
            </a:r>
            <a:r>
              <a:rPr lang="en-US" altLang="ja-JP" dirty="0">
                <a:solidFill>
                  <a:srgbClr val="E41F35"/>
                </a:solidFill>
                <a:ea typeface="Meiryo UI" panose="020B0604030504040204" pitchFamily="50" charset="-128"/>
              </a:rPr>
              <a:t>Institute for Healthcare </a:t>
            </a:r>
            <a:r>
              <a:rPr lang="en-US" altLang="ja-JP" dirty="0" err="1">
                <a:solidFill>
                  <a:srgbClr val="E41F35"/>
                </a:solidFill>
                <a:ea typeface="Meiryo UI" panose="020B0604030504040204" pitchFamily="50" charset="-128"/>
              </a:rPr>
              <a:t>Improvemen</a:t>
            </a:r>
            <a:r>
              <a:rPr lang="ja-JP" altLang="en-US" dirty="0">
                <a:solidFill>
                  <a:srgbClr val="E41F35"/>
                </a:solidFill>
                <a:latin typeface="Meiryo UI" panose="020B0604030504040204" pitchFamily="50" charset="-128"/>
                <a:ea typeface="Meiryo UI" panose="020B0604030504040204" pitchFamily="50" charset="-128"/>
              </a:rPr>
              <a:t>：米国医療の質改善研究所）</a:t>
            </a:r>
          </a:p>
          <a:p>
            <a:endParaRPr lang="ja-JP" altLang="en-US" dirty="0">
              <a:solidFill>
                <a:srgbClr val="E41F35"/>
              </a:solidFill>
              <a:latin typeface="Meiryo UI" panose="020B0604030504040204" pitchFamily="50" charset="-128"/>
              <a:ea typeface="Meiryo UI" panose="020B0604030504040204" pitchFamily="50" charset="-128"/>
            </a:endParaRPr>
          </a:p>
        </p:txBody>
      </p:sp>
      <p:sp>
        <p:nvSpPr>
          <p:cNvPr id="6" name="テキスト プレースホルダー 5">
            <a:extLst>
              <a:ext uri="{FF2B5EF4-FFF2-40B4-BE49-F238E27FC236}">
                <a16:creationId xmlns:a16="http://schemas.microsoft.com/office/drawing/2014/main" id="{C7BF5D64-B3D1-496B-8B2B-A018C703D2F9}"/>
              </a:ext>
            </a:extLst>
          </p:cNvPr>
          <p:cNvSpPr>
            <a:spLocks noGrp="1"/>
          </p:cNvSpPr>
          <p:nvPr>
            <p:ph type="body" sz="quarter" idx="15"/>
          </p:nvPr>
        </p:nvSpPr>
        <p:spPr/>
        <p:txBody>
          <a:bodyPr/>
          <a:lstStyle/>
          <a:p>
            <a:endParaRPr lang="ja-JP" altLang="en-US"/>
          </a:p>
        </p:txBody>
      </p:sp>
      <p:sp>
        <p:nvSpPr>
          <p:cNvPr id="7" name="テキスト プレースホルダー 6">
            <a:extLst>
              <a:ext uri="{FF2B5EF4-FFF2-40B4-BE49-F238E27FC236}">
                <a16:creationId xmlns:a16="http://schemas.microsoft.com/office/drawing/2014/main" id="{551A8710-98DE-4213-8ABE-F22027F30BED}"/>
              </a:ext>
            </a:extLst>
          </p:cNvPr>
          <p:cNvSpPr>
            <a:spLocks noGrp="1"/>
          </p:cNvSpPr>
          <p:nvPr>
            <p:ph type="body" sz="quarter" idx="16"/>
          </p:nvPr>
        </p:nvSpPr>
        <p:spPr/>
        <p:txBody>
          <a:bodyPr/>
          <a:lstStyle/>
          <a:p>
            <a:pPr marL="0" indent="0">
              <a:buNone/>
            </a:pPr>
            <a:r>
              <a:rPr lang="ja-JP" altLang="en-US" sz="2800" dirty="0">
                <a:latin typeface="Meiryo UI" panose="020B0604030504040204" pitchFamily="50" charset="-128"/>
                <a:ea typeface="Meiryo UI" panose="020B0604030504040204" pitchFamily="50" charset="-128"/>
              </a:rPr>
              <a:t>①手指衛生</a:t>
            </a:r>
          </a:p>
          <a:p>
            <a:pPr marL="0" indent="0">
              <a:buNone/>
            </a:pPr>
            <a:r>
              <a:rPr lang="ja-JP" altLang="en-US" sz="2800" dirty="0">
                <a:latin typeface="Meiryo UI" panose="020B0604030504040204" pitchFamily="50" charset="-128"/>
                <a:ea typeface="Meiryo UI" panose="020B0604030504040204" pitchFamily="50" charset="-128"/>
              </a:rPr>
              <a:t>②マキシマルバリアプレコーション</a:t>
            </a:r>
          </a:p>
          <a:p>
            <a:pPr marL="0" indent="0">
              <a:buNone/>
            </a:pPr>
            <a:r>
              <a:rPr lang="ja-JP" altLang="en-US" sz="2800" dirty="0">
                <a:latin typeface="Meiryo UI" panose="020B0604030504040204" pitchFamily="50" charset="-128"/>
                <a:ea typeface="Meiryo UI" panose="020B0604030504040204" pitchFamily="50" charset="-128"/>
              </a:rPr>
              <a:t>③クロルヘキシジンによる皮膚消毒</a:t>
            </a:r>
          </a:p>
          <a:p>
            <a:pPr marL="0" indent="0">
              <a:buNone/>
            </a:pPr>
            <a:r>
              <a:rPr lang="ja-JP" altLang="en-US" sz="2800" dirty="0">
                <a:latin typeface="Meiryo UI" panose="020B0604030504040204" pitchFamily="50" charset="-128"/>
                <a:ea typeface="Meiryo UI" panose="020B0604030504040204" pitchFamily="50" charset="-128"/>
              </a:rPr>
              <a:t>④最善のカテーテル刺入部の選択</a:t>
            </a:r>
          </a:p>
          <a:p>
            <a:pPr marL="0" indent="0">
              <a:buNone/>
            </a:pPr>
            <a:r>
              <a:rPr lang="ja-JP" altLang="en-US" sz="2800" dirty="0">
                <a:latin typeface="Meiryo UI" panose="020B0604030504040204" pitchFamily="50" charset="-128"/>
                <a:ea typeface="Meiryo UI" panose="020B0604030504040204" pitchFamily="50" charset="-128"/>
              </a:rPr>
              <a:t>⑤毎日のカテーテルの必要性のチェックと不要なラインの迅速な抜去</a:t>
            </a:r>
          </a:p>
          <a:p>
            <a:pPr marL="0" indent="0">
              <a:buNone/>
            </a:pPr>
            <a:endParaRPr lang="ja-JP" altLang="en-US" sz="2800" dirty="0">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6C87B09A-D252-4A09-915F-74FE517AFF73}"/>
              </a:ext>
            </a:extLst>
          </p:cNvPr>
          <p:cNvSpPr txBox="1"/>
          <p:nvPr/>
        </p:nvSpPr>
        <p:spPr>
          <a:xfrm>
            <a:off x="3798051" y="7440324"/>
            <a:ext cx="7034298" cy="261610"/>
          </a:xfrm>
          <a:prstGeom prst="rect">
            <a:avLst/>
          </a:prstGeom>
          <a:noFill/>
        </p:spPr>
        <p:txBody>
          <a:bodyPr wrap="none" rtlCol="0">
            <a:spAutoFit/>
          </a:bodyPr>
          <a:lstStyle/>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必ずうまくいく！</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PICC</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監修 徳嶺譲芳　編集 金井理一郎 協力 一般社団法人医療安全全国共同行動 羊土社　</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p111</a:t>
            </a:r>
          </a:p>
        </p:txBody>
      </p:sp>
    </p:spTree>
    <p:extLst>
      <p:ext uri="{BB962C8B-B14F-4D97-AF65-F5344CB8AC3E}">
        <p14:creationId xmlns:p14="http://schemas.microsoft.com/office/powerpoint/2010/main" val="2162954147"/>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B1A764A5-4D61-4B2A-B65C-D416FC3498AD}"/>
              </a:ext>
            </a:extLst>
          </p:cNvPr>
          <p:cNvSpPr>
            <a:spLocks noGrp="1"/>
          </p:cNvSpPr>
          <p:nvPr>
            <p:ph type="body" sz="quarter" idx="13"/>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43AA0DC2-04F2-4BE8-82BA-40A3EC0FC3FE}"/>
              </a:ext>
            </a:extLst>
          </p:cNvPr>
          <p:cNvSpPr>
            <a:spLocks noGrp="1"/>
          </p:cNvSpPr>
          <p:nvPr>
            <p:ph type="body" sz="quarter" idx="15"/>
          </p:nvPr>
        </p:nvSpPr>
        <p:spPr/>
        <p:txBody>
          <a:bodyPr/>
          <a:lstStyle/>
          <a:p>
            <a:r>
              <a:rPr lang="ja-JP" altLang="en-US" sz="4800" dirty="0">
                <a:solidFill>
                  <a:schemeClr val="bg1"/>
                </a:solidFill>
                <a:latin typeface="Meiryo UI" panose="020B0604030504040204" pitchFamily="50" charset="-128"/>
                <a:ea typeface="Meiryo UI" panose="020B0604030504040204" pitchFamily="50" charset="-128"/>
              </a:rPr>
              <a:t>血栓症</a:t>
            </a:r>
            <a:endParaRPr kumimoji="1" lang="ja-JP" altLang="en-US" sz="48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171584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D33E50AA-0871-436F-9A14-7031FD8F1FF7}"/>
              </a:ext>
            </a:extLst>
          </p:cNvPr>
          <p:cNvSpPr>
            <a:spLocks noGrp="1"/>
          </p:cNvSpPr>
          <p:nvPr>
            <p:ph type="body" sz="quarter" idx="11"/>
          </p:nvPr>
        </p:nvSpPr>
        <p:spPr/>
        <p:txBody>
          <a:bodyPr/>
          <a:lstStyle/>
          <a:p>
            <a:r>
              <a:rPr kumimoji="1" lang="en-US" altLang="ja-JP" dirty="0"/>
              <a:t>PICC</a:t>
            </a:r>
            <a:r>
              <a:rPr kumimoji="1" lang="ja-JP" altLang="en-US" dirty="0">
                <a:latin typeface="Meiryo UI" panose="020B0604030504040204" pitchFamily="50" charset="-128"/>
                <a:ea typeface="Meiryo UI" panose="020B0604030504040204" pitchFamily="50" charset="-128"/>
              </a:rPr>
              <a:t>関連血栓症について</a:t>
            </a:r>
          </a:p>
        </p:txBody>
      </p:sp>
      <p:sp>
        <p:nvSpPr>
          <p:cNvPr id="3" name="テキスト プレースホルダー 2">
            <a:extLst>
              <a:ext uri="{FF2B5EF4-FFF2-40B4-BE49-F238E27FC236}">
                <a16:creationId xmlns:a16="http://schemas.microsoft.com/office/drawing/2014/main" id="{227A6D41-CC2C-40F2-9EBE-D96CCB6F5412}"/>
              </a:ext>
            </a:extLst>
          </p:cNvPr>
          <p:cNvSpPr>
            <a:spLocks noGrp="1"/>
          </p:cNvSpPr>
          <p:nvPr>
            <p:ph type="body" sz="quarter" idx="12"/>
          </p:nvPr>
        </p:nvSpPr>
        <p:spPr/>
        <p:txBody>
          <a:bodyPr/>
          <a:lstStyle/>
          <a:p>
            <a:endParaRPr kumimoji="1" lang="ja-JP" altLang="en-US"/>
          </a:p>
        </p:txBody>
      </p:sp>
      <p:sp>
        <p:nvSpPr>
          <p:cNvPr id="4" name="テキスト プレースホルダー 3">
            <a:extLst>
              <a:ext uri="{FF2B5EF4-FFF2-40B4-BE49-F238E27FC236}">
                <a16:creationId xmlns:a16="http://schemas.microsoft.com/office/drawing/2014/main" id="{EF8D8B32-76FF-412A-9664-3236F176B820}"/>
              </a:ext>
            </a:extLst>
          </p:cNvPr>
          <p:cNvSpPr>
            <a:spLocks noGrp="1"/>
          </p:cNvSpPr>
          <p:nvPr>
            <p:ph type="body" sz="quarter" idx="15"/>
          </p:nvPr>
        </p:nvSpPr>
        <p:spPr/>
        <p:txBody>
          <a:bodyPr/>
          <a:lstStyle/>
          <a:p>
            <a:endParaRPr kumimoji="1" lang="ja-JP" altLang="en-US"/>
          </a:p>
        </p:txBody>
      </p:sp>
      <p:sp>
        <p:nvSpPr>
          <p:cNvPr id="5" name="テキスト プレースホルダー 4">
            <a:extLst>
              <a:ext uri="{FF2B5EF4-FFF2-40B4-BE49-F238E27FC236}">
                <a16:creationId xmlns:a16="http://schemas.microsoft.com/office/drawing/2014/main" id="{EE43C1AB-F94D-4CD0-9D20-070E4B2B4C40}"/>
              </a:ext>
            </a:extLst>
          </p:cNvPr>
          <p:cNvSpPr>
            <a:spLocks noGrp="1"/>
          </p:cNvSpPr>
          <p:nvPr>
            <p:ph type="body" sz="quarter" idx="16"/>
          </p:nvPr>
        </p:nvSpPr>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ja-JP" altLang="en-US"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重篤な患者、悪性腫瘍患者でリスクが高い．*</a:t>
            </a:r>
            <a:endParaRPr kumimoji="0" lang="en-US" altLang="ja-JP"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ja-JP"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PICC</a:t>
            </a:r>
            <a:r>
              <a:rPr kumimoji="0" lang="ja-JP" altLang="en-US"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とその他の</a:t>
            </a:r>
            <a:r>
              <a:rPr kumimoji="0" lang="en-US" altLang="ja-JP"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CVC</a:t>
            </a:r>
            <a:r>
              <a:rPr kumimoji="0" lang="ja-JP" altLang="en-US"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で比較した場合、</a:t>
            </a:r>
            <a:r>
              <a:rPr kumimoji="0" lang="en-US" altLang="ja-JP"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PICC</a:t>
            </a:r>
            <a:r>
              <a:rPr kumimoji="0" lang="ja-JP" altLang="en-US"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で</a:t>
            </a:r>
            <a:r>
              <a:rPr kumimoji="0" lang="en-US" altLang="ja-JP"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DVT</a:t>
            </a:r>
            <a:r>
              <a:rPr kumimoji="0" lang="ja-JP" altLang="en-US"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のリスクが約</a:t>
            </a:r>
            <a:r>
              <a:rPr kumimoji="0" lang="en-US" altLang="ja-JP"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2.6</a:t>
            </a:r>
            <a:r>
              <a:rPr kumimoji="0" lang="ja-JP" altLang="en-US"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倍高くなる</a:t>
            </a:r>
            <a:r>
              <a:rPr kumimoji="0" lang="ja-JP" altLang="en-US"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a:t>
            </a:r>
            <a:r>
              <a:rPr kumimoji="0" lang="en-US" altLang="ja-JP"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OR</a:t>
            </a:r>
            <a:r>
              <a:rPr kumimoji="0" lang="ja-JP" altLang="en-US"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a:t>
            </a:r>
            <a:r>
              <a:rPr kumimoji="0" lang="en-US" altLang="ja-JP"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2.55,95%</a:t>
            </a:r>
            <a:r>
              <a:rPr kumimoji="0" lang="ja-JP" altLang="en-US"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信頼区間：</a:t>
            </a:r>
            <a:r>
              <a:rPr kumimoji="0" lang="en-US" altLang="ja-JP"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1.54</a:t>
            </a:r>
            <a:r>
              <a:rPr kumimoji="0" lang="ja-JP" altLang="en-US"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a:t>
            </a:r>
            <a:r>
              <a:rPr kumimoji="0" lang="en-US" altLang="ja-JP"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4.23</a:t>
            </a:r>
            <a:r>
              <a:rPr kumimoji="0" lang="ja-JP" altLang="en-US"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a:t>
            </a:r>
            <a:r>
              <a:rPr kumimoji="0" lang="en-US" altLang="ja-JP"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P&lt;0.0001</a:t>
            </a:r>
            <a:r>
              <a:rPr kumimoji="0" lang="ja-JP" altLang="en-US"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a:t>
            </a:r>
            <a:endParaRPr kumimoji="0" lang="en-US" altLang="ja-JP"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ja-JP"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Belles</a:t>
            </a:r>
            <a:r>
              <a:rPr kumimoji="0" lang="ja-JP" altLang="en-US"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らの研究では、</a:t>
            </a:r>
            <a:r>
              <a:rPr kumimoji="0" lang="ja-JP" altLang="en-US"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超音波ガイド下穿刺の使用、およびすべての患者で小さい径の</a:t>
            </a:r>
            <a:r>
              <a:rPr kumimoji="0" lang="en-US" altLang="ja-JP"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PICC</a:t>
            </a:r>
            <a:r>
              <a:rPr kumimoji="0" lang="ja-JP" altLang="en-US"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（シングルルーメン、４</a:t>
            </a:r>
            <a:r>
              <a:rPr kumimoji="0" lang="en-US" altLang="ja-JP"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Fr</a:t>
            </a:r>
            <a:r>
              <a:rPr kumimoji="0" lang="ja-JP" altLang="en-US"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）の選択により、</a:t>
            </a:r>
            <a:r>
              <a:rPr kumimoji="0" lang="en-US" altLang="ja-JP"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PICC</a:t>
            </a:r>
            <a:r>
              <a:rPr kumimoji="0" lang="ja-JP" altLang="en-US"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関連血栓症の発生率は、</a:t>
            </a:r>
            <a:r>
              <a:rPr kumimoji="0" lang="en-US" altLang="ja-JP"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5.0%</a:t>
            </a:r>
            <a:r>
              <a:rPr kumimoji="0" lang="ja-JP" altLang="en-US"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と非常に低かった</a:t>
            </a:r>
            <a:r>
              <a:rPr kumimoji="0" lang="ja-JP" altLang="en-US" b="0" i="0" u="none" strike="noStrike" kern="0" cap="none" spc="0" normalizeH="0" baseline="0" noProof="0" dirty="0">
                <a:ln>
                  <a:noFill/>
                </a:ln>
                <a:solidFill>
                  <a:srgbClr val="FF6600"/>
                </a:solidFill>
                <a:effectLst/>
                <a:uLnTx/>
                <a:uFillTx/>
                <a:latin typeface="Meiryo UI" panose="020B0604030504040204" pitchFamily="50" charset="-128"/>
                <a:ea typeface="Meiryo UI" panose="020B0604030504040204" pitchFamily="50" charset="-128"/>
              </a:rPr>
              <a:t>．</a:t>
            </a:r>
            <a:r>
              <a:rPr kumimoji="0" lang="ja-JP" altLang="en-US"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a:t>
            </a:r>
            <a:endParaRPr kumimoji="0" lang="en-US" altLang="ja-JP"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ja-JP" altLang="en-US"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カテーテル関連血流感染症は、</a:t>
            </a:r>
            <a:r>
              <a:rPr kumimoji="0" lang="en-US" altLang="ja-JP"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3.3</a:t>
            </a:r>
            <a:r>
              <a:rPr kumimoji="0" lang="ja-JP" altLang="en-US"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％と非常に低かった．**</a:t>
            </a:r>
            <a:endParaRPr kumimoji="0" lang="en-US" altLang="ja-JP"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ja-JP"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PICC</a:t>
            </a:r>
            <a:r>
              <a:rPr kumimoji="0" lang="ja-JP" altLang="en-US"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グループで、女性のリスクは</a:t>
            </a:r>
            <a:r>
              <a:rPr kumimoji="0" lang="en-US" altLang="ja-JP"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2</a:t>
            </a:r>
            <a:r>
              <a:rPr kumimoji="0" lang="ja-JP" altLang="en-US"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倍、左の尺側皮静脈を使用した場合</a:t>
            </a:r>
            <a:r>
              <a:rPr kumimoji="0" lang="en-US" altLang="ja-JP"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DVT</a:t>
            </a:r>
            <a:r>
              <a:rPr kumimoji="0" lang="ja-JP" altLang="en-US"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のリスクが</a:t>
            </a:r>
            <a:r>
              <a:rPr kumimoji="0" lang="en-US" altLang="ja-JP"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3</a:t>
            </a:r>
            <a:r>
              <a:rPr kumimoji="0" lang="ja-JP" altLang="en-US"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倍高くなる．***</a:t>
            </a:r>
            <a:endParaRPr kumimoji="0" lang="en-US" altLang="ja-JP"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a:lnSpc>
                <a:spcPct val="100000"/>
              </a:lnSpc>
            </a:pPr>
            <a:endParaRPr kumimoji="1" lang="ja-JP" altLang="en-US" sz="2800" dirty="0"/>
          </a:p>
        </p:txBody>
      </p:sp>
      <p:sp>
        <p:nvSpPr>
          <p:cNvPr id="6" name="正方形/長方形 5">
            <a:extLst>
              <a:ext uri="{FF2B5EF4-FFF2-40B4-BE49-F238E27FC236}">
                <a16:creationId xmlns:a16="http://schemas.microsoft.com/office/drawing/2014/main" id="{4858B423-91C3-49CC-B26A-9B255CD91BE1}"/>
              </a:ext>
            </a:extLst>
          </p:cNvPr>
          <p:cNvSpPr/>
          <p:nvPr/>
        </p:nvSpPr>
        <p:spPr>
          <a:xfrm>
            <a:off x="3985689" y="7385934"/>
            <a:ext cx="8720661" cy="646331"/>
          </a:xfrm>
          <a:prstGeom prst="rect">
            <a:avLst/>
          </a:prstGeom>
          <a:solidFill>
            <a:schemeClr val="bg1"/>
          </a:solidFill>
        </p:spPr>
        <p:txBody>
          <a:bodyPr wrap="square">
            <a:spAutoFit/>
          </a:bodyPr>
          <a:lstStyle/>
          <a:p>
            <a:r>
              <a:rPr lang="ja-JP" altLang="en-US" sz="900" dirty="0">
                <a:ea typeface="+mn-ea"/>
                <a:cs typeface="Meiryo UI" panose="020B0604030504040204" pitchFamily="50" charset="-128"/>
              </a:rPr>
              <a:t>*</a:t>
            </a:r>
            <a:r>
              <a:rPr lang="en-US" altLang="ja-JP" sz="900" dirty="0" err="1">
                <a:ea typeface="+mn-ea"/>
                <a:cs typeface="Meiryo UI" panose="020B0604030504040204" pitchFamily="50" charset="-128"/>
              </a:rPr>
              <a:t>Vineet</a:t>
            </a:r>
            <a:r>
              <a:rPr lang="en-US" altLang="ja-JP" sz="900" dirty="0">
                <a:ea typeface="+mn-ea"/>
                <a:cs typeface="Meiryo UI" panose="020B0604030504040204" pitchFamily="50" charset="-128"/>
              </a:rPr>
              <a:t> Chopra</a:t>
            </a:r>
            <a:r>
              <a:rPr lang="ja-JP" altLang="en-US" sz="900" dirty="0">
                <a:ea typeface="+mn-ea"/>
                <a:cs typeface="Meiryo UI" panose="020B0604030504040204" pitchFamily="50" charset="-128"/>
              </a:rPr>
              <a:t>；</a:t>
            </a:r>
            <a:r>
              <a:rPr lang="en-US" altLang="ja-JP" sz="900" dirty="0">
                <a:ea typeface="+mn-ea"/>
                <a:cs typeface="Meiryo UI" panose="020B0604030504040204" pitchFamily="50" charset="-128"/>
              </a:rPr>
              <a:t>Risk of venous thromboembolism associated with peripherally inserted central catheters: a systematic review and meta-analysis</a:t>
            </a:r>
            <a:r>
              <a:rPr lang="ja-JP" altLang="en-US" sz="900" dirty="0">
                <a:ea typeface="+mn-ea"/>
                <a:cs typeface="Meiryo UI" panose="020B0604030504040204" pitchFamily="50" charset="-128"/>
              </a:rPr>
              <a:t>；</a:t>
            </a:r>
            <a:r>
              <a:rPr lang="en-US" altLang="ja-JP" sz="900" dirty="0">
                <a:ea typeface="+mn-ea"/>
                <a:cs typeface="Meiryo UI" panose="020B0604030504040204" pitchFamily="50" charset="-128"/>
              </a:rPr>
              <a:t>The lancet</a:t>
            </a:r>
            <a:r>
              <a:rPr lang="ja-JP" altLang="en-US" sz="900" dirty="0">
                <a:ea typeface="+mn-ea"/>
                <a:cs typeface="Meiryo UI" panose="020B0604030504040204" pitchFamily="50" charset="-128"/>
              </a:rPr>
              <a:t>　</a:t>
            </a:r>
            <a:r>
              <a:rPr lang="en-US" altLang="ja-JP" sz="900" dirty="0">
                <a:ea typeface="+mn-ea"/>
                <a:cs typeface="Meiryo UI" panose="020B0604030504040204" pitchFamily="50" charset="-128"/>
              </a:rPr>
              <a:t>Vol.382</a:t>
            </a:r>
            <a:r>
              <a:rPr lang="ja-JP" altLang="en-US" sz="900" dirty="0">
                <a:ea typeface="+mn-ea"/>
                <a:cs typeface="Meiryo UI" panose="020B0604030504040204" pitchFamily="50" charset="-128"/>
              </a:rPr>
              <a:t> </a:t>
            </a:r>
            <a:r>
              <a:rPr lang="en-US" altLang="ja-JP" sz="900" dirty="0">
                <a:ea typeface="+mn-ea"/>
                <a:cs typeface="Meiryo UI" panose="020B0604030504040204" pitchFamily="50" charset="-128"/>
              </a:rPr>
              <a:t>july27,2013</a:t>
            </a:r>
          </a:p>
          <a:p>
            <a:r>
              <a:rPr lang="ja-JP" altLang="en-US" sz="900" dirty="0">
                <a:ea typeface="+mn-ea"/>
                <a:cs typeface="Meiryo UI" panose="020B0604030504040204" pitchFamily="50" charset="-128"/>
              </a:rPr>
              <a:t>**</a:t>
            </a:r>
            <a:r>
              <a:rPr lang="en-US" altLang="ja-JP" sz="900" dirty="0">
                <a:ea typeface="+mn-ea"/>
                <a:cs typeface="Meiryo UI" panose="020B0604030504040204" pitchFamily="50" charset="-128"/>
              </a:rPr>
              <a:t>Silvia </a:t>
            </a:r>
            <a:r>
              <a:rPr lang="en-US" altLang="ja-JP" sz="900" dirty="0" err="1">
                <a:ea typeface="+mn-ea"/>
                <a:cs typeface="Meiryo UI" panose="020B0604030504040204" pitchFamily="50" charset="-128"/>
              </a:rPr>
              <a:t>Bellesi</a:t>
            </a:r>
            <a:r>
              <a:rPr lang="en-US" altLang="ja-JP" sz="900" dirty="0">
                <a:ea typeface="+mn-ea"/>
                <a:cs typeface="Meiryo UI" panose="020B0604030504040204" pitchFamily="50" charset="-128"/>
              </a:rPr>
              <a:t> ; Peripherally inserted central catheters (PICCs) in the management of </a:t>
            </a:r>
            <a:r>
              <a:rPr lang="en-US" altLang="ja-JP" sz="900" dirty="0" err="1">
                <a:ea typeface="+mn-ea"/>
                <a:cs typeface="Meiryo UI" panose="020B0604030504040204" pitchFamily="50" charset="-128"/>
              </a:rPr>
              <a:t>oncohematological</a:t>
            </a:r>
            <a:r>
              <a:rPr lang="en-US" altLang="ja-JP" sz="900" dirty="0">
                <a:ea typeface="+mn-ea"/>
                <a:cs typeface="Meiryo UI" panose="020B0604030504040204" pitchFamily="50" charset="-128"/>
              </a:rPr>
              <a:t> patients submitted to autologous stem cell transplantation.</a:t>
            </a:r>
          </a:p>
          <a:p>
            <a:r>
              <a:rPr lang="en-US" altLang="ja-JP" sz="900" dirty="0">
                <a:ea typeface="+mn-ea"/>
                <a:cs typeface="Meiryo UI" panose="020B0604030504040204" pitchFamily="50" charset="-128"/>
              </a:rPr>
              <a:t>***</a:t>
            </a:r>
            <a:r>
              <a:rPr lang="en-US" altLang="ja-JP" sz="900" dirty="0" err="1">
                <a:ea typeface="+mn-ea"/>
                <a:cs typeface="Meiryo UI" panose="020B0604030504040204" pitchFamily="50" charset="-128"/>
              </a:rPr>
              <a:t>Phripherally</a:t>
            </a:r>
            <a:r>
              <a:rPr lang="en-US" altLang="ja-JP" sz="900" dirty="0">
                <a:ea typeface="+mn-ea"/>
                <a:cs typeface="Meiryo UI" panose="020B0604030504040204" pitchFamily="50" charset="-128"/>
              </a:rPr>
              <a:t> inserted central venous catheters and central venous catheters related thrombosis in post-critical patients</a:t>
            </a:r>
          </a:p>
          <a:p>
            <a:r>
              <a:rPr lang="en-US" altLang="ja-JP" sz="900" dirty="0">
                <a:ea typeface="+mn-ea"/>
                <a:cs typeface="Meiryo UI" panose="020B0604030504040204" pitchFamily="50" charset="-128"/>
              </a:rPr>
              <a:t>Intensive Cera Med 2011 37:284-289</a:t>
            </a:r>
            <a:endParaRPr lang="ja-JP" altLang="ja-JP" sz="900" dirty="0">
              <a:ea typeface="+mn-ea"/>
              <a:cs typeface="Meiryo UI" panose="020B0604030504040204" pitchFamily="50" charset="-128"/>
            </a:endParaRPr>
          </a:p>
        </p:txBody>
      </p:sp>
    </p:spTree>
    <p:extLst>
      <p:ext uri="{BB962C8B-B14F-4D97-AF65-F5344CB8AC3E}">
        <p14:creationId xmlns:p14="http://schemas.microsoft.com/office/powerpoint/2010/main" val="3396307424"/>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0EB9409D-47F5-47AC-8770-F2258CBFA154}"/>
              </a:ext>
            </a:extLst>
          </p:cNvPr>
          <p:cNvSpPr>
            <a:spLocks noGrp="1"/>
          </p:cNvSpPr>
          <p:nvPr>
            <p:ph type="body" sz="quarter" idx="11"/>
          </p:nvPr>
        </p:nvSpPr>
        <p:spPr/>
        <p:txBody>
          <a:bodyPr/>
          <a:lstStyle/>
          <a:p>
            <a:r>
              <a:rPr kumimoji="0" lang="en-US" altLang="ja-JP" sz="4000"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PICC</a:t>
            </a:r>
            <a:r>
              <a:rPr kumimoji="0" lang="ja-JP" altLang="en-US" sz="4000"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関連血栓症対策</a:t>
            </a:r>
            <a:endParaRPr kumimoji="1" lang="ja-JP" altLang="en-US" sz="6000" dirty="0"/>
          </a:p>
        </p:txBody>
      </p:sp>
      <p:sp>
        <p:nvSpPr>
          <p:cNvPr id="3" name="テキスト プレースホルダー 2">
            <a:extLst>
              <a:ext uri="{FF2B5EF4-FFF2-40B4-BE49-F238E27FC236}">
                <a16:creationId xmlns:a16="http://schemas.microsoft.com/office/drawing/2014/main" id="{703D3A95-07EC-47F5-B0EC-F61C14B31C06}"/>
              </a:ext>
            </a:extLst>
          </p:cNvPr>
          <p:cNvSpPr>
            <a:spLocks noGrp="1"/>
          </p:cNvSpPr>
          <p:nvPr>
            <p:ph type="body" sz="quarter" idx="12"/>
          </p:nvPr>
        </p:nvSpPr>
        <p:spPr/>
        <p:txBody>
          <a:bodyPr/>
          <a:lstStyle/>
          <a:p>
            <a:endParaRPr kumimoji="1" lang="ja-JP" altLang="en-US"/>
          </a:p>
        </p:txBody>
      </p:sp>
      <p:sp>
        <p:nvSpPr>
          <p:cNvPr id="4" name="テキスト プレースホルダー 3">
            <a:extLst>
              <a:ext uri="{FF2B5EF4-FFF2-40B4-BE49-F238E27FC236}">
                <a16:creationId xmlns:a16="http://schemas.microsoft.com/office/drawing/2014/main" id="{91A50044-4E25-4459-9AA0-A7E0118E5006}"/>
              </a:ext>
            </a:extLst>
          </p:cNvPr>
          <p:cNvSpPr>
            <a:spLocks noGrp="1"/>
          </p:cNvSpPr>
          <p:nvPr>
            <p:ph type="body" sz="quarter" idx="15"/>
          </p:nvPr>
        </p:nvSpPr>
        <p:spPr/>
        <p:txBody>
          <a:bodyPr/>
          <a:lstStyle/>
          <a:p>
            <a:endParaRPr kumimoji="1" lang="ja-JP" altLang="en-US"/>
          </a:p>
        </p:txBody>
      </p:sp>
      <p:sp>
        <p:nvSpPr>
          <p:cNvPr id="5" name="テキスト プレースホルダー 4">
            <a:extLst>
              <a:ext uri="{FF2B5EF4-FFF2-40B4-BE49-F238E27FC236}">
                <a16:creationId xmlns:a16="http://schemas.microsoft.com/office/drawing/2014/main" id="{4BEB7119-3B78-4FB4-8A80-8D277D27D8B1}"/>
              </a:ext>
            </a:extLst>
          </p:cNvPr>
          <p:cNvSpPr>
            <a:spLocks noGrp="1"/>
          </p:cNvSpPr>
          <p:nvPr>
            <p:ph type="body" sz="quarter" idx="16"/>
          </p:nvPr>
        </p:nvSpPr>
        <p:spPr/>
        <p:txBody>
          <a:bodyPr/>
          <a:lstStyle/>
          <a:p>
            <a:pPr marL="342900" marR="0" lvl="0" indent="-342900" algn="l" defTabSz="914400" rtl="0" eaLnBrk="1" fontAlgn="base" latinLnBrk="0" hangingPunct="1">
              <a:lnSpc>
                <a:spcPct val="150000"/>
              </a:lnSpc>
              <a:spcBef>
                <a:spcPct val="20000"/>
              </a:spcBef>
              <a:spcAft>
                <a:spcPct val="0"/>
              </a:spcAft>
              <a:buClrTx/>
              <a:buSzTx/>
              <a:buFontTx/>
              <a:buChar char="•"/>
              <a:tabLst/>
              <a:defRPr/>
            </a:pPr>
            <a:r>
              <a:rPr kumimoji="0" lang="ja-JP" altLang="en-US" sz="2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血栓症のリスク、機械的な合併症のリスクを含め患者個々により選択していく．</a:t>
            </a:r>
            <a:endParaRPr kumimoji="0" lang="en-US" altLang="ja-JP" sz="2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342900" marR="0" lvl="0" indent="-342900" algn="l" defTabSz="914400" rtl="0" eaLnBrk="1" fontAlgn="base" latinLnBrk="0" hangingPunct="1">
              <a:lnSpc>
                <a:spcPct val="150000"/>
              </a:lnSpc>
              <a:spcBef>
                <a:spcPct val="0"/>
              </a:spcBef>
              <a:spcAft>
                <a:spcPct val="0"/>
              </a:spcAft>
              <a:buClrTx/>
              <a:buSzTx/>
              <a:buFontTx/>
              <a:buChar char="•"/>
              <a:tabLst/>
              <a:defRPr/>
            </a:pPr>
            <a:r>
              <a:rPr kumimoji="0" lang="ja-JP" altLang="en-US" sz="2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挿入の際は確実に挿入するためには、エコーガイド下穿刺を実施する．</a:t>
            </a:r>
            <a:endParaRPr kumimoji="0" lang="en-US" altLang="ja-JP" sz="2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342900" marR="0" lvl="0" indent="-342900" algn="l" defTabSz="914400" rtl="0" eaLnBrk="1" fontAlgn="base" latinLnBrk="0" hangingPunct="1">
              <a:lnSpc>
                <a:spcPct val="150000"/>
              </a:lnSpc>
              <a:spcBef>
                <a:spcPct val="0"/>
              </a:spcBef>
              <a:spcAft>
                <a:spcPct val="0"/>
              </a:spcAft>
              <a:buClrTx/>
              <a:buSzTx/>
              <a:buFontTx/>
              <a:buChar char="•"/>
              <a:tabLst/>
              <a:defRPr/>
            </a:pPr>
            <a:r>
              <a:rPr kumimoji="0" lang="ja-JP" altLang="en-US" sz="2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可能な限り小さい径の</a:t>
            </a:r>
            <a:r>
              <a:rPr kumimoji="0" lang="en-US" altLang="ja-JP" sz="2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PICC</a:t>
            </a:r>
            <a:r>
              <a:rPr kumimoji="0" lang="ja-JP" altLang="en-US" sz="2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を使用する．</a:t>
            </a:r>
            <a:endParaRPr kumimoji="0" lang="en-US" altLang="ja-JP" sz="2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342900" marR="0" lvl="0" indent="-342900" algn="l" defTabSz="914400" rtl="0" eaLnBrk="1" fontAlgn="base" latinLnBrk="0" hangingPunct="1">
              <a:lnSpc>
                <a:spcPct val="150000"/>
              </a:lnSpc>
              <a:spcBef>
                <a:spcPct val="0"/>
              </a:spcBef>
              <a:spcAft>
                <a:spcPct val="0"/>
              </a:spcAft>
              <a:buClrTx/>
              <a:buSzTx/>
              <a:buFontTx/>
              <a:buChar char="•"/>
              <a:tabLst/>
              <a:defRPr/>
            </a:pPr>
            <a:r>
              <a:rPr kumimoji="0" lang="ja-JP" altLang="en-US" sz="2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可能であれば右腕の静脈へ留置の検討．</a:t>
            </a:r>
            <a:endParaRPr kumimoji="0" lang="en-US" altLang="ja-JP" sz="2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indent="0">
              <a:buNone/>
            </a:pPr>
            <a:endParaRPr kumimoji="1" lang="ja-JP" altLang="en-US" dirty="0"/>
          </a:p>
        </p:txBody>
      </p:sp>
      <p:sp>
        <p:nvSpPr>
          <p:cNvPr id="6" name="正方形/長方形 5">
            <a:extLst>
              <a:ext uri="{FF2B5EF4-FFF2-40B4-BE49-F238E27FC236}">
                <a16:creationId xmlns:a16="http://schemas.microsoft.com/office/drawing/2014/main" id="{A3A3FC75-B208-4018-A306-9B2B65DA885E}"/>
              </a:ext>
            </a:extLst>
          </p:cNvPr>
          <p:cNvSpPr/>
          <p:nvPr/>
        </p:nvSpPr>
        <p:spPr>
          <a:xfrm>
            <a:off x="4383460" y="6577081"/>
            <a:ext cx="8280920" cy="707886"/>
          </a:xfrm>
          <a:prstGeom prst="rect">
            <a:avLst/>
          </a:prstGeom>
          <a:noFill/>
        </p:spPr>
        <p:txBody>
          <a:bodyPr wrap="square">
            <a:spAutoFit/>
          </a:bodyPr>
          <a:lstStyle/>
          <a:p>
            <a:pPr defTabSz="914400" fontAlgn="base">
              <a:spcBef>
                <a:spcPct val="0"/>
              </a:spcBef>
              <a:spcAft>
                <a:spcPct val="0"/>
              </a:spcAft>
            </a:pPr>
            <a:r>
              <a:rPr lang="en-US" altLang="ja-JP" sz="1000" dirty="0" err="1">
                <a:solidFill>
                  <a:srgbClr val="000000"/>
                </a:solidFill>
                <a:ea typeface="ＭＳ Ｐゴシック" charset="0"/>
                <a:cs typeface="Meiryo UI" panose="020B0604030504040204" pitchFamily="50" charset="-128"/>
              </a:rPr>
              <a:t>Vineet</a:t>
            </a:r>
            <a:r>
              <a:rPr lang="en-US" altLang="ja-JP" sz="1000" dirty="0">
                <a:solidFill>
                  <a:srgbClr val="000000"/>
                </a:solidFill>
                <a:ea typeface="ＭＳ Ｐゴシック" charset="0"/>
                <a:cs typeface="Meiryo UI" panose="020B0604030504040204" pitchFamily="50" charset="-128"/>
              </a:rPr>
              <a:t> Chopra</a:t>
            </a:r>
            <a:r>
              <a:rPr lang="ja-JP" altLang="en-US" sz="1000" dirty="0">
                <a:solidFill>
                  <a:srgbClr val="000000"/>
                </a:solidFill>
                <a:ea typeface="ＭＳ Ｐゴシック" charset="0"/>
                <a:cs typeface="Meiryo UI" panose="020B0604030504040204" pitchFamily="50" charset="-128"/>
              </a:rPr>
              <a:t>；</a:t>
            </a:r>
            <a:r>
              <a:rPr lang="en-US" altLang="ja-JP" sz="1000" dirty="0">
                <a:solidFill>
                  <a:srgbClr val="000000"/>
                </a:solidFill>
                <a:ea typeface="ＭＳ Ｐゴシック" charset="0"/>
                <a:cs typeface="Meiryo UI" panose="020B0604030504040204" pitchFamily="50" charset="-128"/>
              </a:rPr>
              <a:t>Risk of venous thromboembolism associated with peripherally inserted central catheters: a systematic review and meta-analysis</a:t>
            </a:r>
            <a:r>
              <a:rPr lang="ja-JP" altLang="en-US" sz="1000" dirty="0">
                <a:solidFill>
                  <a:srgbClr val="000000"/>
                </a:solidFill>
                <a:ea typeface="ＭＳ Ｐゴシック" charset="0"/>
                <a:cs typeface="Meiryo UI" panose="020B0604030504040204" pitchFamily="50" charset="-128"/>
              </a:rPr>
              <a:t>；</a:t>
            </a:r>
            <a:r>
              <a:rPr lang="en-US" altLang="ja-JP" sz="1000" dirty="0">
                <a:solidFill>
                  <a:srgbClr val="000000"/>
                </a:solidFill>
                <a:ea typeface="ＭＳ Ｐゴシック" charset="0"/>
                <a:cs typeface="Meiryo UI" panose="020B0604030504040204" pitchFamily="50" charset="-128"/>
              </a:rPr>
              <a:t>The lancet</a:t>
            </a:r>
            <a:r>
              <a:rPr lang="ja-JP" altLang="en-US" sz="1000" dirty="0">
                <a:solidFill>
                  <a:srgbClr val="000000"/>
                </a:solidFill>
                <a:ea typeface="ＭＳ Ｐゴシック" charset="0"/>
                <a:cs typeface="Meiryo UI" panose="020B0604030504040204" pitchFamily="50" charset="-128"/>
              </a:rPr>
              <a:t>　</a:t>
            </a:r>
            <a:r>
              <a:rPr lang="en-US" altLang="ja-JP" sz="1000" dirty="0">
                <a:solidFill>
                  <a:srgbClr val="000000"/>
                </a:solidFill>
                <a:ea typeface="ＭＳ Ｐゴシック" charset="0"/>
                <a:cs typeface="Meiryo UI" panose="020B0604030504040204" pitchFamily="50" charset="-128"/>
              </a:rPr>
              <a:t>Vol.382</a:t>
            </a:r>
            <a:r>
              <a:rPr lang="ja-JP" altLang="en-US" sz="1000" dirty="0">
                <a:solidFill>
                  <a:srgbClr val="000000"/>
                </a:solidFill>
                <a:ea typeface="ＭＳ Ｐゴシック" charset="0"/>
                <a:cs typeface="Meiryo UI" panose="020B0604030504040204" pitchFamily="50" charset="-128"/>
              </a:rPr>
              <a:t> </a:t>
            </a:r>
            <a:r>
              <a:rPr lang="en-US" altLang="ja-JP" sz="1000" dirty="0">
                <a:solidFill>
                  <a:srgbClr val="000000"/>
                </a:solidFill>
                <a:ea typeface="ＭＳ Ｐゴシック" charset="0"/>
                <a:cs typeface="Meiryo UI" panose="020B0604030504040204" pitchFamily="50" charset="-128"/>
              </a:rPr>
              <a:t>july27,2013</a:t>
            </a:r>
            <a:r>
              <a:rPr lang="ja-JP" altLang="en-US" sz="1000" dirty="0">
                <a:solidFill>
                  <a:srgbClr val="000000"/>
                </a:solidFill>
                <a:ea typeface="ＭＳ Ｐゴシック" charset="0"/>
                <a:cs typeface="Meiryo UI" panose="020B0604030504040204" pitchFamily="50" charset="-128"/>
              </a:rPr>
              <a:t>*</a:t>
            </a:r>
            <a:endParaRPr lang="en-US" altLang="ja-JP" sz="1000" dirty="0">
              <a:solidFill>
                <a:srgbClr val="000000"/>
              </a:solidFill>
              <a:ea typeface="ＭＳ Ｐゴシック" charset="0"/>
              <a:cs typeface="Meiryo UI" panose="020B0604030504040204" pitchFamily="50" charset="-128"/>
            </a:endParaRPr>
          </a:p>
          <a:p>
            <a:pPr defTabSz="914400" fontAlgn="base">
              <a:spcBef>
                <a:spcPct val="0"/>
              </a:spcBef>
              <a:spcAft>
                <a:spcPct val="0"/>
              </a:spcAft>
            </a:pPr>
            <a:r>
              <a:rPr lang="en-US" altLang="ja-JP" sz="1000" dirty="0">
                <a:solidFill>
                  <a:srgbClr val="000000"/>
                </a:solidFill>
                <a:ea typeface="ＭＳ Ｐゴシック" charset="0"/>
                <a:cs typeface="Meiryo UI" panose="020B0604030504040204" pitchFamily="50" charset="-128"/>
              </a:rPr>
              <a:t>C. J. VAN ROODEN</a:t>
            </a:r>
            <a:r>
              <a:rPr lang="ja-JP" altLang="en-US" sz="1000" dirty="0">
                <a:solidFill>
                  <a:srgbClr val="000000"/>
                </a:solidFill>
                <a:ea typeface="ＭＳ Ｐゴシック" charset="0"/>
                <a:cs typeface="Meiryo UI" panose="020B0604030504040204" pitchFamily="50" charset="-128"/>
              </a:rPr>
              <a:t>；</a:t>
            </a:r>
            <a:r>
              <a:rPr lang="en-US" altLang="ja-JP" sz="1000" dirty="0">
                <a:solidFill>
                  <a:srgbClr val="000000"/>
                </a:solidFill>
                <a:ea typeface="ＭＳ Ｐゴシック" charset="0"/>
                <a:cs typeface="Meiryo UI" panose="020B0604030504040204" pitchFamily="50" charset="-128"/>
              </a:rPr>
              <a:t>Deep vein thrombosis associated with central venous catheters – a review</a:t>
            </a:r>
            <a:r>
              <a:rPr lang="ja-JP" altLang="en-US" sz="1000" dirty="0">
                <a:solidFill>
                  <a:srgbClr val="000000"/>
                </a:solidFill>
                <a:ea typeface="ＭＳ Ｐゴシック" charset="0"/>
                <a:cs typeface="Meiryo UI" panose="020B0604030504040204" pitchFamily="50" charset="-128"/>
              </a:rPr>
              <a:t>　</a:t>
            </a:r>
            <a:r>
              <a:rPr lang="en-US" altLang="ja-JP" sz="1000" dirty="0" err="1">
                <a:solidFill>
                  <a:srgbClr val="000000"/>
                </a:solidFill>
                <a:ea typeface="ＭＳ Ｐゴシック" charset="0"/>
                <a:cs typeface="Meiryo UI" panose="020B0604030504040204" pitchFamily="50" charset="-128"/>
              </a:rPr>
              <a:t>Jouar</a:t>
            </a:r>
            <a:r>
              <a:rPr lang="en-US" altLang="ja-JP" sz="1000" dirty="0">
                <a:solidFill>
                  <a:srgbClr val="000000"/>
                </a:solidFill>
                <a:ea typeface="ＭＳ Ｐゴシック" charset="0"/>
                <a:cs typeface="Meiryo UI" panose="020B0604030504040204" pitchFamily="50" charset="-128"/>
              </a:rPr>
              <a:t> of Thrombosis and </a:t>
            </a:r>
            <a:r>
              <a:rPr lang="en-US" altLang="ja-JP" sz="1000" dirty="0" err="1">
                <a:solidFill>
                  <a:srgbClr val="000000"/>
                </a:solidFill>
                <a:ea typeface="ＭＳ Ｐゴシック" charset="0"/>
                <a:cs typeface="Meiryo UI" panose="020B0604030504040204" pitchFamily="50" charset="-128"/>
              </a:rPr>
              <a:t>Heamostasis</a:t>
            </a:r>
            <a:r>
              <a:rPr lang="en-US" altLang="ja-JP" sz="1000" dirty="0">
                <a:solidFill>
                  <a:srgbClr val="000000"/>
                </a:solidFill>
                <a:ea typeface="ＭＳ Ｐゴシック" charset="0"/>
                <a:cs typeface="Meiryo UI" panose="020B0604030504040204" pitchFamily="50" charset="-128"/>
              </a:rPr>
              <a:t> Vol.3,2005 2409-2419</a:t>
            </a:r>
            <a:r>
              <a:rPr lang="ja-JP" altLang="en-US" sz="1000" dirty="0">
                <a:solidFill>
                  <a:srgbClr val="000000"/>
                </a:solidFill>
                <a:ea typeface="ＭＳ Ｐゴシック" charset="0"/>
                <a:cs typeface="Meiryo UI" panose="020B0604030504040204" pitchFamily="50" charset="-128"/>
              </a:rPr>
              <a:t>**</a:t>
            </a:r>
            <a:endParaRPr lang="en-US" altLang="ja-JP" sz="1000" dirty="0">
              <a:solidFill>
                <a:srgbClr val="000000"/>
              </a:solidFill>
              <a:ea typeface="ＭＳ Ｐゴシック" charset="0"/>
              <a:cs typeface="Meiryo UI" panose="020B0604030504040204" pitchFamily="50" charset="-128"/>
            </a:endParaRPr>
          </a:p>
        </p:txBody>
      </p:sp>
    </p:spTree>
    <p:extLst>
      <p:ext uri="{BB962C8B-B14F-4D97-AF65-F5344CB8AC3E}">
        <p14:creationId xmlns:p14="http://schemas.microsoft.com/office/powerpoint/2010/main" val="395752635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75969974-ED76-484B-85FA-BD894220DF03}"/>
              </a:ext>
            </a:extLst>
          </p:cNvPr>
          <p:cNvSpPr>
            <a:spLocks noGrp="1"/>
          </p:cNvSpPr>
          <p:nvPr>
            <p:ph type="body" sz="quarter" idx="10"/>
          </p:nvPr>
        </p:nvSpPr>
        <p:spPr/>
        <p:txBody>
          <a:bodyPr/>
          <a:lstStyle/>
          <a:p>
            <a:r>
              <a:rPr kumimoji="1" lang="en-US" altLang="ja-JP" sz="7200" dirty="0"/>
              <a:t>PICC</a:t>
            </a:r>
            <a:endParaRPr kumimoji="1" lang="ja-JP" altLang="en-US" dirty="0"/>
          </a:p>
        </p:txBody>
      </p:sp>
      <p:sp>
        <p:nvSpPr>
          <p:cNvPr id="3" name="テキスト プレースホルダー 2">
            <a:extLst>
              <a:ext uri="{FF2B5EF4-FFF2-40B4-BE49-F238E27FC236}">
                <a16:creationId xmlns:a16="http://schemas.microsoft.com/office/drawing/2014/main" id="{A255972A-F579-4B51-B091-8BD6118CEA95}"/>
              </a:ext>
            </a:extLst>
          </p:cNvPr>
          <p:cNvSpPr>
            <a:spLocks noGrp="1"/>
          </p:cNvSpPr>
          <p:nvPr>
            <p:ph type="body" sz="quarter" idx="17"/>
          </p:nvPr>
        </p:nvSpPr>
        <p:spPr/>
        <p:txBody>
          <a:bodyPr/>
          <a:lstStyle/>
          <a:p>
            <a:pPr marL="0" indent="0">
              <a:buNone/>
            </a:pPr>
            <a:r>
              <a:rPr lang="ja-JP" altLang="en-US" sz="3200" b="1"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末梢静脈から穿刺し、先端が中心静脈に留置される</a:t>
            </a:r>
            <a:endParaRPr lang="en-US" altLang="ja-JP" sz="3200" b="1" i="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3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カテーテル</a:t>
            </a:r>
            <a:r>
              <a:rPr lang="ja-JP" altLang="en-US" sz="3200" b="1"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3200" b="1" dirty="0"/>
          </a:p>
        </p:txBody>
      </p:sp>
      <p:sp>
        <p:nvSpPr>
          <p:cNvPr id="4" name="テキスト プレースホルダー 3">
            <a:extLst>
              <a:ext uri="{FF2B5EF4-FFF2-40B4-BE49-F238E27FC236}">
                <a16:creationId xmlns:a16="http://schemas.microsoft.com/office/drawing/2014/main" id="{0A526A72-5BBE-4638-8882-1022B964FE2E}"/>
              </a:ext>
            </a:extLst>
          </p:cNvPr>
          <p:cNvSpPr>
            <a:spLocks noGrp="1"/>
          </p:cNvSpPr>
          <p:nvPr>
            <p:ph type="body" sz="quarter" idx="13"/>
          </p:nvPr>
        </p:nvSpPr>
        <p:spPr/>
        <p:txBody>
          <a:bodyPr/>
          <a:lstStyle/>
          <a:p>
            <a:r>
              <a:rPr lang="en-US" altLang="ja-JP" sz="2400" b="1" u="sng" dirty="0">
                <a:solidFill>
                  <a:srgbClr val="000000"/>
                </a:solidFill>
              </a:rPr>
              <a:t>P</a:t>
            </a:r>
            <a:r>
              <a:rPr lang="en-US" altLang="ja-JP" sz="2400" b="1" dirty="0">
                <a:solidFill>
                  <a:srgbClr val="000000"/>
                </a:solidFill>
              </a:rPr>
              <a:t>eripherally </a:t>
            </a:r>
            <a:r>
              <a:rPr lang="ja-JP" altLang="en-US" sz="2400" b="1" dirty="0">
                <a:solidFill>
                  <a:srgbClr val="000000"/>
                </a:solidFill>
              </a:rPr>
              <a:t> </a:t>
            </a:r>
            <a:r>
              <a:rPr lang="en-US" altLang="ja-JP" sz="2400" b="1" u="sng" dirty="0">
                <a:solidFill>
                  <a:srgbClr val="000000"/>
                </a:solidFill>
              </a:rPr>
              <a:t>I</a:t>
            </a:r>
            <a:r>
              <a:rPr lang="en-US" altLang="ja-JP" sz="2400" b="1" dirty="0">
                <a:solidFill>
                  <a:srgbClr val="000000"/>
                </a:solidFill>
              </a:rPr>
              <a:t>nserted</a:t>
            </a:r>
            <a:r>
              <a:rPr lang="ja-JP" altLang="en-US" sz="2400" dirty="0">
                <a:solidFill>
                  <a:srgbClr val="000000"/>
                </a:solidFill>
              </a:rPr>
              <a:t> </a:t>
            </a:r>
            <a:r>
              <a:rPr lang="en-US" altLang="ja-JP" sz="2400" b="1" u="sng" dirty="0">
                <a:solidFill>
                  <a:srgbClr val="000000"/>
                </a:solidFill>
              </a:rPr>
              <a:t>C</a:t>
            </a:r>
            <a:r>
              <a:rPr lang="en-US" altLang="ja-JP" sz="2400" b="1" dirty="0">
                <a:solidFill>
                  <a:srgbClr val="000000"/>
                </a:solidFill>
              </a:rPr>
              <a:t>entral Venous</a:t>
            </a:r>
            <a:r>
              <a:rPr lang="ja-JP" altLang="en-US" sz="2400" dirty="0">
                <a:solidFill>
                  <a:srgbClr val="000000"/>
                </a:solidFill>
              </a:rPr>
              <a:t> </a:t>
            </a:r>
            <a:r>
              <a:rPr lang="en-US" altLang="ja-JP" sz="2400" b="1" u="sng" dirty="0">
                <a:solidFill>
                  <a:srgbClr val="000000"/>
                </a:solidFill>
              </a:rPr>
              <a:t>C</a:t>
            </a:r>
            <a:r>
              <a:rPr lang="en-US" altLang="ja-JP" sz="2400" b="1" dirty="0">
                <a:solidFill>
                  <a:srgbClr val="000000"/>
                </a:solidFill>
              </a:rPr>
              <a:t>atheter</a:t>
            </a:r>
            <a:endParaRPr kumimoji="1" lang="ja-JP" altLang="en-US" dirty="0"/>
          </a:p>
        </p:txBody>
      </p:sp>
      <p:pic>
        <p:nvPicPr>
          <p:cNvPr id="5" name="Picture 13">
            <a:extLst>
              <a:ext uri="{FF2B5EF4-FFF2-40B4-BE49-F238E27FC236}">
                <a16:creationId xmlns:a16="http://schemas.microsoft.com/office/drawing/2014/main" id="{F980CDE0-1190-40F5-BE87-3A5FAD30475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849082" y="3263170"/>
            <a:ext cx="4028946" cy="2768565"/>
          </a:xfrm>
          <a:prstGeom prst="rect">
            <a:avLst/>
          </a:prstGeom>
          <a:noFill/>
          <a:ln w="9525">
            <a:noFill/>
            <a:miter lim="800000"/>
            <a:headEnd/>
            <a:tailEnd/>
          </a:ln>
        </p:spPr>
      </p:pic>
      <p:graphicFrame>
        <p:nvGraphicFramePr>
          <p:cNvPr id="6" name="表 5">
            <a:extLst>
              <a:ext uri="{FF2B5EF4-FFF2-40B4-BE49-F238E27FC236}">
                <a16:creationId xmlns:a16="http://schemas.microsoft.com/office/drawing/2014/main" id="{4FCF8A8B-A4FB-4BBC-BDD3-B6EBCF488666}"/>
              </a:ext>
            </a:extLst>
          </p:cNvPr>
          <p:cNvGraphicFramePr>
            <a:graphicFrameLocks noGrp="1"/>
          </p:cNvGraphicFramePr>
          <p:nvPr>
            <p:extLst>
              <p:ext uri="{D42A27DB-BD31-4B8C-83A1-F6EECF244321}">
                <p14:modId xmlns:p14="http://schemas.microsoft.com/office/powerpoint/2010/main" val="1617449657"/>
              </p:ext>
            </p:extLst>
          </p:nvPr>
        </p:nvGraphicFramePr>
        <p:xfrm>
          <a:off x="845739" y="5040086"/>
          <a:ext cx="8352928" cy="1676400"/>
        </p:xfrm>
        <a:graphic>
          <a:graphicData uri="http://schemas.openxmlformats.org/drawingml/2006/table">
            <a:tbl>
              <a:tblPr firstRow="1" bandRow="1">
                <a:tableStyleId>{5C22544A-7EE6-4342-B048-85BDC9FD1C3A}</a:tableStyleId>
              </a:tblPr>
              <a:tblGrid>
                <a:gridCol w="8352928">
                  <a:extLst>
                    <a:ext uri="{9D8B030D-6E8A-4147-A177-3AD203B41FA5}">
                      <a16:colId xmlns:a16="http://schemas.microsoft.com/office/drawing/2014/main" val="20000"/>
                    </a:ext>
                  </a:extLst>
                </a:gridCol>
              </a:tblGrid>
              <a:tr h="333719">
                <a:tc>
                  <a:txBody>
                    <a:bodyPr/>
                    <a:lstStyle/>
                    <a:p>
                      <a:pPr marL="0" marR="0" indent="0" algn="l" defTabSz="457029" rtl="0" eaLnBrk="1" fontAlgn="auto" latinLnBrk="0" hangingPunct="1">
                        <a:lnSpc>
                          <a:spcPct val="100000"/>
                        </a:lnSpc>
                        <a:spcBef>
                          <a:spcPts val="0"/>
                        </a:spcBef>
                        <a:spcAft>
                          <a:spcPts val="0"/>
                        </a:spcAft>
                        <a:buClrTx/>
                        <a:buSzTx/>
                        <a:buFontTx/>
                        <a:buNone/>
                        <a:tabLst/>
                        <a:defRPr/>
                      </a:pPr>
                      <a:r>
                        <a:rPr lang="en-US" altLang="ja-JP" sz="1800" b="1" dirty="0">
                          <a:solidFill>
                            <a:schemeClr val="bg1"/>
                          </a:solidFill>
                          <a:latin typeface="+mn-lt"/>
                          <a:ea typeface="Meiryo UI" panose="020B0604030504040204" pitchFamily="50" charset="-128"/>
                          <a:cs typeface="Meiryo UI" panose="020B0604030504040204" pitchFamily="50" charset="-128"/>
                        </a:rPr>
                        <a:t>CDC</a:t>
                      </a:r>
                      <a:r>
                        <a:rPr lang="ja-JP" altLang="en-US"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ガイドライン　</a:t>
                      </a:r>
                      <a:r>
                        <a:rPr lang="en-US" altLang="ja-JP" sz="1800" b="1" dirty="0">
                          <a:solidFill>
                            <a:schemeClr val="bg1"/>
                          </a:solidFill>
                          <a:latin typeface="+mn-lt"/>
                          <a:ea typeface="Meiryo UI" panose="020B0604030504040204" pitchFamily="50" charset="-128"/>
                          <a:cs typeface="Meiryo UI" panose="020B0604030504040204" pitchFamily="50" charset="-128"/>
                        </a:rPr>
                        <a:t>2011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1F35"/>
                    </a:solidFill>
                  </a:tcPr>
                </a:tc>
                <a:extLst>
                  <a:ext uri="{0D108BD9-81ED-4DB2-BD59-A6C34878D82A}">
                    <a16:rowId xmlns:a16="http://schemas.microsoft.com/office/drawing/2014/main" val="10000"/>
                  </a:ext>
                </a:extLst>
              </a:tr>
              <a:tr h="1243679">
                <a:tc>
                  <a:txBody>
                    <a:bodyPr/>
                    <a:lstStyle/>
                    <a:p>
                      <a:pPr>
                        <a:defRPr/>
                      </a:pPr>
                      <a:r>
                        <a:rPr lang="ja-JP" altLang="en-US" sz="2000" b="1"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静脈投与期間が</a:t>
                      </a:r>
                      <a:r>
                        <a:rPr lang="ja-JP" altLang="en-US" sz="2000" b="1" i="0" dirty="0">
                          <a:solidFill>
                            <a:schemeClr val="tx1"/>
                          </a:solidFill>
                          <a:latin typeface="+mn-lt"/>
                          <a:ea typeface="Meiryo UI" panose="020B0604030504040204" pitchFamily="50" charset="-128"/>
                          <a:cs typeface="Meiryo UI" panose="020B0604030504040204" pitchFamily="50" charset="-128"/>
                        </a:rPr>
                        <a:t>６</a:t>
                      </a:r>
                      <a:r>
                        <a:rPr lang="ja-JP" altLang="en-US" sz="2000" b="1"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日を超えると想定される場合は、ショートタイプの末梢静脈カテーテルの代わりにミッドラインカテーテルまたは末梢挿入型中心静脈カテーテル（</a:t>
                      </a:r>
                      <a:r>
                        <a:rPr lang="en-US" altLang="ja-JP" sz="2000" b="1" i="0" dirty="0">
                          <a:solidFill>
                            <a:schemeClr val="tx1"/>
                          </a:solidFill>
                          <a:latin typeface="+mn-lt"/>
                          <a:ea typeface="Meiryo UI" panose="020B0604030504040204" pitchFamily="50" charset="-128"/>
                          <a:cs typeface="Meiryo UI" panose="020B0604030504040204" pitchFamily="50" charset="-128"/>
                        </a:rPr>
                        <a:t>PICC</a:t>
                      </a:r>
                      <a:r>
                        <a:rPr lang="ja-JP" altLang="en-US" sz="2000" b="1"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）を使用すること</a:t>
                      </a:r>
                      <a:endParaRPr lang="en-US" altLang="ja-JP" sz="2000" b="1" i="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2000" b="1"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（カテゴリー</a:t>
                      </a:r>
                      <a:r>
                        <a:rPr lang="en-US" altLang="ja-JP" sz="2000" b="1" i="0" dirty="0">
                          <a:solidFill>
                            <a:schemeClr val="tx1"/>
                          </a:solidFill>
                          <a:latin typeface="+mn-lt"/>
                          <a:ea typeface="Meiryo UI" panose="020B0604030504040204" pitchFamily="50" charset="-128"/>
                          <a:cs typeface="Meiryo UI" panose="020B0604030504040204" pitchFamily="50" charset="-128"/>
                        </a:rPr>
                        <a:t>Ⅱ</a:t>
                      </a:r>
                      <a:r>
                        <a:rPr lang="ja-JP" altLang="en-US" sz="2000" b="1"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2000" b="1" i="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8C1"/>
                    </a:solidFill>
                  </a:tcPr>
                </a:tc>
                <a:extLst>
                  <a:ext uri="{0D108BD9-81ED-4DB2-BD59-A6C34878D82A}">
                    <a16:rowId xmlns:a16="http://schemas.microsoft.com/office/drawing/2014/main" val="10001"/>
                  </a:ext>
                </a:extLst>
              </a:tr>
            </a:tbl>
          </a:graphicData>
        </a:graphic>
      </p:graphicFrame>
      <p:sp>
        <p:nvSpPr>
          <p:cNvPr id="7" name="Rectangle 4">
            <a:extLst>
              <a:ext uri="{FF2B5EF4-FFF2-40B4-BE49-F238E27FC236}">
                <a16:creationId xmlns:a16="http://schemas.microsoft.com/office/drawing/2014/main" id="{6812747E-6FF4-4319-9D83-B0DDE55FAB12}"/>
              </a:ext>
            </a:extLst>
          </p:cNvPr>
          <p:cNvSpPr>
            <a:spLocks noChangeArrowheads="1"/>
          </p:cNvSpPr>
          <p:nvPr/>
        </p:nvSpPr>
        <p:spPr bwMode="auto">
          <a:xfrm>
            <a:off x="833207" y="6931025"/>
            <a:ext cx="9128941" cy="430887"/>
          </a:xfrm>
          <a:prstGeom prst="rect">
            <a:avLst/>
          </a:prstGeom>
          <a:noFill/>
          <a:ln w="9525">
            <a:noFill/>
            <a:miter lim="800000"/>
            <a:headEnd/>
            <a:tailEnd/>
          </a:ln>
        </p:spPr>
        <p:txBody>
          <a:bodyPr wrap="square">
            <a:spAutoFit/>
          </a:bodyPr>
          <a:lstStyle/>
          <a:p>
            <a:pPr>
              <a:defRPr/>
            </a:pPr>
            <a:r>
              <a:rPr kumimoji="1" lang="en-US" altLang="ja-JP" sz="1100" i="0" dirty="0">
                <a:solidFill>
                  <a:srgbClr val="000000"/>
                </a:solidFill>
                <a:ea typeface="Meiryo UI" panose="020B0604030504040204" pitchFamily="50" charset="-128"/>
                <a:cs typeface="Meiryo UI" panose="020B0604030504040204" pitchFamily="50" charset="-128"/>
              </a:rPr>
              <a:t>CDC</a:t>
            </a:r>
            <a:r>
              <a:rPr kumimoji="1" lang="ja-JP" altLang="en-US" sz="1100" i="0" dirty="0">
                <a:solidFill>
                  <a:srgbClr val="000000"/>
                </a:solidFill>
                <a:ea typeface="Meiryo UI" panose="020B0604030504040204" pitchFamily="50" charset="-128"/>
                <a:cs typeface="Meiryo UI" panose="020B0604030504040204" pitchFamily="50" charset="-128"/>
              </a:rPr>
              <a:t>　</a:t>
            </a:r>
            <a:r>
              <a:rPr kumimoji="1" lang="en-US" altLang="ja-JP" sz="1100" i="0" dirty="0">
                <a:solidFill>
                  <a:srgbClr val="000000"/>
                </a:solidFill>
                <a:ea typeface="Meiryo UI" panose="020B0604030504040204" pitchFamily="50" charset="-128"/>
                <a:cs typeface="Meiryo UI" panose="020B0604030504040204" pitchFamily="50" charset="-128"/>
              </a:rPr>
              <a:t>Centers for Disease Control and Prevention</a:t>
            </a:r>
            <a:r>
              <a:rPr kumimoji="1" lang="ja-JP" altLang="en-US" sz="1100"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（米国疾病予防管理センター）</a:t>
            </a:r>
            <a:r>
              <a:rPr kumimoji="1" lang="en-US" altLang="ja-JP" sz="1100" i="0" dirty="0">
                <a:solidFill>
                  <a:srgbClr val="000000"/>
                </a:solidFill>
                <a:ea typeface="Meiryo UI" panose="020B0604030504040204" pitchFamily="50" charset="-128"/>
                <a:cs typeface="Meiryo UI" panose="020B0604030504040204" pitchFamily="50" charset="-128"/>
              </a:rPr>
              <a:t>Guidelines for the Prevention of Intravascular Catheter-Related Infections  </a:t>
            </a:r>
            <a:r>
              <a:rPr kumimoji="1" lang="ja-JP" altLang="en-US" sz="1100" i="0" dirty="0">
                <a:solidFill>
                  <a:srgbClr val="000000"/>
                </a:solidFill>
                <a:ea typeface="Meiryo UI" panose="020B0604030504040204" pitchFamily="50" charset="-128"/>
                <a:cs typeface="Meiryo UI" panose="020B0604030504040204" pitchFamily="50" charset="-128"/>
              </a:rPr>
              <a:t> </a:t>
            </a:r>
            <a:r>
              <a:rPr kumimoji="1" lang="ja-JP" altLang="en-US" sz="1100"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血管内カテーテル関連感染防止</a:t>
            </a:r>
            <a:r>
              <a:rPr kumimoji="1" lang="en-US" altLang="ja-JP" sz="1100" i="0" dirty="0">
                <a:solidFill>
                  <a:srgbClr val="000000"/>
                </a:solidFill>
                <a:ea typeface="Meiryo UI" panose="020B0604030504040204" pitchFamily="50" charset="-128"/>
                <a:cs typeface="Meiryo UI" panose="020B0604030504040204" pitchFamily="50" charset="-128"/>
              </a:rPr>
              <a:t>CDC</a:t>
            </a:r>
            <a:r>
              <a:rPr kumimoji="1" lang="ja-JP" altLang="en-US" sz="1100"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ガイドライン</a:t>
            </a:r>
            <a:r>
              <a:rPr kumimoji="1" lang="en-US" altLang="ja-JP" sz="1100" i="0" dirty="0">
                <a:solidFill>
                  <a:srgbClr val="000000"/>
                </a:solidFill>
                <a:ea typeface="Meiryo UI" panose="020B0604030504040204" pitchFamily="50" charset="-128"/>
                <a:cs typeface="Meiryo UI" panose="020B0604030504040204" pitchFamily="50" charset="-128"/>
              </a:rPr>
              <a:t>2011</a:t>
            </a:r>
            <a:endParaRPr kumimoji="1" lang="ja-JP" altLang="en-US" sz="1100" i="0" dirty="0">
              <a:solidFill>
                <a:srgbClr val="000000"/>
              </a:solidFill>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1566827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B1A764A5-4D61-4B2A-B65C-D416FC3498AD}"/>
              </a:ext>
            </a:extLst>
          </p:cNvPr>
          <p:cNvSpPr>
            <a:spLocks noGrp="1"/>
          </p:cNvSpPr>
          <p:nvPr>
            <p:ph type="body" sz="quarter" idx="13"/>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43AA0DC2-04F2-4BE8-82BA-40A3EC0FC3FE}"/>
              </a:ext>
            </a:extLst>
          </p:cNvPr>
          <p:cNvSpPr>
            <a:spLocks noGrp="1"/>
          </p:cNvSpPr>
          <p:nvPr>
            <p:ph type="body" sz="quarter" idx="15"/>
          </p:nvPr>
        </p:nvSpPr>
        <p:spPr/>
        <p:txBody>
          <a:bodyPr/>
          <a:lstStyle/>
          <a:p>
            <a:r>
              <a:rPr kumimoji="1" lang="ja-JP" altLang="en-US" sz="4800" dirty="0">
                <a:latin typeface="Meiryo UI" panose="020B0604030504040204" pitchFamily="50" charset="-128"/>
                <a:ea typeface="Meiryo UI" panose="020B0604030504040204" pitchFamily="50" charset="-128"/>
              </a:rPr>
              <a:t>閉塞</a:t>
            </a:r>
          </a:p>
        </p:txBody>
      </p:sp>
    </p:spTree>
    <p:extLst>
      <p:ext uri="{BB962C8B-B14F-4D97-AF65-F5344CB8AC3E}">
        <p14:creationId xmlns:p14="http://schemas.microsoft.com/office/powerpoint/2010/main" val="148802892"/>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2AB8D30E-CBB9-4267-9744-D27F514306D9}"/>
              </a:ext>
            </a:extLst>
          </p:cNvPr>
          <p:cNvSpPr>
            <a:spLocks noGrp="1"/>
          </p:cNvSpPr>
          <p:nvPr>
            <p:ph type="body" sz="quarter" idx="11"/>
          </p:nvPr>
        </p:nvSpPr>
        <p:spPr/>
        <p:txBody>
          <a:bodyPr/>
          <a:lstStyle/>
          <a:p>
            <a:r>
              <a:rPr kumimoji="0" lang="ja-JP" altLang="en-US"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閉塞</a:t>
            </a:r>
            <a:r>
              <a:rPr kumimoji="0" lang="ja-JP" altLang="en-US"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発生率と要因</a:t>
            </a:r>
            <a:endParaRPr kumimoji="1" lang="ja-JP" altLang="en-US" sz="6600" dirty="0"/>
          </a:p>
        </p:txBody>
      </p:sp>
      <p:sp>
        <p:nvSpPr>
          <p:cNvPr id="7" name="テキスト プレースホルダー 6">
            <a:extLst>
              <a:ext uri="{FF2B5EF4-FFF2-40B4-BE49-F238E27FC236}">
                <a16:creationId xmlns:a16="http://schemas.microsoft.com/office/drawing/2014/main" id="{3C890F7C-1484-489D-B909-6F2D6C75849B}"/>
              </a:ext>
            </a:extLst>
          </p:cNvPr>
          <p:cNvSpPr>
            <a:spLocks noGrp="1"/>
          </p:cNvSpPr>
          <p:nvPr>
            <p:ph type="body" sz="quarter" idx="12"/>
          </p:nvPr>
        </p:nvSpPr>
        <p:spPr/>
        <p:txBody>
          <a:bodyPr/>
          <a:lstStyle/>
          <a:p>
            <a:r>
              <a:rPr kumimoji="1" lang="en-US" altLang="ja-JP" sz="2400" dirty="0">
                <a:solidFill>
                  <a:srgbClr val="E41F35"/>
                </a:solidFill>
                <a:latin typeface="Meiryo UI" panose="020B0604030504040204" pitchFamily="50" charset="-128"/>
                <a:ea typeface="Meiryo UI" panose="020B0604030504040204" pitchFamily="50" charset="-128"/>
                <a:cs typeface="Meiryo UI" panose="020B0604030504040204" pitchFamily="50" charset="-128"/>
              </a:rPr>
              <a:t>PICC</a:t>
            </a:r>
            <a:r>
              <a:rPr kumimoji="1" lang="ja-JP" altLang="en-US" sz="2400" dirty="0">
                <a:solidFill>
                  <a:srgbClr val="E41F35"/>
                </a:solidFill>
                <a:latin typeface="Meiryo UI" panose="020B0604030504040204" pitchFamily="50" charset="-128"/>
                <a:ea typeface="Meiryo UI" panose="020B0604030504040204" pitchFamily="50" charset="-128"/>
                <a:cs typeface="Meiryo UI" panose="020B0604030504040204" pitchFamily="50" charset="-128"/>
              </a:rPr>
              <a:t>のカテーテルは、</a:t>
            </a:r>
            <a:r>
              <a:rPr kumimoji="1" lang="en-US" altLang="ja-JP" sz="2400" dirty="0">
                <a:solidFill>
                  <a:srgbClr val="E41F35"/>
                </a:solidFill>
                <a:latin typeface="Meiryo UI" panose="020B0604030504040204" pitchFamily="50" charset="-128"/>
                <a:ea typeface="Meiryo UI" panose="020B0604030504040204" pitchFamily="50" charset="-128"/>
                <a:cs typeface="Meiryo UI" panose="020B0604030504040204" pitchFamily="50" charset="-128"/>
              </a:rPr>
              <a:t>CV</a:t>
            </a:r>
            <a:r>
              <a:rPr kumimoji="1" lang="ja-JP" altLang="en-US" sz="2400" dirty="0">
                <a:solidFill>
                  <a:srgbClr val="E41F35"/>
                </a:solidFill>
                <a:latin typeface="Meiryo UI" panose="020B0604030504040204" pitchFamily="50" charset="-128"/>
                <a:ea typeface="Meiryo UI" panose="020B0604030504040204" pitchFamily="50" charset="-128"/>
                <a:cs typeface="Meiryo UI" panose="020B0604030504040204" pitchFamily="50" charset="-128"/>
              </a:rPr>
              <a:t>カテーテルと比較してカテーテル径が細い、カテーテル長が長いため閉塞のリスクあり</a:t>
            </a:r>
            <a:endParaRPr kumimoji="1" lang="en-US" altLang="ja-JP" sz="2400" dirty="0">
              <a:solidFill>
                <a:srgbClr val="E41F35"/>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2400" dirty="0">
                <a:solidFill>
                  <a:srgbClr val="E41F35"/>
                </a:solidFill>
                <a:latin typeface="Meiryo UI" panose="020B0604030504040204" pitchFamily="50" charset="-128"/>
                <a:ea typeface="Meiryo UI" panose="020B0604030504040204" pitchFamily="50" charset="-128"/>
                <a:cs typeface="Meiryo UI" panose="020B0604030504040204" pitchFamily="50" charset="-128"/>
              </a:rPr>
              <a:t>PICC</a:t>
            </a:r>
            <a:r>
              <a:rPr kumimoji="1" lang="ja-JP" altLang="en-US" sz="2400" dirty="0">
                <a:solidFill>
                  <a:srgbClr val="E41F35"/>
                </a:solidFill>
                <a:latin typeface="Meiryo UI" panose="020B0604030504040204" pitchFamily="50" charset="-128"/>
                <a:ea typeface="Meiryo UI" panose="020B0604030504040204" pitchFamily="50" charset="-128"/>
                <a:cs typeface="Meiryo UI" panose="020B0604030504040204" pitchFamily="50" charset="-128"/>
              </a:rPr>
              <a:t>閉塞発生率</a:t>
            </a:r>
            <a:r>
              <a:rPr kumimoji="1" lang="en-US" altLang="ja-JP" sz="2400" dirty="0">
                <a:solidFill>
                  <a:srgbClr val="E41F35"/>
                </a:solidFill>
                <a:latin typeface="+mn-lt"/>
                <a:ea typeface="Meiryo UI" panose="020B0604030504040204" pitchFamily="50" charset="-128"/>
                <a:cs typeface="Meiryo UI" panose="020B0604030504040204" pitchFamily="50" charset="-128"/>
              </a:rPr>
              <a:t>7</a:t>
            </a:r>
            <a:r>
              <a:rPr kumimoji="1" lang="ja-JP" altLang="en-US" sz="2400" dirty="0">
                <a:solidFill>
                  <a:srgbClr val="E41F35"/>
                </a:solidFill>
                <a:latin typeface="+mn-lt"/>
                <a:ea typeface="Meiryo UI" panose="020B0604030504040204" pitchFamily="50" charset="-128"/>
                <a:cs typeface="Meiryo UI" panose="020B0604030504040204" pitchFamily="50" charset="-128"/>
              </a:rPr>
              <a:t>～</a:t>
            </a:r>
            <a:r>
              <a:rPr kumimoji="1" lang="en-US" altLang="ja-JP" sz="2400" dirty="0">
                <a:solidFill>
                  <a:srgbClr val="E41F35"/>
                </a:solidFill>
                <a:latin typeface="+mn-lt"/>
                <a:ea typeface="Meiryo UI" panose="020B0604030504040204" pitchFamily="50" charset="-128"/>
                <a:cs typeface="Meiryo UI" panose="020B0604030504040204" pitchFamily="50" charset="-128"/>
              </a:rPr>
              <a:t>25</a:t>
            </a:r>
            <a:r>
              <a:rPr kumimoji="1" lang="ja-JP" altLang="en-US" sz="2400" dirty="0">
                <a:solidFill>
                  <a:srgbClr val="E41F35"/>
                </a:solidFill>
                <a:latin typeface="+mn-lt"/>
                <a:ea typeface="Meiryo UI" panose="020B0604030504040204" pitchFamily="50" charset="-128"/>
                <a:cs typeface="Meiryo UI" panose="020B0604030504040204" pitchFamily="50" charset="-128"/>
              </a:rPr>
              <a:t>％</a:t>
            </a:r>
            <a:r>
              <a:rPr kumimoji="1" lang="ja-JP" altLang="en-US" sz="2400" dirty="0">
                <a:solidFill>
                  <a:srgbClr val="E41F35"/>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2400" baseline="30000" dirty="0">
                <a:solidFill>
                  <a:srgbClr val="E41F35"/>
                </a:solidFill>
                <a:latin typeface="Meiryo UI" panose="020B0604030504040204" pitchFamily="50" charset="-128"/>
                <a:ea typeface="Meiryo UI" panose="020B0604030504040204" pitchFamily="50" charset="-128"/>
                <a:cs typeface="Meiryo UI" panose="020B0604030504040204" pitchFamily="50" charset="-128"/>
              </a:rPr>
              <a:t>＊</a:t>
            </a:r>
          </a:p>
          <a:p>
            <a:endParaRPr kumimoji="1" lang="ja-JP" altLang="en-US" sz="2400" dirty="0">
              <a:solidFill>
                <a:srgbClr val="E41F35"/>
              </a:solidFill>
            </a:endParaRPr>
          </a:p>
        </p:txBody>
      </p:sp>
      <p:sp>
        <p:nvSpPr>
          <p:cNvPr id="9" name="テキスト プレースホルダー 8">
            <a:extLst>
              <a:ext uri="{FF2B5EF4-FFF2-40B4-BE49-F238E27FC236}">
                <a16:creationId xmlns:a16="http://schemas.microsoft.com/office/drawing/2014/main" id="{077F8FA1-8AB3-4771-B264-D654A5A8DE3A}"/>
              </a:ext>
            </a:extLst>
          </p:cNvPr>
          <p:cNvSpPr>
            <a:spLocks noGrp="1"/>
          </p:cNvSpPr>
          <p:nvPr>
            <p:ph type="body" sz="quarter" idx="16"/>
          </p:nvPr>
        </p:nvSpPr>
        <p:spPr/>
        <p:txBody>
          <a:bodyPr/>
          <a:lstStyle/>
          <a:p>
            <a:pPr marL="0" marR="0" indent="0" defTabSz="914400" rtl="0" eaLnBrk="1" fontAlgn="base" latinLnBrk="0" hangingPunct="1">
              <a:lnSpc>
                <a:spcPct val="100000"/>
              </a:lnSpc>
              <a:spcBef>
                <a:spcPct val="0"/>
              </a:spcBef>
              <a:spcAft>
                <a:spcPct val="0"/>
              </a:spcAft>
              <a:buClrTx/>
              <a:buSzTx/>
              <a:buNone/>
              <a:tabLst/>
            </a:pPr>
            <a:r>
              <a:rPr lang="ja-JP" altLang="en-US" dirty="0">
                <a:latin typeface="Meiryo UI" panose="020B0604030504040204" pitchFamily="50" charset="-128"/>
                <a:ea typeface="Meiryo UI" panose="020B0604030504040204" pitchFamily="50" charset="-128"/>
                <a:cs typeface="Meiryo UI" panose="020B0604030504040204" pitchFamily="50" charset="-128"/>
              </a:rPr>
              <a:t>**</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285750" marR="0" indent="-285750"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ja-JP" altLang="en-US" dirty="0">
                <a:latin typeface="Meiryo UI" panose="020B0604030504040204" pitchFamily="50" charset="-128"/>
                <a:ea typeface="Meiryo UI" panose="020B0604030504040204" pitchFamily="50" charset="-128"/>
                <a:cs typeface="Meiryo UI" panose="020B0604030504040204" pitchFamily="50" charset="-128"/>
              </a:rPr>
              <a:t>機械的閉塞：</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411470" lvl="1" indent="0" defTabSz="914400" fontAlgn="base">
              <a:lnSpc>
                <a:spcPct val="100000"/>
              </a:lnSpc>
              <a:spcBef>
                <a:spcPct val="0"/>
              </a:spcBef>
              <a:spcAft>
                <a:spcPct val="0"/>
              </a:spcAft>
              <a:buClrTx/>
              <a:buNone/>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肘を曲げることで、カテーテルが屈曲していないか、縫合固定している場合は、縫合糸によりカテーテルが変形していないか、確認してください。</a:t>
            </a:r>
            <a:endParaRPr kumimoji="0" lang="en-US" altLang="ja-JP" sz="2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85750" marR="0" indent="-285750"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ja-JP" altLang="en-US" dirty="0">
                <a:latin typeface="Meiryo UI" panose="020B0604030504040204" pitchFamily="50" charset="-128"/>
                <a:ea typeface="Meiryo UI" panose="020B0604030504040204" pitchFamily="50" charset="-128"/>
                <a:cs typeface="Meiryo UI" panose="020B0604030504040204" pitchFamily="50" charset="-128"/>
              </a:rPr>
              <a:t>化学</a:t>
            </a:r>
            <a:r>
              <a:rPr kumimoji="0" lang="ja-JP" altLang="en-US" sz="2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的閉塞：</a:t>
            </a:r>
            <a:endParaRPr kumimoji="0" lang="en-US" altLang="ja-JP" sz="2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11470" lvl="1" indent="0" defTabSz="914400" fontAlgn="base">
              <a:lnSpc>
                <a:spcPct val="100000"/>
              </a:lnSpc>
              <a:spcBef>
                <a:spcPct val="0"/>
              </a:spcBef>
              <a:spcAft>
                <a:spcPct val="0"/>
              </a:spcAft>
              <a:buClrTx/>
              <a:buNone/>
            </a:pPr>
            <a:r>
              <a:rPr kumimoji="0" lang="ja-JP" altLang="en-US" sz="2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輸液内容を確認してください。低</a:t>
            </a:r>
            <a:r>
              <a:rPr kumimoji="0" lang="en-US" altLang="ja-JP" sz="2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pH</a:t>
            </a:r>
            <a:r>
              <a:rPr kumimoji="0" lang="ja-JP" altLang="en-US" sz="2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薬剤の結晶による閉塞に注意が必要です。</a:t>
            </a:r>
            <a:endParaRPr kumimoji="0" lang="en-US" altLang="ja-JP" sz="2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85750" marR="0" indent="-285750"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ja-JP" altLang="en-US" dirty="0">
                <a:latin typeface="Meiryo UI" panose="020B0604030504040204" pitchFamily="50" charset="-128"/>
                <a:ea typeface="Meiryo UI" panose="020B0604030504040204" pitchFamily="50" charset="-128"/>
                <a:cs typeface="Meiryo UI" panose="020B0604030504040204" pitchFamily="50" charset="-128"/>
              </a:rPr>
              <a:t>血栓：</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411470" lvl="1" indent="0" defTabSz="914400" fontAlgn="base">
              <a:lnSpc>
                <a:spcPct val="100000"/>
              </a:lnSpc>
              <a:spcBef>
                <a:spcPct val="0"/>
              </a:spcBef>
              <a:spcAft>
                <a:spcPct val="0"/>
              </a:spcAft>
              <a:buClrTx/>
              <a:buNone/>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超音波検査、造影</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CT</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検査による確認を推奨します。</a:t>
            </a:r>
            <a:endParaRPr kumimoji="0" lang="ja-JP" altLang="en-US" sz="2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00000"/>
              </a:lnSpc>
              <a:buNone/>
            </a:pPr>
            <a:endParaRPr lang="ja-JP" altLang="en-US" dirty="0"/>
          </a:p>
        </p:txBody>
      </p:sp>
      <p:sp>
        <p:nvSpPr>
          <p:cNvPr id="10" name="Text Box 10">
            <a:extLst>
              <a:ext uri="{FF2B5EF4-FFF2-40B4-BE49-F238E27FC236}">
                <a16:creationId xmlns:a16="http://schemas.microsoft.com/office/drawing/2014/main" id="{D1ADC4E1-78F5-4D73-A6FF-DA12F50EBFF7}"/>
              </a:ext>
            </a:extLst>
          </p:cNvPr>
          <p:cNvSpPr txBox="1">
            <a:spLocks noChangeArrowheads="1"/>
          </p:cNvSpPr>
          <p:nvPr/>
        </p:nvSpPr>
        <p:spPr bwMode="auto">
          <a:xfrm>
            <a:off x="2038350" y="7323888"/>
            <a:ext cx="10953750" cy="400110"/>
          </a:xfrm>
          <a:prstGeom prst="rect">
            <a:avLst/>
          </a:prstGeom>
          <a:noFill/>
          <a:ln w="9525">
            <a:noFill/>
            <a:miter lim="800000"/>
            <a:headEnd/>
            <a:tailEnd/>
          </a:ln>
        </p:spPr>
        <p:txBody>
          <a:bodyPr wrap="square">
            <a:spAutoFit/>
          </a:bodyPr>
          <a:lstStyle/>
          <a:p>
            <a:r>
              <a:rPr kumimoji="1" lang="ja-JP" altLang="en-US" sz="1000" dirty="0">
                <a:latin typeface="+mn-ea"/>
                <a:cs typeface="Meiryo UI" panose="020B0604030504040204" pitchFamily="50" charset="-128"/>
              </a:rPr>
              <a:t>*</a:t>
            </a:r>
            <a:r>
              <a:rPr kumimoji="1" lang="en-US" altLang="ja-JP" sz="1000" i="0" dirty="0" err="1">
                <a:latin typeface="+mn-ea"/>
                <a:ea typeface="+mn-ea"/>
                <a:cs typeface="Meiryo UI" panose="020B0604030504040204" pitchFamily="50" charset="-128"/>
              </a:rPr>
              <a:t>Bartock</a:t>
            </a:r>
            <a:r>
              <a:rPr kumimoji="1" lang="ja-JP" altLang="en-US" sz="1000" dirty="0">
                <a:latin typeface="+mn-ea"/>
                <a:cs typeface="Meiryo UI" panose="020B0604030504040204" pitchFamily="50" charset="-128"/>
              </a:rPr>
              <a:t> </a:t>
            </a:r>
            <a:r>
              <a:rPr kumimoji="1" lang="en-US" altLang="ja-JP" sz="1000" i="0" dirty="0">
                <a:latin typeface="+mn-ea"/>
                <a:ea typeface="+mn-ea"/>
                <a:cs typeface="Meiryo UI" panose="020B0604030504040204" pitchFamily="50" charset="-128"/>
              </a:rPr>
              <a:t>L; An</a:t>
            </a:r>
            <a:r>
              <a:rPr kumimoji="1" lang="ja-JP" altLang="en-US" sz="1000" dirty="0">
                <a:latin typeface="+mn-ea"/>
                <a:cs typeface="Meiryo UI" panose="020B0604030504040204" pitchFamily="50" charset="-128"/>
              </a:rPr>
              <a:t> </a:t>
            </a:r>
            <a:r>
              <a:rPr kumimoji="1" lang="en-US" altLang="ja-JP" sz="1000" i="0" dirty="0">
                <a:latin typeface="+mn-ea"/>
                <a:ea typeface="+mn-ea"/>
                <a:cs typeface="Meiryo UI" panose="020B0604030504040204" pitchFamily="50" charset="-128"/>
              </a:rPr>
              <a:t>evidence-based systematic review of literature for the reduction of PICC line occlusions.JAVA15(2):58-63,2010</a:t>
            </a:r>
          </a:p>
          <a:p>
            <a:pPr marL="0" indent="0">
              <a:buNone/>
              <a:defRPr/>
            </a:pPr>
            <a:r>
              <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**末梢挿入式中心静脈カテーテル（</a:t>
            </a:r>
            <a:r>
              <a:rPr kumimoji="1"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PICC</a:t>
            </a:r>
            <a:r>
              <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）の管理　監修　独立行政法人労働者健康安全機構　東北労災病院　西條文人　武藤満完　日本コヴィディエン株式会社　発行　　</a:t>
            </a:r>
            <a:r>
              <a:rPr kumimoji="1"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監修者の所属は発行当時</a:t>
            </a:r>
            <a:endParaRPr kumimoji="1"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812374905"/>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6670FC08-97E3-41EC-B7F3-D911D8D14DC3}"/>
              </a:ext>
            </a:extLst>
          </p:cNvPr>
          <p:cNvSpPr>
            <a:spLocks noGrp="1"/>
          </p:cNvSpPr>
          <p:nvPr>
            <p:ph type="body" sz="quarter" idx="11"/>
          </p:nvPr>
        </p:nvSpPr>
        <p:spPr/>
        <p:txBody>
          <a:bodyPr/>
          <a:lstStyle/>
          <a:p>
            <a:r>
              <a:rPr kumimoji="1" lang="en-US" altLang="ja-JP" dirty="0"/>
              <a:t>PICC</a:t>
            </a:r>
            <a:r>
              <a:rPr kumimoji="1" lang="ja-JP" altLang="en-US" dirty="0">
                <a:latin typeface="Meiryo UI" panose="020B0604030504040204" pitchFamily="50" charset="-128"/>
                <a:ea typeface="Meiryo UI" panose="020B0604030504040204" pitchFamily="50" charset="-128"/>
              </a:rPr>
              <a:t>閉塞防止のために</a:t>
            </a:r>
          </a:p>
        </p:txBody>
      </p:sp>
      <p:sp>
        <p:nvSpPr>
          <p:cNvPr id="12" name="テキスト プレースホルダー 11">
            <a:extLst>
              <a:ext uri="{FF2B5EF4-FFF2-40B4-BE49-F238E27FC236}">
                <a16:creationId xmlns:a16="http://schemas.microsoft.com/office/drawing/2014/main" id="{73F0BC55-AD59-422B-9855-D74F33F4F60C}"/>
              </a:ext>
            </a:extLst>
          </p:cNvPr>
          <p:cNvSpPr>
            <a:spLocks noGrp="1"/>
          </p:cNvSpPr>
          <p:nvPr>
            <p:ph type="body" sz="quarter" idx="12"/>
          </p:nvPr>
        </p:nvSpPr>
        <p:spPr/>
        <p:txBody>
          <a:bodyPr/>
          <a:lstStyle/>
          <a:p>
            <a:r>
              <a:rPr lang="en-US" altLang="ja-JP" dirty="0">
                <a:latin typeface="+mn-lt"/>
                <a:ea typeface="Meiryo UI" panose="020B0604030504040204" pitchFamily="50" charset="-128"/>
              </a:rPr>
              <a:t>PICC</a:t>
            </a:r>
            <a:r>
              <a:rPr lang="ja-JP" altLang="en-US" dirty="0">
                <a:latin typeface="Meiryo UI" panose="020B0604030504040204" pitchFamily="50" charset="-128"/>
                <a:ea typeface="Meiryo UI" panose="020B0604030504040204" pitchFamily="50" charset="-128"/>
              </a:rPr>
              <a:t>キット添付文書　</a:t>
            </a:r>
            <a:r>
              <a:rPr lang="en-US" altLang="ja-JP" dirty="0">
                <a:latin typeface="+mn-lt"/>
                <a:ea typeface="Meiryo UI" panose="020B0604030504040204" pitchFamily="50" charset="-128"/>
              </a:rPr>
              <a:t>PICC</a:t>
            </a:r>
            <a:r>
              <a:rPr lang="ja-JP" altLang="en-US" dirty="0">
                <a:latin typeface="Meiryo UI" panose="020B0604030504040204" pitchFamily="50" charset="-128"/>
                <a:ea typeface="Meiryo UI" panose="020B0604030504040204" pitchFamily="50" charset="-128"/>
              </a:rPr>
              <a:t>管理の管理（当社発行）</a:t>
            </a:r>
          </a:p>
        </p:txBody>
      </p:sp>
      <p:sp>
        <p:nvSpPr>
          <p:cNvPr id="13" name="テキスト プレースホルダー 12">
            <a:extLst>
              <a:ext uri="{FF2B5EF4-FFF2-40B4-BE49-F238E27FC236}">
                <a16:creationId xmlns:a16="http://schemas.microsoft.com/office/drawing/2014/main" id="{FB4F1744-79AF-4455-9380-36482B6458DB}"/>
              </a:ext>
            </a:extLst>
          </p:cNvPr>
          <p:cNvSpPr>
            <a:spLocks noGrp="1"/>
          </p:cNvSpPr>
          <p:nvPr>
            <p:ph type="body" sz="quarter" idx="15"/>
          </p:nvPr>
        </p:nvSpPr>
        <p:spPr/>
        <p:txBody>
          <a:bodyPr/>
          <a:lstStyle/>
          <a:p>
            <a:endParaRPr lang="ja-JP" altLang="en-US"/>
          </a:p>
        </p:txBody>
      </p:sp>
      <p:sp>
        <p:nvSpPr>
          <p:cNvPr id="5" name="テキスト プレースホルダー 4">
            <a:extLst>
              <a:ext uri="{FF2B5EF4-FFF2-40B4-BE49-F238E27FC236}">
                <a16:creationId xmlns:a16="http://schemas.microsoft.com/office/drawing/2014/main" id="{A1CDE606-E449-4950-91FD-88BA58956F10}"/>
              </a:ext>
            </a:extLst>
          </p:cNvPr>
          <p:cNvSpPr>
            <a:spLocks noGrp="1"/>
          </p:cNvSpPr>
          <p:nvPr>
            <p:ph type="body" sz="quarter" idx="16"/>
          </p:nvPr>
        </p:nvSpPr>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1" lang="ja-JP" altLang="en-US"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カテーテル留置中にカテーテル内に逆流した血液の凝固塊及び血栓が形成されるおそれがあるので、</a:t>
            </a:r>
            <a:r>
              <a:rPr kumimoji="1" lang="en-US" altLang="ja-JP"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1</a:t>
            </a:r>
            <a:r>
              <a:rPr kumimoji="1" lang="ja-JP" altLang="en-US"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日に</a:t>
            </a:r>
            <a:r>
              <a:rPr kumimoji="1" lang="en-US" altLang="ja-JP"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1</a:t>
            </a:r>
            <a:r>
              <a:rPr kumimoji="1" lang="ja-JP" altLang="en-US"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回カテーテル内腔をフラッシュし、（ロックする場合は）ヘパロックしてください。</a:t>
            </a:r>
            <a:endParaRPr kumimoji="1" lang="en-US" altLang="ja-JP"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1" lang="en-US" altLang="ja-JP"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PICC</a:t>
            </a:r>
            <a:r>
              <a:rPr kumimoji="1" lang="ja-JP" altLang="en-US"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はカテーテル径が細いため、輸液終了後は、カテーテル内の残存薬液をしっかりフラッシュしましょう。</a:t>
            </a:r>
            <a:endParaRPr kumimoji="1" lang="en-US" altLang="ja-JP"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1" lang="ja-JP" altLang="en-US"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陽圧ロックにてヘパリンロックを行いましょう。</a:t>
            </a:r>
          </a:p>
          <a:p>
            <a:endParaRPr kumimoji="1" lang="ja-JP" altLang="en-US" dirty="0"/>
          </a:p>
        </p:txBody>
      </p:sp>
      <p:sp>
        <p:nvSpPr>
          <p:cNvPr id="6" name="テキスト ボックス 5">
            <a:extLst>
              <a:ext uri="{FF2B5EF4-FFF2-40B4-BE49-F238E27FC236}">
                <a16:creationId xmlns:a16="http://schemas.microsoft.com/office/drawing/2014/main" id="{14A61AB0-169F-4E3B-88B6-15BB217BFCED}"/>
              </a:ext>
            </a:extLst>
          </p:cNvPr>
          <p:cNvSpPr txBox="1"/>
          <p:nvPr/>
        </p:nvSpPr>
        <p:spPr>
          <a:xfrm>
            <a:off x="5492680" y="6696436"/>
            <a:ext cx="7531240" cy="707886"/>
          </a:xfrm>
          <a:prstGeom prst="rect">
            <a:avLst/>
          </a:prstGeom>
          <a:noFill/>
        </p:spPr>
        <p:txBody>
          <a:bodyPr wrap="square" rtlCol="0">
            <a:spAutoFit/>
          </a:bodyPr>
          <a:lstStyle/>
          <a:p>
            <a:pPr marL="0" indent="0">
              <a:buNone/>
              <a:defRPr/>
            </a:pPr>
            <a:r>
              <a:rPr kumimoji="1"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PICC</a:t>
            </a:r>
            <a:r>
              <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キット（セルジンガータイプ）添付文書　</a:t>
            </a:r>
            <a:r>
              <a:rPr kumimoji="1"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月改訂　第</a:t>
            </a:r>
            <a:r>
              <a:rPr kumimoji="1"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版　（新記載要綱に基づく改訂）</a:t>
            </a:r>
            <a:endParaRPr kumimoji="1"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0" indent="0">
              <a:buNone/>
              <a:defRPr/>
            </a:pPr>
            <a:r>
              <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末梢挿入式中心静脈カテーテル（</a:t>
            </a:r>
            <a:r>
              <a:rPr kumimoji="1"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PICC</a:t>
            </a:r>
            <a:r>
              <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）の管理　監修　独立行政法人労働者健康安全機構　東北労災病院　西條文人　武藤満完</a:t>
            </a:r>
            <a:endParaRPr kumimoji="1"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0" indent="0">
              <a:buNone/>
              <a:defRPr/>
            </a:pPr>
            <a:r>
              <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日本コヴィディエン株式会社　発行　</a:t>
            </a:r>
            <a:endParaRPr kumimoji="1"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0" indent="0">
              <a:buNone/>
              <a:defRPr/>
            </a:pPr>
            <a:r>
              <a:rPr kumimoji="1"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監修者の所属は発行時</a:t>
            </a:r>
            <a:endParaRPr kumimoji="1"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2489311"/>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6670FC08-97E3-41EC-B7F3-D911D8D14DC3}"/>
              </a:ext>
            </a:extLst>
          </p:cNvPr>
          <p:cNvSpPr>
            <a:spLocks noGrp="1"/>
          </p:cNvSpPr>
          <p:nvPr>
            <p:ph type="body" sz="quarter" idx="11"/>
          </p:nvPr>
        </p:nvSpPr>
        <p:spPr/>
        <p:txBody>
          <a:bodyPr/>
          <a:lstStyle/>
          <a:p>
            <a:r>
              <a:rPr kumimoji="1" lang="en-US" altLang="ja-JP" dirty="0"/>
              <a:t>PICC</a:t>
            </a:r>
            <a:r>
              <a:rPr kumimoji="1" lang="ja-JP" altLang="en-US" dirty="0">
                <a:latin typeface="Meiryo UI" panose="020B0604030504040204" pitchFamily="50" charset="-128"/>
                <a:ea typeface="Meiryo UI" panose="020B0604030504040204" pitchFamily="50" charset="-128"/>
              </a:rPr>
              <a:t>閉塞防止のために</a:t>
            </a:r>
          </a:p>
        </p:txBody>
      </p:sp>
      <p:sp>
        <p:nvSpPr>
          <p:cNvPr id="3" name="テキスト プレースホルダー 2">
            <a:extLst>
              <a:ext uri="{FF2B5EF4-FFF2-40B4-BE49-F238E27FC236}">
                <a16:creationId xmlns:a16="http://schemas.microsoft.com/office/drawing/2014/main" id="{9E57CCF2-CE7A-4E74-BFCA-BC8C7A9E204C}"/>
              </a:ext>
            </a:extLst>
          </p:cNvPr>
          <p:cNvSpPr>
            <a:spLocks noGrp="1"/>
          </p:cNvSpPr>
          <p:nvPr>
            <p:ph type="body" sz="quarter" idx="12"/>
          </p:nvPr>
        </p:nvSpPr>
        <p:spPr/>
        <p:txBody>
          <a:bodyPr/>
          <a:lstStyle/>
          <a:p>
            <a:r>
              <a:rPr lang="ja-JP" altLang="en-US" sz="2400" dirty="0">
                <a:latin typeface="Meiryo UI" panose="020B0604030504040204" pitchFamily="50" charset="-128"/>
                <a:ea typeface="Meiryo UI" panose="020B0604030504040204" pitchFamily="50" charset="-128"/>
              </a:rPr>
              <a:t>輸液カテーテル管理の実践基準　日本</a:t>
            </a:r>
            <a:r>
              <a:rPr lang="en-US" altLang="ja-JP" sz="2400" dirty="0">
                <a:latin typeface="+mn-lt"/>
                <a:ea typeface="Meiryo UI" panose="020B0604030504040204" pitchFamily="50" charset="-128"/>
              </a:rPr>
              <a:t>VAD</a:t>
            </a:r>
            <a:r>
              <a:rPr lang="ja-JP" altLang="en-US" sz="2400" dirty="0">
                <a:latin typeface="Meiryo UI" panose="020B0604030504040204" pitchFamily="50" charset="-128"/>
                <a:ea typeface="Meiryo UI" panose="020B0604030504040204" pitchFamily="50" charset="-128"/>
              </a:rPr>
              <a:t>コンソーシアム</a:t>
            </a:r>
          </a:p>
        </p:txBody>
      </p:sp>
      <p:graphicFrame>
        <p:nvGraphicFramePr>
          <p:cNvPr id="11" name="表 10">
            <a:extLst>
              <a:ext uri="{FF2B5EF4-FFF2-40B4-BE49-F238E27FC236}">
                <a16:creationId xmlns:a16="http://schemas.microsoft.com/office/drawing/2014/main" id="{958499C1-9AAF-4443-A4D2-580776889C3D}"/>
              </a:ext>
            </a:extLst>
          </p:cNvPr>
          <p:cNvGraphicFramePr>
            <a:graphicFrameLocks noGrp="1"/>
          </p:cNvGraphicFramePr>
          <p:nvPr>
            <p:extLst>
              <p:ext uri="{D42A27DB-BD31-4B8C-83A1-F6EECF244321}">
                <p14:modId xmlns:p14="http://schemas.microsoft.com/office/powerpoint/2010/main" val="226791837"/>
              </p:ext>
            </p:extLst>
          </p:nvPr>
        </p:nvGraphicFramePr>
        <p:xfrm>
          <a:off x="943397" y="3473646"/>
          <a:ext cx="12048703" cy="3718560"/>
        </p:xfrm>
        <a:graphic>
          <a:graphicData uri="http://schemas.openxmlformats.org/drawingml/2006/table">
            <a:tbl>
              <a:tblPr firstRow="1" bandRow="1">
                <a:tableStyleId>{5C22544A-7EE6-4342-B048-85BDC9FD1C3A}</a:tableStyleId>
              </a:tblPr>
              <a:tblGrid>
                <a:gridCol w="820080">
                  <a:extLst>
                    <a:ext uri="{9D8B030D-6E8A-4147-A177-3AD203B41FA5}">
                      <a16:colId xmlns:a16="http://schemas.microsoft.com/office/drawing/2014/main" val="20000"/>
                    </a:ext>
                  </a:extLst>
                </a:gridCol>
                <a:gridCol w="11228623">
                  <a:extLst>
                    <a:ext uri="{9D8B030D-6E8A-4147-A177-3AD203B41FA5}">
                      <a16:colId xmlns:a16="http://schemas.microsoft.com/office/drawing/2014/main" val="20001"/>
                    </a:ext>
                  </a:extLst>
                </a:gridCol>
              </a:tblGrid>
              <a:tr h="292605">
                <a:tc>
                  <a:txBody>
                    <a:bodyPr/>
                    <a:lstStyle/>
                    <a:p>
                      <a:pPr algn="ctr"/>
                      <a:r>
                        <a:rPr kumimoji="1" lang="en-US" altLang="ja-JP" sz="2000" b="1" dirty="0">
                          <a:solidFill>
                            <a:schemeClr val="bg1"/>
                          </a:solidFill>
                          <a:latin typeface="+mn-lt"/>
                          <a:ea typeface="Meiryo UI" panose="020B0604030504040204" pitchFamily="50" charset="-128"/>
                          <a:cs typeface="Meiryo UI" panose="020B0604030504040204" pitchFamily="50" charset="-128"/>
                        </a:rPr>
                        <a:t>29</a:t>
                      </a:r>
                      <a:endParaRPr kumimoji="1" lang="ja-JP" altLang="en-US" sz="2000" b="1" dirty="0">
                        <a:solidFill>
                          <a:schemeClr val="bg1"/>
                        </a:solidFill>
                        <a:latin typeface="+mn-lt"/>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0000"/>
                    </a:solidFill>
                  </a:tcPr>
                </a:tc>
                <a:tc>
                  <a:txBody>
                    <a:bodyPr/>
                    <a:lstStyle/>
                    <a:p>
                      <a:pPr marL="0" marR="0" indent="0" algn="l" defTabSz="457029" rtl="0" eaLnBrk="1" fontAlgn="auto" latinLnBrk="0" hangingPunct="1">
                        <a:lnSpc>
                          <a:spcPct val="100000"/>
                        </a:lnSpc>
                        <a:spcBef>
                          <a:spcPts val="0"/>
                        </a:spcBef>
                        <a:spcAft>
                          <a:spcPts val="0"/>
                        </a:spcAft>
                        <a:buClrTx/>
                        <a:buSzTx/>
                        <a:buFontTx/>
                        <a:buNone/>
                        <a:tabLst/>
                        <a:defRPr/>
                      </a:pPr>
                      <a:r>
                        <a:rPr kumimoji="1" lang="ja-JP" altLang="en-US" sz="2000" b="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薬剤投与後に輸液ラインをロックする際は、フラッシュを行い、薬剤同士の配合変化が起こるのを防ぐ。　</a:t>
                      </a:r>
                      <a:endParaRPr kumimoji="1" lang="en-US" altLang="ja-JP" sz="2000" b="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457029" rtl="0" eaLnBrk="1" fontAlgn="auto" latinLnBrk="0" hangingPunct="1">
                        <a:lnSpc>
                          <a:spcPct val="100000"/>
                        </a:lnSpc>
                        <a:spcBef>
                          <a:spcPts val="0"/>
                        </a:spcBef>
                        <a:spcAft>
                          <a:spcPts val="0"/>
                        </a:spcAft>
                        <a:buClrTx/>
                        <a:buSzTx/>
                        <a:buFontTx/>
                        <a:buNone/>
                        <a:tabLst/>
                        <a:defRPr/>
                      </a:pPr>
                      <a:r>
                        <a:rPr kumimoji="1" lang="en-US" altLang="ja-JP" sz="2000" b="0" dirty="0" err="1">
                          <a:solidFill>
                            <a:srgbClr val="000000"/>
                          </a:solidFill>
                          <a:latin typeface="+mn-lt"/>
                          <a:ea typeface="Meiryo UI" panose="020B0604030504040204" pitchFamily="50" charset="-128"/>
                          <a:cs typeface="Meiryo UI" panose="020B0604030504040204" pitchFamily="50" charset="-128"/>
                        </a:rPr>
                        <a:t>ⅢA</a:t>
                      </a:r>
                      <a:endParaRPr kumimoji="1" lang="en-US" altLang="ja-JP" sz="2000" b="0" dirty="0">
                        <a:solidFill>
                          <a:srgbClr val="000000"/>
                        </a:solidFill>
                        <a:latin typeface="+mn-lt"/>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65157">
                <a:tc>
                  <a:txBody>
                    <a:bodyPr/>
                    <a:lstStyle/>
                    <a:p>
                      <a:pPr algn="ctr"/>
                      <a:r>
                        <a:rPr kumimoji="1" lang="en-US" altLang="ja-JP" sz="2000" b="1" dirty="0">
                          <a:solidFill>
                            <a:schemeClr val="bg1"/>
                          </a:solidFill>
                          <a:latin typeface="+mn-lt"/>
                          <a:ea typeface="Meiryo UI" panose="020B0604030504040204" pitchFamily="50" charset="-128"/>
                          <a:cs typeface="Meiryo UI" panose="020B0604030504040204" pitchFamily="50" charset="-128"/>
                        </a:rPr>
                        <a:t>30</a:t>
                      </a:r>
                      <a:endParaRPr kumimoji="1" lang="ja-JP" altLang="en-US" sz="2000" b="1" dirty="0">
                        <a:solidFill>
                          <a:schemeClr val="bg1"/>
                        </a:solidFill>
                        <a:latin typeface="+mn-lt"/>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0000"/>
                    </a:solidFill>
                  </a:tcPr>
                </a:tc>
                <a:tc>
                  <a:txBody>
                    <a:bodyPr/>
                    <a:lstStyle/>
                    <a:p>
                      <a:r>
                        <a:rPr lang="ja-JP" altLang="en-US" sz="2000" b="0" i="0" u="none" strike="noStrike" kern="1200" baseline="0" dirty="0">
                          <a:solidFill>
                            <a:schemeClr val="dk1"/>
                          </a:solidFill>
                          <a:latin typeface="Meiryo UI" panose="020B0604030504040204" pitchFamily="50" charset="-128"/>
                          <a:ea typeface="Meiryo UI" panose="020B0604030504040204" pitchFamily="50" charset="-128"/>
                          <a:cs typeface="+mn-cs"/>
                        </a:rPr>
                        <a:t>すべての輸液ラインのフラッシュおよびロックは、各施設の院内手順で規定し、製造元が指定した使用法に従う。 </a:t>
                      </a:r>
                      <a:r>
                        <a:rPr lang="en-US" altLang="ja-JP" sz="2000" b="0" i="0" u="none" strike="noStrike" kern="1200" baseline="0" dirty="0">
                          <a:solidFill>
                            <a:schemeClr val="dk1"/>
                          </a:solidFill>
                          <a:latin typeface="+mn-lt"/>
                          <a:ea typeface="+mn-ea"/>
                          <a:cs typeface="+mn-cs"/>
                        </a:rPr>
                        <a:t>Ⅲ </a:t>
                      </a:r>
                      <a:r>
                        <a:rPr lang="ja-JP" altLang="en-US" sz="2000" b="0" i="0" u="none" strike="noStrike" kern="1200" baseline="0" dirty="0">
                          <a:solidFill>
                            <a:schemeClr val="dk1"/>
                          </a:solidFill>
                          <a:latin typeface="+mn-lt"/>
                          <a:ea typeface="+mn-ea"/>
                          <a:cs typeface="+mn-cs"/>
                        </a:rPr>
                        <a:t>Ａ</a:t>
                      </a:r>
                      <a:endParaRPr kumimoji="1" lang="en-US" altLang="ja-JP" sz="2000" b="0" dirty="0">
                        <a:solidFill>
                          <a:srgbClr val="000000"/>
                        </a:solidFill>
                        <a:latin typeface="+mn-lt"/>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8C1"/>
                    </a:solidFill>
                  </a:tcPr>
                </a:tc>
                <a:extLst>
                  <a:ext uri="{0D108BD9-81ED-4DB2-BD59-A6C34878D82A}">
                    <a16:rowId xmlns:a16="http://schemas.microsoft.com/office/drawing/2014/main" val="10002"/>
                  </a:ext>
                </a:extLst>
              </a:tr>
              <a:tr h="405699">
                <a:tc>
                  <a:txBody>
                    <a:bodyPr/>
                    <a:lstStyle/>
                    <a:p>
                      <a:pPr algn="ctr"/>
                      <a:r>
                        <a:rPr kumimoji="1" lang="en-US" altLang="ja-JP" sz="2000" b="1" dirty="0">
                          <a:solidFill>
                            <a:schemeClr val="bg1"/>
                          </a:solidFill>
                          <a:latin typeface="+mn-lt"/>
                          <a:ea typeface="Meiryo UI" panose="020B0604030504040204" pitchFamily="50" charset="-128"/>
                          <a:cs typeface="Meiryo UI" panose="020B0604030504040204" pitchFamily="50" charset="-128"/>
                        </a:rPr>
                        <a:t>31</a:t>
                      </a:r>
                      <a:endParaRPr kumimoji="1" lang="ja-JP" altLang="en-US" sz="2000" b="1" dirty="0">
                        <a:solidFill>
                          <a:schemeClr val="bg1"/>
                        </a:solidFill>
                        <a:latin typeface="+mn-lt"/>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0000"/>
                    </a:solidFill>
                  </a:tcPr>
                </a:tc>
                <a:tc>
                  <a:txBody>
                    <a:bodyPr/>
                    <a:lstStyle/>
                    <a:p>
                      <a:r>
                        <a:rPr lang="ja-JP" altLang="en-US" sz="2000" b="0" i="0" u="none" strike="noStrike" kern="1200" baseline="0" dirty="0">
                          <a:solidFill>
                            <a:schemeClr val="dk1"/>
                          </a:solidFill>
                          <a:latin typeface="Meiryo UI" panose="020B0604030504040204" pitchFamily="50" charset="-128"/>
                          <a:ea typeface="Meiryo UI" panose="020B0604030504040204" pitchFamily="50" charset="-128"/>
                          <a:cs typeface="+mn-cs"/>
                        </a:rPr>
                        <a:t>フラッシュやロックを行う際は、バイアルやアンプルは単回使用とし、プレフィルドシリンジ製剤を用いることが望ましい。 </a:t>
                      </a:r>
                      <a:r>
                        <a:rPr lang="en-US" altLang="ja-JP" sz="2000" b="0" i="0" u="none" strike="noStrike" kern="1200" baseline="0" dirty="0" err="1">
                          <a:solidFill>
                            <a:schemeClr val="dk1"/>
                          </a:solidFill>
                          <a:latin typeface="+mn-lt"/>
                          <a:ea typeface="+mn-ea"/>
                          <a:cs typeface="+mn-cs"/>
                        </a:rPr>
                        <a:t>ⅢBB</a:t>
                      </a:r>
                      <a:endParaRPr kumimoji="1" lang="en-US" altLang="ja-JP" sz="2000" b="0" dirty="0">
                        <a:solidFill>
                          <a:srgbClr val="000000"/>
                        </a:solidFill>
                        <a:latin typeface="+mn-lt"/>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F0F1"/>
                    </a:solidFill>
                  </a:tcPr>
                </a:tc>
                <a:extLst>
                  <a:ext uri="{0D108BD9-81ED-4DB2-BD59-A6C34878D82A}">
                    <a16:rowId xmlns:a16="http://schemas.microsoft.com/office/drawing/2014/main" val="2672342922"/>
                  </a:ext>
                </a:extLst>
              </a:tr>
              <a:tr h="405699">
                <a:tc>
                  <a:txBody>
                    <a:bodyPr/>
                    <a:lstStyle/>
                    <a:p>
                      <a:pPr algn="ctr"/>
                      <a:r>
                        <a:rPr kumimoji="1" lang="en-US" altLang="ja-JP" sz="2000" b="1" dirty="0">
                          <a:solidFill>
                            <a:schemeClr val="bg1"/>
                          </a:solidFill>
                          <a:latin typeface="+mn-lt"/>
                          <a:ea typeface="Meiryo UI" panose="020B0604030504040204" pitchFamily="50" charset="-128"/>
                          <a:cs typeface="Meiryo UI" panose="020B0604030504040204" pitchFamily="50" charset="-128"/>
                        </a:rPr>
                        <a:t>40</a:t>
                      </a:r>
                      <a:endParaRPr kumimoji="1" lang="ja-JP" altLang="en-US" sz="2000" b="1" dirty="0">
                        <a:solidFill>
                          <a:schemeClr val="bg1"/>
                        </a:solidFill>
                        <a:latin typeface="+mn-lt"/>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0000"/>
                    </a:solidFill>
                  </a:tcPr>
                </a:tc>
                <a:tc>
                  <a:txBody>
                    <a:bodyPr/>
                    <a:lstStyle/>
                    <a:p>
                      <a:r>
                        <a:rPr kumimoji="1" lang="ja-JP" altLang="en-US" sz="2000" b="0" dirty="0">
                          <a:solidFill>
                            <a:srgbClr val="000000"/>
                          </a:solidFill>
                          <a:latin typeface="+mn-lt"/>
                          <a:ea typeface="Meiryo UI" panose="020B0604030504040204" pitchFamily="50" charset="-128"/>
                          <a:cs typeface="Meiryo UI" panose="020B0604030504040204" pitchFamily="50" charset="-128"/>
                        </a:rPr>
                        <a:t>カテーテル内腔への血液逆流を防止するための対策を講じる。</a:t>
                      </a:r>
                    </a:p>
                    <a:p>
                      <a:r>
                        <a:rPr kumimoji="1" lang="ja-JP" altLang="en-US" sz="2000" b="0" dirty="0">
                          <a:solidFill>
                            <a:srgbClr val="000000"/>
                          </a:solidFill>
                          <a:latin typeface="+mn-lt"/>
                          <a:ea typeface="Meiryo UI" panose="020B0604030504040204" pitchFamily="50" charset="-128"/>
                          <a:cs typeface="Meiryo UI" panose="020B0604030504040204" pitchFamily="50" charset="-128"/>
                        </a:rPr>
                        <a:t>対策として、カテーテルをロックする際の陽圧ロック、逆流防止機能を付加したカテーテルの使用、逆流防止機能付きのコネクタ（ニードルコネクタ</a:t>
                      </a:r>
                      <a:r>
                        <a:rPr kumimoji="1" lang="en-US" altLang="ja-JP" sz="2000" b="0" dirty="0">
                          <a:solidFill>
                            <a:srgbClr val="000000"/>
                          </a:solidFill>
                          <a:latin typeface="+mn-lt"/>
                          <a:ea typeface="Meiryo UI" panose="020B0604030504040204" pitchFamily="50" charset="-128"/>
                          <a:cs typeface="Meiryo UI" panose="020B0604030504040204" pitchFamily="50" charset="-128"/>
                        </a:rPr>
                        <a:t>/</a:t>
                      </a:r>
                      <a:r>
                        <a:rPr kumimoji="1" lang="ja-JP" altLang="en-US" sz="2000" b="0" dirty="0">
                          <a:solidFill>
                            <a:srgbClr val="000000"/>
                          </a:solidFill>
                          <a:latin typeface="+mn-lt"/>
                          <a:ea typeface="Meiryo UI" panose="020B0604030504040204" pitchFamily="50" charset="-128"/>
                          <a:cs typeface="Meiryo UI" panose="020B0604030504040204" pitchFamily="50" charset="-128"/>
                        </a:rPr>
                        <a:t>インジェクションキャップ）の使用が挙げられる。あらかじめ実際に使用する製品の組み合わせと使用方法による血液の逆流防止を確認する。</a:t>
                      </a:r>
                      <a:endParaRPr kumimoji="1" lang="en-US" altLang="ja-JP" sz="2000" b="0" dirty="0">
                        <a:solidFill>
                          <a:srgbClr val="000000"/>
                        </a:solidFill>
                        <a:latin typeface="+mn-lt"/>
                        <a:ea typeface="Meiryo UI" panose="020B0604030504040204" pitchFamily="50" charset="-128"/>
                        <a:cs typeface="Meiryo UI" panose="020B0604030504040204" pitchFamily="50" charset="-128"/>
                      </a:endParaRPr>
                    </a:p>
                    <a:p>
                      <a:endParaRPr kumimoji="1" lang="ja-JP" altLang="en-US" sz="2000" b="0" dirty="0">
                        <a:solidFill>
                          <a:srgbClr val="000000"/>
                        </a:solidFill>
                        <a:latin typeface="+mn-lt"/>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8C1"/>
                    </a:solidFill>
                  </a:tcPr>
                </a:tc>
                <a:extLst>
                  <a:ext uri="{0D108BD9-81ED-4DB2-BD59-A6C34878D82A}">
                    <a16:rowId xmlns:a16="http://schemas.microsoft.com/office/drawing/2014/main" val="2950772386"/>
                  </a:ext>
                </a:extLst>
              </a:tr>
            </a:tbl>
          </a:graphicData>
        </a:graphic>
      </p:graphicFrame>
      <p:sp>
        <p:nvSpPr>
          <p:cNvPr id="12" name="Text Box 10">
            <a:extLst>
              <a:ext uri="{FF2B5EF4-FFF2-40B4-BE49-F238E27FC236}">
                <a16:creationId xmlns:a16="http://schemas.microsoft.com/office/drawing/2014/main" id="{54ED0C13-9900-4375-A030-5A761209CA69}"/>
              </a:ext>
            </a:extLst>
          </p:cNvPr>
          <p:cNvSpPr txBox="1">
            <a:spLocks noChangeArrowheads="1"/>
          </p:cNvSpPr>
          <p:nvPr/>
        </p:nvSpPr>
        <p:spPr bwMode="auto">
          <a:xfrm>
            <a:off x="5600700" y="7440201"/>
            <a:ext cx="4665785" cy="253916"/>
          </a:xfrm>
          <a:prstGeom prst="rect">
            <a:avLst/>
          </a:prstGeom>
          <a:noFill/>
          <a:ln w="9525">
            <a:noFill/>
            <a:miter lim="800000"/>
            <a:headEnd/>
            <a:tailEnd/>
          </a:ln>
        </p:spPr>
        <p:txBody>
          <a:bodyPr wrap="square">
            <a:spAutoFit/>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輸液カテーテル管理の実践基準 日本</a:t>
            </a:r>
            <a:r>
              <a:rPr kumimoji="1" lang="en-US" altLang="ja-JP" sz="1050" dirty="0">
                <a:latin typeface="Meiryo UI" panose="020B0604030504040204" pitchFamily="50" charset="-128"/>
                <a:ea typeface="Meiryo UI" panose="020B0604030504040204" pitchFamily="50" charset="-128"/>
                <a:cs typeface="Meiryo UI" panose="020B0604030504040204" pitchFamily="50" charset="-128"/>
              </a:rPr>
              <a:t>VAD</a:t>
            </a: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コンソーシアム編  南山堂 </a:t>
            </a:r>
            <a:r>
              <a:rPr kumimoji="1" lang="en-US" altLang="ja-JP" sz="1050" dirty="0">
                <a:latin typeface="Meiryo UI" panose="020B0604030504040204" pitchFamily="50" charset="-128"/>
                <a:ea typeface="Meiryo UI" panose="020B0604030504040204" pitchFamily="50" charset="-128"/>
                <a:cs typeface="Meiryo UI" panose="020B0604030504040204" pitchFamily="50" charset="-128"/>
              </a:rPr>
              <a:t>p19</a:t>
            </a:r>
          </a:p>
        </p:txBody>
      </p:sp>
    </p:spTree>
    <p:extLst>
      <p:ext uri="{BB962C8B-B14F-4D97-AF65-F5344CB8AC3E}">
        <p14:creationId xmlns:p14="http://schemas.microsoft.com/office/powerpoint/2010/main" val="3769719014"/>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31408D74-9149-4FEE-844A-79E7401E8938}"/>
              </a:ext>
            </a:extLst>
          </p:cNvPr>
          <p:cNvSpPr>
            <a:spLocks noGrp="1"/>
          </p:cNvSpPr>
          <p:nvPr>
            <p:ph type="body" sz="quarter" idx="11"/>
          </p:nvPr>
        </p:nvSpPr>
        <p:spPr/>
        <p:txBody>
          <a:bodyPr/>
          <a:lstStyle/>
          <a:p>
            <a:r>
              <a:rPr kumimoji="1" lang="ja-JP" altLang="en-US" dirty="0">
                <a:latin typeface="Meiryo UI" panose="020B0604030504040204" pitchFamily="50" charset="-128"/>
                <a:ea typeface="Meiryo UI" panose="020B0604030504040204" pitchFamily="50" charset="-128"/>
              </a:rPr>
              <a:t>陽圧ロックの方法</a:t>
            </a:r>
          </a:p>
        </p:txBody>
      </p:sp>
      <p:sp>
        <p:nvSpPr>
          <p:cNvPr id="3" name="テキスト プレースホルダー 2">
            <a:extLst>
              <a:ext uri="{FF2B5EF4-FFF2-40B4-BE49-F238E27FC236}">
                <a16:creationId xmlns:a16="http://schemas.microsoft.com/office/drawing/2014/main" id="{4B144BD9-22E6-4C6E-B2ED-A20934D5C984}"/>
              </a:ext>
            </a:extLst>
          </p:cNvPr>
          <p:cNvSpPr>
            <a:spLocks noGrp="1"/>
          </p:cNvSpPr>
          <p:nvPr>
            <p:ph type="body" sz="quarter" idx="12"/>
          </p:nvPr>
        </p:nvSpPr>
        <p:spPr/>
        <p:txBody>
          <a:bodyPr/>
          <a:lstStyle/>
          <a:p>
            <a:endParaRPr kumimoji="1" lang="ja-JP" altLang="en-US"/>
          </a:p>
        </p:txBody>
      </p:sp>
      <p:pic>
        <p:nvPicPr>
          <p:cNvPr id="8" name="図 7">
            <a:extLst>
              <a:ext uri="{FF2B5EF4-FFF2-40B4-BE49-F238E27FC236}">
                <a16:creationId xmlns:a16="http://schemas.microsoft.com/office/drawing/2014/main" id="{03843CD8-F19E-4310-9ABE-3079A5A0779C}"/>
              </a:ext>
            </a:extLst>
          </p:cNvPr>
          <p:cNvPicPr>
            <a:picLocks noChangeAspect="1"/>
          </p:cNvPicPr>
          <p:nvPr/>
        </p:nvPicPr>
        <p:blipFill>
          <a:blip r:embed="rId2"/>
          <a:stretch>
            <a:fillRect/>
          </a:stretch>
        </p:blipFill>
        <p:spPr>
          <a:xfrm>
            <a:off x="1619250" y="2511194"/>
            <a:ext cx="9815934" cy="4558061"/>
          </a:xfrm>
          <a:prstGeom prst="rect">
            <a:avLst/>
          </a:prstGeom>
        </p:spPr>
      </p:pic>
      <p:sp>
        <p:nvSpPr>
          <p:cNvPr id="9" name="テキスト ボックス 8">
            <a:extLst>
              <a:ext uri="{FF2B5EF4-FFF2-40B4-BE49-F238E27FC236}">
                <a16:creationId xmlns:a16="http://schemas.microsoft.com/office/drawing/2014/main" id="{65DDFF2E-8E97-4E1C-9E3C-506DBC7ECDFD}"/>
              </a:ext>
            </a:extLst>
          </p:cNvPr>
          <p:cNvSpPr txBox="1"/>
          <p:nvPr/>
        </p:nvSpPr>
        <p:spPr>
          <a:xfrm>
            <a:off x="4140130" y="7389392"/>
            <a:ext cx="7531240" cy="553998"/>
          </a:xfrm>
          <a:prstGeom prst="rect">
            <a:avLst/>
          </a:prstGeom>
          <a:noFill/>
        </p:spPr>
        <p:txBody>
          <a:bodyPr wrap="square" rtlCol="0">
            <a:spAutoFit/>
          </a:bodyPr>
          <a:lstStyle/>
          <a:p>
            <a:pPr marL="0" indent="0">
              <a:buNone/>
              <a:defRPr/>
            </a:pPr>
            <a:r>
              <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末梢挿入式中心静脈カテーテル（</a:t>
            </a:r>
            <a:r>
              <a:rPr kumimoji="1"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PICC</a:t>
            </a:r>
            <a:r>
              <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）の管理　監修　独立行政法人労働者健康安全機構　東北労災病院　西條文人　武藤満完</a:t>
            </a:r>
            <a:endParaRPr kumimoji="1"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0" indent="0">
              <a:buNone/>
              <a:defRPr/>
            </a:pPr>
            <a:r>
              <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日本コヴィディエン株式会社　発行　</a:t>
            </a:r>
            <a:endParaRPr kumimoji="1"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0" indent="0">
              <a:buNone/>
              <a:defRPr/>
            </a:pPr>
            <a:r>
              <a:rPr kumimoji="1"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監修者の所属は発行時</a:t>
            </a:r>
            <a:endParaRPr kumimoji="1"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660793368"/>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49F85905-2836-4AAE-87A5-8C4F3FDD7FDB}"/>
              </a:ext>
            </a:extLst>
          </p:cNvPr>
          <p:cNvSpPr>
            <a:spLocks noGrp="1"/>
          </p:cNvSpPr>
          <p:nvPr>
            <p:ph type="body" sz="quarter" idx="13"/>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87319579-50EF-4178-99DC-5769927D9666}"/>
              </a:ext>
            </a:extLst>
          </p:cNvPr>
          <p:cNvSpPr>
            <a:spLocks noGrp="1"/>
          </p:cNvSpPr>
          <p:nvPr>
            <p:ph type="body" sz="quarter" idx="15"/>
          </p:nvPr>
        </p:nvSpPr>
        <p:spPr/>
        <p:txBody>
          <a:bodyPr/>
          <a:lstStyle/>
          <a:p>
            <a:r>
              <a:rPr kumimoji="1" lang="ja-JP" altLang="en-US" sz="4800" dirty="0">
                <a:latin typeface="Meiryo UI" panose="020B0604030504040204" pitchFamily="50" charset="-128"/>
                <a:ea typeface="Meiryo UI" panose="020B0604030504040204" pitchFamily="50" charset="-128"/>
              </a:rPr>
              <a:t>静脈炎</a:t>
            </a:r>
          </a:p>
        </p:txBody>
      </p:sp>
    </p:spTree>
    <p:extLst>
      <p:ext uri="{BB962C8B-B14F-4D97-AF65-F5344CB8AC3E}">
        <p14:creationId xmlns:p14="http://schemas.microsoft.com/office/powerpoint/2010/main" val="3967240955"/>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6A076A66-6D6B-412B-81D3-AE9ECAA50EB1}"/>
              </a:ext>
            </a:extLst>
          </p:cNvPr>
          <p:cNvSpPr>
            <a:spLocks noGrp="1"/>
          </p:cNvSpPr>
          <p:nvPr>
            <p:ph type="body" sz="quarter" idx="13"/>
          </p:nvPr>
        </p:nvSpPr>
        <p:spPr/>
        <p:txBody>
          <a:bodyPr/>
          <a:lstStyle/>
          <a:p>
            <a:r>
              <a:rPr kumimoji="1" lang="en-US" altLang="ja-JP" dirty="0"/>
              <a:t>INS</a:t>
            </a:r>
            <a:r>
              <a:rPr kumimoji="1" lang="ja-JP" altLang="en-US" sz="2000" dirty="0">
                <a:latin typeface="Meiryo UI" panose="020B0604030504040204" pitchFamily="50" charset="-128"/>
                <a:ea typeface="Meiryo UI" panose="020B0604030504040204" pitchFamily="50" charset="-128"/>
              </a:rPr>
              <a:t>（米国輸液看護師協会 輸液看護基準）</a:t>
            </a:r>
            <a:endParaRPr kumimoji="1" lang="en-US" altLang="ja-JP" dirty="0">
              <a:latin typeface="Meiryo UI" panose="020B0604030504040204" pitchFamily="50" charset="-128"/>
              <a:ea typeface="Meiryo UI" panose="020B0604030504040204" pitchFamily="50" charset="-128"/>
            </a:endParaRPr>
          </a:p>
        </p:txBody>
      </p:sp>
      <p:sp>
        <p:nvSpPr>
          <p:cNvPr id="3" name="テキスト プレースホルダー 2">
            <a:extLst>
              <a:ext uri="{FF2B5EF4-FFF2-40B4-BE49-F238E27FC236}">
                <a16:creationId xmlns:a16="http://schemas.microsoft.com/office/drawing/2014/main" id="{D90E48C6-5687-4991-B51E-0ECEA711B8DD}"/>
              </a:ext>
            </a:extLst>
          </p:cNvPr>
          <p:cNvSpPr>
            <a:spLocks noGrp="1"/>
          </p:cNvSpPr>
          <p:nvPr>
            <p:ph type="body" sz="quarter" idx="20"/>
          </p:nvPr>
        </p:nvSpPr>
        <p:spPr/>
        <p:txBody>
          <a:bodyPr/>
          <a:lstStyle/>
          <a:p>
            <a:r>
              <a:rPr kumimoji="1" lang="ja-JP" altLang="en-US" dirty="0">
                <a:latin typeface="Meiryo UI" panose="020B0604030504040204" pitchFamily="50" charset="-128"/>
                <a:ea typeface="Meiryo UI" panose="020B0604030504040204" pitchFamily="50" charset="-128"/>
              </a:rPr>
              <a:t>グレード</a:t>
            </a:r>
            <a:r>
              <a:rPr kumimoji="1" lang="en-US" altLang="ja-JP" dirty="0">
                <a:latin typeface="+mn-lt"/>
                <a:ea typeface="Meiryo UI" panose="020B0604030504040204" pitchFamily="50" charset="-128"/>
              </a:rPr>
              <a:t>0</a:t>
            </a:r>
            <a:endParaRPr kumimoji="1" lang="ja-JP" altLang="en-US" dirty="0">
              <a:latin typeface="+mn-lt"/>
              <a:ea typeface="Meiryo UI" panose="020B0604030504040204" pitchFamily="50" charset="-128"/>
            </a:endParaRPr>
          </a:p>
        </p:txBody>
      </p:sp>
      <p:sp>
        <p:nvSpPr>
          <p:cNvPr id="4" name="テキスト プレースホルダー 3">
            <a:extLst>
              <a:ext uri="{FF2B5EF4-FFF2-40B4-BE49-F238E27FC236}">
                <a16:creationId xmlns:a16="http://schemas.microsoft.com/office/drawing/2014/main" id="{18661B8A-A026-4D05-BBF5-3130788A706A}"/>
              </a:ext>
            </a:extLst>
          </p:cNvPr>
          <p:cNvSpPr>
            <a:spLocks noGrp="1"/>
          </p:cNvSpPr>
          <p:nvPr>
            <p:ph type="body" sz="quarter" idx="21"/>
          </p:nvPr>
        </p:nvSpPr>
        <p:spPr/>
        <p:txBody>
          <a:bodyPr/>
          <a:lstStyle/>
          <a:p>
            <a:pPr marL="0" indent="0">
              <a:buNone/>
            </a:pPr>
            <a:r>
              <a:rPr kumimoji="1" lang="ja-JP" altLang="en-US" dirty="0">
                <a:latin typeface="Meiryo UI" panose="020B0604030504040204" pitchFamily="50" charset="-128"/>
                <a:ea typeface="Meiryo UI" panose="020B0604030504040204" pitchFamily="50" charset="-128"/>
              </a:rPr>
              <a:t>無症状</a:t>
            </a:r>
          </a:p>
        </p:txBody>
      </p:sp>
      <p:sp>
        <p:nvSpPr>
          <p:cNvPr id="5" name="テキスト プレースホルダー 4">
            <a:extLst>
              <a:ext uri="{FF2B5EF4-FFF2-40B4-BE49-F238E27FC236}">
                <a16:creationId xmlns:a16="http://schemas.microsoft.com/office/drawing/2014/main" id="{CB52E11C-97E3-4B0A-A3FC-D81DD0E5B665}"/>
              </a:ext>
            </a:extLst>
          </p:cNvPr>
          <p:cNvSpPr>
            <a:spLocks noGrp="1"/>
          </p:cNvSpPr>
          <p:nvPr>
            <p:ph type="body" sz="quarter" idx="22"/>
          </p:nvPr>
        </p:nvSpPr>
        <p:spPr/>
        <p:txBody>
          <a:bodyPr/>
          <a:lstStyle/>
          <a:p>
            <a:r>
              <a:rPr kumimoji="1" lang="ja-JP" altLang="en-US" dirty="0">
                <a:latin typeface="Meiryo UI" panose="020B0604030504040204" pitchFamily="50" charset="-128"/>
                <a:ea typeface="Meiryo UI" panose="020B0604030504040204" pitchFamily="50" charset="-128"/>
              </a:rPr>
              <a:t>グレード</a:t>
            </a:r>
            <a:r>
              <a:rPr kumimoji="1" lang="en-US" altLang="ja-JP" dirty="0">
                <a:latin typeface="+mn-lt"/>
                <a:ea typeface="Meiryo UI" panose="020B0604030504040204" pitchFamily="50" charset="-128"/>
              </a:rPr>
              <a:t>1</a:t>
            </a:r>
            <a:endParaRPr kumimoji="1" lang="ja-JP" altLang="en-US" dirty="0">
              <a:latin typeface="+mn-lt"/>
              <a:ea typeface="Meiryo UI" panose="020B0604030504040204" pitchFamily="50" charset="-128"/>
            </a:endParaRPr>
          </a:p>
        </p:txBody>
      </p:sp>
      <p:sp>
        <p:nvSpPr>
          <p:cNvPr id="6" name="テキスト プレースホルダー 5">
            <a:extLst>
              <a:ext uri="{FF2B5EF4-FFF2-40B4-BE49-F238E27FC236}">
                <a16:creationId xmlns:a16="http://schemas.microsoft.com/office/drawing/2014/main" id="{45483E25-CC9E-4C57-80DA-C84E3E786310}"/>
              </a:ext>
            </a:extLst>
          </p:cNvPr>
          <p:cNvSpPr>
            <a:spLocks noGrp="1"/>
          </p:cNvSpPr>
          <p:nvPr>
            <p:ph type="body" sz="quarter" idx="23"/>
          </p:nvPr>
        </p:nvSpPr>
        <p:spPr/>
        <p:txBody>
          <a:bodyPr/>
          <a:lstStyle/>
          <a:p>
            <a:pPr marL="0" indent="0">
              <a:buNone/>
            </a:pPr>
            <a:r>
              <a:rPr kumimoji="1" lang="ja-JP" altLang="en-US" dirty="0">
                <a:latin typeface="Meiryo UI" panose="020B0604030504040204" pitchFamily="50" charset="-128"/>
                <a:ea typeface="Meiryo UI" panose="020B0604030504040204" pitchFamily="50" charset="-128"/>
              </a:rPr>
              <a:t>刺入部に発赤</a:t>
            </a:r>
            <a:endParaRPr kumimoji="1" lang="en-US" altLang="ja-JP" dirty="0">
              <a:latin typeface="Meiryo UI" panose="020B0604030504040204" pitchFamily="50" charset="-128"/>
              <a:ea typeface="Meiryo UI" panose="020B0604030504040204" pitchFamily="50" charset="-128"/>
            </a:endParaRPr>
          </a:p>
          <a:p>
            <a:pPr marL="0" indent="0">
              <a:buNone/>
            </a:pPr>
            <a:r>
              <a:rPr kumimoji="1" lang="ja-JP" altLang="en-US" dirty="0">
                <a:latin typeface="Meiryo UI" panose="020B0604030504040204" pitchFamily="50" charset="-128"/>
                <a:ea typeface="Meiryo UI" panose="020B0604030504040204" pitchFamily="50" charset="-128"/>
              </a:rPr>
              <a:t>（痛みの有無は問わない）</a:t>
            </a:r>
          </a:p>
        </p:txBody>
      </p:sp>
      <p:sp>
        <p:nvSpPr>
          <p:cNvPr id="7" name="テキスト プレースホルダー 6">
            <a:extLst>
              <a:ext uri="{FF2B5EF4-FFF2-40B4-BE49-F238E27FC236}">
                <a16:creationId xmlns:a16="http://schemas.microsoft.com/office/drawing/2014/main" id="{021A1780-EC2F-42CB-88EE-3F08368E125C}"/>
              </a:ext>
            </a:extLst>
          </p:cNvPr>
          <p:cNvSpPr>
            <a:spLocks noGrp="1"/>
          </p:cNvSpPr>
          <p:nvPr>
            <p:ph type="body" sz="quarter" idx="24"/>
          </p:nvPr>
        </p:nvSpPr>
        <p:spPr/>
        <p:txBody>
          <a:bodyPr/>
          <a:lstStyle/>
          <a:p>
            <a:r>
              <a:rPr kumimoji="1" lang="ja-JP" altLang="en-US" dirty="0">
                <a:latin typeface="Meiryo UI" panose="020B0604030504040204" pitchFamily="50" charset="-128"/>
                <a:ea typeface="Meiryo UI" panose="020B0604030504040204" pitchFamily="50" charset="-128"/>
              </a:rPr>
              <a:t>グレード</a:t>
            </a:r>
            <a:r>
              <a:rPr kumimoji="1" lang="en-US" altLang="ja-JP" dirty="0">
                <a:latin typeface="+mn-lt"/>
                <a:ea typeface="Meiryo UI" panose="020B0604030504040204" pitchFamily="50" charset="-128"/>
              </a:rPr>
              <a:t>2</a:t>
            </a:r>
            <a:endParaRPr kumimoji="1" lang="ja-JP" altLang="en-US" dirty="0">
              <a:latin typeface="+mn-lt"/>
              <a:ea typeface="Meiryo UI" panose="020B0604030504040204" pitchFamily="50" charset="-128"/>
            </a:endParaRPr>
          </a:p>
        </p:txBody>
      </p:sp>
      <p:sp>
        <p:nvSpPr>
          <p:cNvPr id="8" name="テキスト プレースホルダー 7">
            <a:extLst>
              <a:ext uri="{FF2B5EF4-FFF2-40B4-BE49-F238E27FC236}">
                <a16:creationId xmlns:a16="http://schemas.microsoft.com/office/drawing/2014/main" id="{91F6F498-F0E1-451F-ADAC-135EA8C2FE5A}"/>
              </a:ext>
            </a:extLst>
          </p:cNvPr>
          <p:cNvSpPr>
            <a:spLocks noGrp="1"/>
          </p:cNvSpPr>
          <p:nvPr>
            <p:ph type="body" sz="quarter" idx="25"/>
          </p:nvPr>
        </p:nvSpPr>
        <p:spPr/>
        <p:txBody>
          <a:bodyPr/>
          <a:lstStyle/>
          <a:p>
            <a:r>
              <a:rPr kumimoji="1" lang="ja-JP" altLang="en-US" dirty="0">
                <a:latin typeface="Meiryo UI" panose="020B0604030504040204" pitchFamily="50" charset="-128"/>
                <a:ea typeface="Meiryo UI" panose="020B0604030504040204" pitchFamily="50" charset="-128"/>
              </a:rPr>
              <a:t>刺入部に（発赤もしくは腫脹）を伴う痛み</a:t>
            </a:r>
          </a:p>
        </p:txBody>
      </p:sp>
      <p:sp>
        <p:nvSpPr>
          <p:cNvPr id="9" name="テキスト プレースホルダー 8">
            <a:extLst>
              <a:ext uri="{FF2B5EF4-FFF2-40B4-BE49-F238E27FC236}">
                <a16:creationId xmlns:a16="http://schemas.microsoft.com/office/drawing/2014/main" id="{8FB7328E-DC4F-4979-A0A6-B353AAB9078B}"/>
              </a:ext>
            </a:extLst>
          </p:cNvPr>
          <p:cNvSpPr>
            <a:spLocks noGrp="1"/>
          </p:cNvSpPr>
          <p:nvPr>
            <p:ph type="body" sz="quarter" idx="26"/>
          </p:nvPr>
        </p:nvSpPr>
        <p:spPr/>
        <p:txBody>
          <a:bodyPr/>
          <a:lstStyle/>
          <a:p>
            <a:r>
              <a:rPr kumimoji="1" lang="ja-JP" altLang="en-US" dirty="0">
                <a:latin typeface="Meiryo UI" panose="020B0604030504040204" pitchFamily="50" charset="-128"/>
                <a:ea typeface="Meiryo UI" panose="020B0604030504040204" pitchFamily="50" charset="-128"/>
              </a:rPr>
              <a:t>グレード</a:t>
            </a:r>
            <a:r>
              <a:rPr kumimoji="1" lang="en-US" altLang="ja-JP" dirty="0">
                <a:latin typeface="+mn-lt"/>
                <a:ea typeface="Meiryo UI" panose="020B0604030504040204" pitchFamily="50" charset="-128"/>
              </a:rPr>
              <a:t>3</a:t>
            </a:r>
            <a:endParaRPr kumimoji="1" lang="ja-JP" altLang="en-US" dirty="0">
              <a:latin typeface="+mn-lt"/>
              <a:ea typeface="Meiryo UI" panose="020B0604030504040204" pitchFamily="50" charset="-128"/>
            </a:endParaRPr>
          </a:p>
        </p:txBody>
      </p:sp>
      <p:sp>
        <p:nvSpPr>
          <p:cNvPr id="10" name="テキスト プレースホルダー 9">
            <a:extLst>
              <a:ext uri="{FF2B5EF4-FFF2-40B4-BE49-F238E27FC236}">
                <a16:creationId xmlns:a16="http://schemas.microsoft.com/office/drawing/2014/main" id="{3516B7E8-0619-4B93-A41C-DDE73931B2E5}"/>
              </a:ext>
            </a:extLst>
          </p:cNvPr>
          <p:cNvSpPr>
            <a:spLocks noGrp="1"/>
          </p:cNvSpPr>
          <p:nvPr>
            <p:ph type="body" sz="quarter" idx="27"/>
          </p:nvPr>
        </p:nvSpPr>
        <p:spPr/>
        <p:txBody>
          <a:bodyPr/>
          <a:lstStyle/>
          <a:p>
            <a:r>
              <a:rPr kumimoji="1" lang="ja-JP" altLang="en-US" dirty="0">
                <a:latin typeface="Meiryo UI" panose="020B0604030504040204" pitchFamily="50" charset="-128"/>
                <a:ea typeface="Meiryo UI" panose="020B0604030504040204" pitchFamily="50" charset="-128"/>
              </a:rPr>
              <a:t>刺入部に（発赤もしくは腫脹）を伴う痛みあり、赤い策条、策条硬結が蝕知可能</a:t>
            </a:r>
          </a:p>
        </p:txBody>
      </p:sp>
      <p:sp>
        <p:nvSpPr>
          <p:cNvPr id="11" name="テキスト プレースホルダー 10">
            <a:extLst>
              <a:ext uri="{FF2B5EF4-FFF2-40B4-BE49-F238E27FC236}">
                <a16:creationId xmlns:a16="http://schemas.microsoft.com/office/drawing/2014/main" id="{DB0AECF8-7A31-4FF9-8A93-7BCD779F2EFD}"/>
              </a:ext>
            </a:extLst>
          </p:cNvPr>
          <p:cNvSpPr>
            <a:spLocks noGrp="1"/>
          </p:cNvSpPr>
          <p:nvPr>
            <p:ph type="body" sz="quarter" idx="28"/>
          </p:nvPr>
        </p:nvSpPr>
        <p:spPr/>
        <p:txBody>
          <a:bodyPr/>
          <a:lstStyle/>
          <a:p>
            <a:r>
              <a:rPr kumimoji="1" lang="ja-JP" altLang="en-US" dirty="0">
                <a:latin typeface="Meiryo UI" panose="020B0604030504040204" pitchFamily="50" charset="-128"/>
                <a:ea typeface="Meiryo UI" panose="020B0604030504040204" pitchFamily="50" charset="-128"/>
              </a:rPr>
              <a:t>グレード</a:t>
            </a:r>
            <a:r>
              <a:rPr kumimoji="1" lang="en-US" altLang="ja-JP" dirty="0">
                <a:latin typeface="+mn-lt"/>
                <a:ea typeface="Meiryo UI" panose="020B0604030504040204" pitchFamily="50" charset="-128"/>
              </a:rPr>
              <a:t>4</a:t>
            </a:r>
            <a:endParaRPr kumimoji="1" lang="ja-JP" altLang="en-US" dirty="0">
              <a:latin typeface="+mn-lt"/>
              <a:ea typeface="Meiryo UI" panose="020B0604030504040204" pitchFamily="50" charset="-128"/>
            </a:endParaRPr>
          </a:p>
        </p:txBody>
      </p:sp>
      <p:sp>
        <p:nvSpPr>
          <p:cNvPr id="12" name="テキスト プレースホルダー 11">
            <a:extLst>
              <a:ext uri="{FF2B5EF4-FFF2-40B4-BE49-F238E27FC236}">
                <a16:creationId xmlns:a16="http://schemas.microsoft.com/office/drawing/2014/main" id="{562970B4-FC95-461D-B638-CD29CE80683E}"/>
              </a:ext>
            </a:extLst>
          </p:cNvPr>
          <p:cNvSpPr>
            <a:spLocks noGrp="1"/>
          </p:cNvSpPr>
          <p:nvPr>
            <p:ph type="body" sz="quarter" idx="29"/>
          </p:nvPr>
        </p:nvSpPr>
        <p:spPr/>
        <p:txBody>
          <a:bodyPr/>
          <a:lstStyle/>
          <a:p>
            <a:r>
              <a:rPr kumimoji="1" lang="ja-JP" altLang="en-US" dirty="0">
                <a:latin typeface="Meiryo UI" panose="020B0604030504040204" pitchFamily="50" charset="-128"/>
                <a:ea typeface="Meiryo UI" panose="020B0604030504040204" pitchFamily="50" charset="-128"/>
              </a:rPr>
              <a:t>刺入部に（発赤もしくは腫脹）を伴う痛みあり、赤い策条、長さ</a:t>
            </a:r>
            <a:r>
              <a:rPr kumimoji="1" lang="en-US" altLang="ja-JP" dirty="0">
                <a:latin typeface="+mn-lt"/>
                <a:ea typeface="Meiryo UI" panose="020B0604030504040204" pitchFamily="50" charset="-128"/>
              </a:rPr>
              <a:t>2.5cm</a:t>
            </a:r>
            <a:r>
              <a:rPr kumimoji="1" lang="ja-JP" altLang="en-US" dirty="0">
                <a:latin typeface="Meiryo UI" panose="020B0604030504040204" pitchFamily="50" charset="-128"/>
                <a:ea typeface="Meiryo UI" panose="020B0604030504040204" pitchFamily="50" charset="-128"/>
              </a:rPr>
              <a:t>以上の策条硬結が蝕知可能、排膿あり</a:t>
            </a:r>
          </a:p>
        </p:txBody>
      </p:sp>
      <p:sp>
        <p:nvSpPr>
          <p:cNvPr id="13" name="テキスト プレースホルダー 12">
            <a:extLst>
              <a:ext uri="{FF2B5EF4-FFF2-40B4-BE49-F238E27FC236}">
                <a16:creationId xmlns:a16="http://schemas.microsoft.com/office/drawing/2014/main" id="{388F4846-B346-4B93-A052-EB9741A30F8D}"/>
              </a:ext>
            </a:extLst>
          </p:cNvPr>
          <p:cNvSpPr>
            <a:spLocks noGrp="1"/>
          </p:cNvSpPr>
          <p:nvPr>
            <p:ph type="body" sz="quarter" idx="10"/>
          </p:nvPr>
        </p:nvSpPr>
        <p:spPr/>
        <p:txBody>
          <a:bodyPr/>
          <a:lstStyle/>
          <a:p>
            <a:r>
              <a:rPr kumimoji="1" lang="ja-JP" altLang="en-US" sz="4800" dirty="0">
                <a:latin typeface="Meiryo UI" panose="020B0604030504040204" pitchFamily="50" charset="-128"/>
                <a:ea typeface="Meiryo UI" panose="020B0604030504040204" pitchFamily="50" charset="-128"/>
              </a:rPr>
              <a:t>静脈炎スケール</a:t>
            </a:r>
          </a:p>
        </p:txBody>
      </p:sp>
      <p:pic>
        <p:nvPicPr>
          <p:cNvPr id="14" name="Picture 6">
            <a:extLst>
              <a:ext uri="{FF2B5EF4-FFF2-40B4-BE49-F238E27FC236}">
                <a16:creationId xmlns:a16="http://schemas.microsoft.com/office/drawing/2014/main" id="{1B2036F6-2A42-4BF1-82AB-8B9FF3570E9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86056" y="6133355"/>
            <a:ext cx="2391171" cy="1110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a:extLst>
              <a:ext uri="{FF2B5EF4-FFF2-40B4-BE49-F238E27FC236}">
                <a16:creationId xmlns:a16="http://schemas.microsoft.com/office/drawing/2014/main" id="{56C7C67D-6D24-4D60-B393-33B32545DA4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52586" y="6093846"/>
            <a:ext cx="2453944" cy="1110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a:extLst>
              <a:ext uri="{FF2B5EF4-FFF2-40B4-BE49-F238E27FC236}">
                <a16:creationId xmlns:a16="http://schemas.microsoft.com/office/drawing/2014/main" id="{1FD824F2-6098-4849-84B9-6CC18963C10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72269" y="5930144"/>
            <a:ext cx="2391171" cy="114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a:extLst>
              <a:ext uri="{FF2B5EF4-FFF2-40B4-BE49-F238E27FC236}">
                <a16:creationId xmlns:a16="http://schemas.microsoft.com/office/drawing/2014/main" id="{E8E29800-8D0D-4799-BEDB-BB0737C104A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162651" y="5979704"/>
            <a:ext cx="2341465" cy="1058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テキスト ボックス 10">
            <a:extLst>
              <a:ext uri="{FF2B5EF4-FFF2-40B4-BE49-F238E27FC236}">
                <a16:creationId xmlns:a16="http://schemas.microsoft.com/office/drawing/2014/main" id="{EE38B7BB-8C29-427B-8215-15DFD195AEC3}"/>
              </a:ext>
            </a:extLst>
          </p:cNvPr>
          <p:cNvSpPr txBox="1">
            <a:spLocks noChangeArrowheads="1"/>
          </p:cNvSpPr>
          <p:nvPr/>
        </p:nvSpPr>
        <p:spPr bwMode="auto">
          <a:xfrm>
            <a:off x="3517397" y="2674373"/>
            <a:ext cx="6635874" cy="400050"/>
          </a:xfrm>
          <a:prstGeom prst="rect">
            <a:avLst/>
          </a:prstGeom>
          <a:solidFill>
            <a:srgbClr val="E41F35"/>
          </a:solidFill>
          <a:ln w="9525">
            <a:noFill/>
            <a:miter lim="800000"/>
            <a:headEnd/>
            <a:tailEnd/>
          </a:ln>
        </p:spPr>
        <p:txBody>
          <a:bodyPr wrap="square">
            <a:spAutoFit/>
          </a:bodyPr>
          <a:lstStyle/>
          <a:p>
            <a:pPr algn="ctr"/>
            <a:r>
              <a:rPr kumimoji="1" lang="ja-JP" altLang="en-US" sz="2000" b="1" dirty="0">
                <a:solidFill>
                  <a:schemeClr val="bg1"/>
                </a:solidFill>
                <a:latin typeface="+mn-ea"/>
                <a:ea typeface="Meiryo UI" panose="020B0604030504040204" pitchFamily="50" charset="-128"/>
                <a:cs typeface="Meiryo UI" panose="020B0604030504040204" pitchFamily="50" charset="-128"/>
              </a:rPr>
              <a:t>刺入部の観察項目：発赤、腫脹、疼痛、硬結、排膿の有無</a:t>
            </a:r>
          </a:p>
        </p:txBody>
      </p:sp>
      <p:sp>
        <p:nvSpPr>
          <p:cNvPr id="19" name="テキスト ボックス 9">
            <a:extLst>
              <a:ext uri="{FF2B5EF4-FFF2-40B4-BE49-F238E27FC236}">
                <a16:creationId xmlns:a16="http://schemas.microsoft.com/office/drawing/2014/main" id="{D45A4E54-6B26-49E0-8212-B6AF46E329AC}"/>
              </a:ext>
            </a:extLst>
          </p:cNvPr>
          <p:cNvSpPr txBox="1">
            <a:spLocks noChangeArrowheads="1"/>
          </p:cNvSpPr>
          <p:nvPr/>
        </p:nvSpPr>
        <p:spPr bwMode="auto">
          <a:xfrm>
            <a:off x="9305724" y="7452735"/>
            <a:ext cx="3410938" cy="415498"/>
          </a:xfrm>
          <a:prstGeom prst="rect">
            <a:avLst/>
          </a:prstGeom>
          <a:noFill/>
          <a:ln w="9525">
            <a:noFill/>
            <a:miter lim="800000"/>
            <a:headEnd/>
            <a:tailEnd/>
          </a:ln>
        </p:spPr>
        <p:txBody>
          <a:bodyPr wrap="square">
            <a:spAutoFit/>
          </a:bodyPr>
          <a:lstStyle/>
          <a:p>
            <a:pPr>
              <a:defRPr/>
            </a:pPr>
            <a:r>
              <a:rPr kumimoji="1" lang="en-US" altLang="ja-JP" sz="1050" dirty="0">
                <a:latin typeface="Meiryo UI" panose="020B0604030504040204" pitchFamily="50" charset="-128"/>
                <a:ea typeface="Meiryo UI" panose="020B0604030504040204" pitchFamily="50" charset="-128"/>
                <a:cs typeface="Meiryo UI" panose="020B0604030504040204" pitchFamily="50" charset="-128"/>
              </a:rPr>
              <a:t>INS</a:t>
            </a: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（米国輸液看護師協会　輸液看護基準）</a:t>
            </a:r>
            <a:endParaRPr kumimoji="1"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defRPr/>
            </a:pP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イラスト：上記を元に弊社にて作成</a:t>
            </a:r>
          </a:p>
        </p:txBody>
      </p:sp>
    </p:spTree>
    <p:extLst>
      <p:ext uri="{BB962C8B-B14F-4D97-AF65-F5344CB8AC3E}">
        <p14:creationId xmlns:p14="http://schemas.microsoft.com/office/powerpoint/2010/main" val="2244044620"/>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5040D37A-5371-463B-A687-75F57BF7968C}"/>
              </a:ext>
            </a:extLst>
          </p:cNvPr>
          <p:cNvSpPr>
            <a:spLocks noGrp="1"/>
          </p:cNvSpPr>
          <p:nvPr>
            <p:ph type="body" sz="quarter" idx="11"/>
          </p:nvPr>
        </p:nvSpPr>
        <p:spPr/>
        <p:txBody>
          <a:bodyPr/>
          <a:lstStyle/>
          <a:p>
            <a:r>
              <a:rPr kumimoji="1" lang="ja-JP" altLang="en-US" dirty="0">
                <a:latin typeface="Meiryo UI" panose="020B0604030504040204" pitchFamily="50" charset="-128"/>
                <a:ea typeface="Meiryo UI" panose="020B0604030504040204" pitchFamily="50" charset="-128"/>
              </a:rPr>
              <a:t>静脈炎対策</a:t>
            </a:r>
          </a:p>
        </p:txBody>
      </p:sp>
      <p:sp>
        <p:nvSpPr>
          <p:cNvPr id="3" name="テキスト プレースホルダー 2">
            <a:extLst>
              <a:ext uri="{FF2B5EF4-FFF2-40B4-BE49-F238E27FC236}">
                <a16:creationId xmlns:a16="http://schemas.microsoft.com/office/drawing/2014/main" id="{5554BBE4-E08A-4908-B354-58569577A799}"/>
              </a:ext>
            </a:extLst>
          </p:cNvPr>
          <p:cNvSpPr>
            <a:spLocks noGrp="1"/>
          </p:cNvSpPr>
          <p:nvPr>
            <p:ph type="body" sz="quarter" idx="12"/>
          </p:nvPr>
        </p:nvSpPr>
        <p:spPr/>
        <p:txBody>
          <a:bodyPr/>
          <a:lstStyle/>
          <a:p>
            <a:endParaRPr kumimoji="1" lang="ja-JP" altLang="en-US"/>
          </a:p>
        </p:txBody>
      </p:sp>
      <p:sp>
        <p:nvSpPr>
          <p:cNvPr id="4" name="テキスト プレースホルダー 3">
            <a:extLst>
              <a:ext uri="{FF2B5EF4-FFF2-40B4-BE49-F238E27FC236}">
                <a16:creationId xmlns:a16="http://schemas.microsoft.com/office/drawing/2014/main" id="{338E034C-2C23-4E76-9292-B9D6DE63E7A1}"/>
              </a:ext>
            </a:extLst>
          </p:cNvPr>
          <p:cNvSpPr>
            <a:spLocks noGrp="1"/>
          </p:cNvSpPr>
          <p:nvPr>
            <p:ph type="body" sz="quarter" idx="15"/>
          </p:nvPr>
        </p:nvSpPr>
        <p:spPr/>
        <p:txBody>
          <a:bodyPr/>
          <a:lstStyle/>
          <a:p>
            <a:endParaRPr kumimoji="1" lang="ja-JP" altLang="en-US"/>
          </a:p>
        </p:txBody>
      </p:sp>
      <p:sp>
        <p:nvSpPr>
          <p:cNvPr id="5" name="テキスト プレースホルダー 4">
            <a:extLst>
              <a:ext uri="{FF2B5EF4-FFF2-40B4-BE49-F238E27FC236}">
                <a16:creationId xmlns:a16="http://schemas.microsoft.com/office/drawing/2014/main" id="{05DB11C0-3AAF-44FC-B2E0-08A20168B973}"/>
              </a:ext>
            </a:extLst>
          </p:cNvPr>
          <p:cNvSpPr>
            <a:spLocks noGrp="1"/>
          </p:cNvSpPr>
          <p:nvPr>
            <p:ph type="body" sz="quarter" idx="16"/>
          </p:nvPr>
        </p:nvSpPr>
        <p:spPr/>
        <p:txBody>
          <a:bodyPr/>
          <a:lstStyle/>
          <a:p>
            <a:pPr>
              <a:buClr>
                <a:schemeClr val="tx1"/>
              </a:buClr>
            </a:pPr>
            <a:r>
              <a:rPr kumimoji="1" lang="en-US" altLang="ja-JP" sz="2800" dirty="0"/>
              <a:t>PICC</a:t>
            </a:r>
            <a:r>
              <a:rPr kumimoji="1" lang="ja-JP" altLang="en-US" sz="2800" dirty="0">
                <a:latin typeface="Meiryo UI" panose="020B0604030504040204" pitchFamily="50" charset="-128"/>
                <a:ea typeface="Meiryo UI" panose="020B0604030504040204" pitchFamily="50" charset="-128"/>
              </a:rPr>
              <a:t>挿入部の発赤、腫脹、疼痛、硬結、排膿の観察を行う</a:t>
            </a:r>
          </a:p>
          <a:p>
            <a:pPr>
              <a:buClr>
                <a:schemeClr val="tx1"/>
              </a:buClr>
            </a:pPr>
            <a:r>
              <a:rPr kumimoji="1" lang="en-US" altLang="ja-JP" sz="2800" dirty="0"/>
              <a:t>PICC</a:t>
            </a:r>
            <a:r>
              <a:rPr kumimoji="1" lang="ja-JP" altLang="en-US" sz="2800" dirty="0">
                <a:latin typeface="Meiryo UI" panose="020B0604030504040204" pitchFamily="50" charset="-128"/>
                <a:ea typeface="Meiryo UI" panose="020B0604030504040204" pitchFamily="50" charset="-128"/>
              </a:rPr>
              <a:t>による静脈炎の発生率は</a:t>
            </a:r>
            <a:r>
              <a:rPr kumimoji="1" lang="en-US" altLang="ja-JP" sz="2800" dirty="0"/>
              <a:t>9.7</a:t>
            </a:r>
            <a:r>
              <a:rPr kumimoji="1" lang="ja-JP" altLang="en-US" sz="2800" dirty="0"/>
              <a:t>～</a:t>
            </a:r>
            <a:r>
              <a:rPr kumimoji="1" lang="en-US" altLang="ja-JP" sz="2800" dirty="0"/>
              <a:t>11</a:t>
            </a:r>
            <a:r>
              <a:rPr kumimoji="1" lang="ja-JP" altLang="en-US" sz="2800" dirty="0"/>
              <a:t>％</a:t>
            </a:r>
            <a:r>
              <a:rPr kumimoji="1" lang="ja-JP" altLang="en-US" sz="2800" dirty="0">
                <a:latin typeface="Meiryo UI" panose="020B0604030504040204" pitchFamily="50" charset="-128"/>
                <a:ea typeface="Meiryo UI" panose="020B0604030504040204" pitchFamily="50" charset="-128"/>
              </a:rPr>
              <a:t>の割合で発生</a:t>
            </a:r>
          </a:p>
          <a:p>
            <a:pPr>
              <a:buClr>
                <a:schemeClr val="tx1"/>
              </a:buClr>
            </a:pPr>
            <a:r>
              <a:rPr kumimoji="1" lang="ja-JP" altLang="en-US" sz="2800" dirty="0">
                <a:latin typeface="Meiryo UI" panose="020B0604030504040204" pitchFamily="50" charset="-128"/>
                <a:ea typeface="Meiryo UI" panose="020B0604030504040204" pitchFamily="50" charset="-128"/>
              </a:rPr>
              <a:t>できるだけ上腕から挿入する</a:t>
            </a:r>
          </a:p>
          <a:p>
            <a:pPr>
              <a:buClr>
                <a:schemeClr val="tx1"/>
              </a:buClr>
            </a:pPr>
            <a:r>
              <a:rPr kumimoji="1" lang="ja-JP" altLang="en-US" sz="2800" dirty="0">
                <a:latin typeface="Meiryo UI" panose="020B0604030504040204" pitchFamily="50" charset="-128"/>
                <a:ea typeface="Meiryo UI" panose="020B0604030504040204" pitchFamily="50" charset="-128"/>
              </a:rPr>
              <a:t>比較的細いカテーテルを使用、尺側皮静脈からの挿入、刺入部の操作や動きがないと静脈炎の発生が少ないという報告がある</a:t>
            </a:r>
          </a:p>
          <a:p>
            <a:pPr>
              <a:buClr>
                <a:schemeClr val="tx1"/>
              </a:buClr>
            </a:pPr>
            <a:endParaRPr kumimoji="1" lang="ja-JP" altLang="en-US" sz="2800" dirty="0"/>
          </a:p>
        </p:txBody>
      </p:sp>
      <p:sp>
        <p:nvSpPr>
          <p:cNvPr id="6" name="テキスト ボックス 5">
            <a:extLst>
              <a:ext uri="{FF2B5EF4-FFF2-40B4-BE49-F238E27FC236}">
                <a16:creationId xmlns:a16="http://schemas.microsoft.com/office/drawing/2014/main" id="{1607A036-FBCA-484C-9A6C-A04DDD2618CD}"/>
              </a:ext>
            </a:extLst>
          </p:cNvPr>
          <p:cNvSpPr txBox="1"/>
          <p:nvPr/>
        </p:nvSpPr>
        <p:spPr>
          <a:xfrm>
            <a:off x="5840822" y="6520274"/>
            <a:ext cx="7192995" cy="261610"/>
          </a:xfrm>
          <a:prstGeom prst="rect">
            <a:avLst/>
          </a:prstGeom>
          <a:noFill/>
        </p:spPr>
        <p:txBody>
          <a:bodyPr wrap="none" rtlCol="0">
            <a:spAutoFit/>
          </a:bodyPr>
          <a:lstStyle/>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必ずうまくいく！</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PICC</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監修 徳嶺譲芳　編集 金井理一郎 協力 一般社団法人医療安全全国共同行動 羊土社　</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p109</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990007473"/>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9389188D-F08C-48D3-8244-C49CE6A41727}"/>
              </a:ext>
            </a:extLst>
          </p:cNvPr>
          <p:cNvSpPr>
            <a:spLocks noGrp="1"/>
          </p:cNvSpPr>
          <p:nvPr>
            <p:ph type="body" sz="quarter" idx="11"/>
          </p:nvPr>
        </p:nvSpPr>
        <p:spPr/>
        <p:txBody>
          <a:bodyPr/>
          <a:lstStyle/>
          <a:p>
            <a:r>
              <a:rPr lang="ja-JP" altLang="en-US" dirty="0"/>
              <a:t>まとめ</a:t>
            </a:r>
          </a:p>
        </p:txBody>
      </p:sp>
      <p:sp>
        <p:nvSpPr>
          <p:cNvPr id="5" name="テキスト プレースホルダー 4">
            <a:extLst>
              <a:ext uri="{FF2B5EF4-FFF2-40B4-BE49-F238E27FC236}">
                <a16:creationId xmlns:a16="http://schemas.microsoft.com/office/drawing/2014/main" id="{0741ECCC-D426-4D70-BD44-F20B99A3D7FC}"/>
              </a:ext>
            </a:extLst>
          </p:cNvPr>
          <p:cNvSpPr>
            <a:spLocks noGrp="1"/>
          </p:cNvSpPr>
          <p:nvPr>
            <p:ph type="body" sz="quarter" idx="12"/>
          </p:nvPr>
        </p:nvSpPr>
        <p:spPr/>
        <p:txBody>
          <a:bodyPr/>
          <a:lstStyle/>
          <a:p>
            <a:endParaRPr lang="ja-JP" altLang="en-US"/>
          </a:p>
        </p:txBody>
      </p:sp>
      <p:sp>
        <p:nvSpPr>
          <p:cNvPr id="6" name="テキスト プレースホルダー 5">
            <a:extLst>
              <a:ext uri="{FF2B5EF4-FFF2-40B4-BE49-F238E27FC236}">
                <a16:creationId xmlns:a16="http://schemas.microsoft.com/office/drawing/2014/main" id="{C7CB8479-35F0-42FA-AE0C-FA4C75C39859}"/>
              </a:ext>
            </a:extLst>
          </p:cNvPr>
          <p:cNvSpPr>
            <a:spLocks noGrp="1"/>
          </p:cNvSpPr>
          <p:nvPr>
            <p:ph type="body" sz="quarter" idx="15"/>
          </p:nvPr>
        </p:nvSpPr>
        <p:spPr/>
        <p:txBody>
          <a:bodyPr/>
          <a:lstStyle/>
          <a:p>
            <a:endParaRPr lang="ja-JP" altLang="en-US"/>
          </a:p>
        </p:txBody>
      </p:sp>
      <p:sp>
        <p:nvSpPr>
          <p:cNvPr id="7" name="テキスト プレースホルダー 6">
            <a:extLst>
              <a:ext uri="{FF2B5EF4-FFF2-40B4-BE49-F238E27FC236}">
                <a16:creationId xmlns:a16="http://schemas.microsoft.com/office/drawing/2014/main" id="{BFB5F9F4-8310-4352-B2F9-DA01FE3E2C78}"/>
              </a:ext>
            </a:extLst>
          </p:cNvPr>
          <p:cNvSpPr>
            <a:spLocks noGrp="1"/>
          </p:cNvSpPr>
          <p:nvPr>
            <p:ph type="body" sz="quarter" idx="16"/>
          </p:nvPr>
        </p:nvSpPr>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ja-JP" sz="28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PICC</a:t>
            </a:r>
            <a:r>
              <a:rPr kumimoji="0" lang="ja-JP" altLang="en-US" sz="28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は機械的合併症や感染の軽減や効果が示唆されている</a:t>
            </a:r>
            <a:endParaRPr kumimoji="0" lang="en-US" altLang="ja-JP" sz="28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ja-JP" altLang="en-US" sz="28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挿入中は、血流感染や血栓、閉塞、静脈炎がある</a:t>
            </a:r>
            <a:endParaRPr kumimoji="0" lang="en-US" altLang="ja-JP" sz="28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ja-JP" altLang="en-US" sz="28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血流感染防止対策は、有効な感染対策をバンドルとして実施</a:t>
            </a:r>
            <a:endParaRPr kumimoji="0" lang="en-US" altLang="ja-JP" sz="28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ja-JP" altLang="en-US" sz="28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静脈炎の予防は、できるだけ上腕の太い静脈へ留置する</a:t>
            </a:r>
            <a:endParaRPr kumimoji="1" lang="ja-JP" altLang="en-US" sz="28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indent="0">
              <a:buNone/>
            </a:pPr>
            <a:endParaRPr lang="ja-JP" altLang="en-US" sz="2800" dirty="0"/>
          </a:p>
        </p:txBody>
      </p:sp>
    </p:spTree>
    <p:extLst>
      <p:ext uri="{BB962C8B-B14F-4D97-AF65-F5344CB8AC3E}">
        <p14:creationId xmlns:p14="http://schemas.microsoft.com/office/powerpoint/2010/main" val="3108030241"/>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プレースホルダー 30">
            <a:extLst>
              <a:ext uri="{FF2B5EF4-FFF2-40B4-BE49-F238E27FC236}">
                <a16:creationId xmlns:a16="http://schemas.microsoft.com/office/drawing/2014/main" id="{9F59FB3E-B024-4E5C-AAEC-27CC15379E9A}"/>
              </a:ext>
            </a:extLst>
          </p:cNvPr>
          <p:cNvSpPr>
            <a:spLocks noGrp="1"/>
          </p:cNvSpPr>
          <p:nvPr>
            <p:ph type="body" sz="quarter" idx="13"/>
          </p:nvPr>
        </p:nvSpPr>
        <p:spPr/>
        <p:txBody>
          <a:bodyPr/>
          <a:lstStyle/>
          <a:p>
            <a:endParaRPr lang="ja-JP" altLang="en-US"/>
          </a:p>
        </p:txBody>
      </p:sp>
      <p:sp>
        <p:nvSpPr>
          <p:cNvPr id="5" name="テキスト プレースホルダー 4">
            <a:extLst>
              <a:ext uri="{FF2B5EF4-FFF2-40B4-BE49-F238E27FC236}">
                <a16:creationId xmlns:a16="http://schemas.microsoft.com/office/drawing/2014/main" id="{08E511FC-B1C3-4C15-AA82-823725B79B8A}"/>
              </a:ext>
            </a:extLst>
          </p:cNvPr>
          <p:cNvSpPr>
            <a:spLocks noGrp="1"/>
          </p:cNvSpPr>
          <p:nvPr>
            <p:ph type="body" sz="quarter" idx="15"/>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一般的名称：末梢静脈挿入式中心静脈用カテーテル</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販売名：</a:t>
            </a:r>
            <a:r>
              <a:rPr kumimoji="0"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PICC</a:t>
            </a:r>
            <a:r>
              <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キット</a:t>
            </a:r>
            <a:endParaRPr kumimoji="0"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医療機器認証番号：</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21900BZX00862000</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クラス分類</a:t>
            </a:r>
            <a:r>
              <a:rPr kumimoji="0" lang="zh-TW"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lang="en-US" altLang="ja-JP" sz="1800" dirty="0">
                <a:solidFill>
                  <a:prstClr val="black"/>
                </a:solidFill>
                <a:latin typeface="Meiryo UI" panose="020B0604030504040204" pitchFamily="50" charset="-128"/>
                <a:ea typeface="Meiryo UI" panose="020B0604030504040204" pitchFamily="50" charset="-128"/>
                <a:cs typeface="+mn-cs"/>
              </a:rPr>
              <a:t>Ⅳ </a:t>
            </a:r>
            <a:r>
              <a:rPr lang="ja-JP" altLang="en-US" sz="1800" dirty="0">
                <a:solidFill>
                  <a:prstClr val="black"/>
                </a:solidFill>
                <a:latin typeface="Meiryo UI" panose="020B0604030504040204" pitchFamily="50" charset="-128"/>
                <a:ea typeface="Meiryo UI" panose="020B0604030504040204" pitchFamily="50" charset="-128"/>
                <a:cs typeface="+mn-cs"/>
              </a:rPr>
              <a:t>高度</a:t>
            </a:r>
            <a:r>
              <a:rPr kumimoji="0" lang="zh-TW"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管理医療機器</a:t>
            </a:r>
            <a:endParaRPr kumimoji="1" lang="ja-JP" altLang="en-US" sz="6000" dirty="0">
              <a:latin typeface="Magneto" panose="04030805050802020D02" pitchFamily="82" charset="0"/>
            </a:endParaRPr>
          </a:p>
        </p:txBody>
      </p:sp>
      <p:sp>
        <p:nvSpPr>
          <p:cNvPr id="3" name="テキスト プレースホルダー 2">
            <a:extLst>
              <a:ext uri="{FF2B5EF4-FFF2-40B4-BE49-F238E27FC236}">
                <a16:creationId xmlns:a16="http://schemas.microsoft.com/office/drawing/2014/main" id="{2EB479B4-5DC5-4217-9C0E-920990A602D5}"/>
              </a:ext>
            </a:extLst>
          </p:cNvPr>
          <p:cNvSpPr>
            <a:spLocks noGrp="1"/>
          </p:cNvSpPr>
          <p:nvPr>
            <p:ph type="body" sz="quarter" idx="16"/>
          </p:nvPr>
        </p:nvSpPr>
        <p:spPr>
          <a:xfrm>
            <a:off x="1388577" y="4446657"/>
            <a:ext cx="6539707" cy="1268343"/>
          </a:xfrm>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alibri Light" panose="020F0302020204030204" pitchFamily="34" charset="0"/>
              </a:rPr>
              <a:t>一般的名称：末梢静脈挿入式中心静脈用カテーテル</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alibri Light" panose="020F0302020204030204" pitchFamily="34" charset="0"/>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alibri Light" panose="020F0302020204030204" pitchFamily="34" charset="0"/>
              </a:rPr>
              <a:t>販売名：</a:t>
            </a:r>
            <a:r>
              <a:rPr kumimoji="0"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alibri Light" panose="020F0302020204030204" pitchFamily="34" charset="0"/>
              </a:rPr>
              <a:t>PICC</a:t>
            </a:r>
            <a:r>
              <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alibri Light" panose="020F0302020204030204" pitchFamily="34" charset="0"/>
              </a:rPr>
              <a:t>キット</a:t>
            </a:r>
            <a:r>
              <a:rPr lang="en-US" altLang="ja-JP" sz="1800" dirty="0">
                <a:solidFill>
                  <a:prstClr val="black"/>
                </a:solidFill>
                <a:latin typeface="Meiryo UI" panose="020B0604030504040204" pitchFamily="50" charset="-128"/>
                <a:ea typeface="Meiryo UI" panose="020B0604030504040204" pitchFamily="50" charset="-128"/>
                <a:cs typeface="Calibri Light" panose="020F0302020204030204" pitchFamily="34" charset="0"/>
              </a:rPr>
              <a:t>Ⅱ</a:t>
            </a:r>
            <a:endParaRPr kumimoji="0"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alibri Light" panose="020F0302020204030204" pitchFamily="34" charset="0"/>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alibri Light" panose="020F0302020204030204" pitchFamily="34" charset="0"/>
              </a:rPr>
              <a:t>医療機器認証番号：</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alibri Light" panose="020F0302020204030204" pitchFamily="34" charset="0"/>
              </a:rPr>
              <a:t>22700BZX00109000</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alibri Light" panose="020F0302020204030204" pitchFamily="34" charset="0"/>
              </a:rPr>
              <a:t>クラス分類</a:t>
            </a:r>
            <a:r>
              <a:rPr kumimoji="0" lang="zh-TW"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alibri Light" panose="020F0302020204030204" pitchFamily="34" charset="0"/>
              </a:rPr>
              <a:t>：</a:t>
            </a:r>
            <a:r>
              <a:rPr kumimoji="0"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alibri Light" panose="020F0302020204030204" pitchFamily="34" charset="0"/>
              </a:rPr>
              <a:t>Ⅳ </a:t>
            </a:r>
            <a:r>
              <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alibri Light" panose="020F0302020204030204" pitchFamily="34" charset="0"/>
              </a:rPr>
              <a:t>高度</a:t>
            </a:r>
            <a:r>
              <a:rPr kumimoji="0" lang="zh-TW"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alibri Light" panose="020F0302020204030204" pitchFamily="34" charset="0"/>
              </a:rPr>
              <a:t>管理医療機器</a:t>
            </a:r>
            <a:endParaRPr kumimoji="1" lang="ja-JP" altLang="en-US" sz="6000" b="0" i="0" u="none" strike="noStrike" kern="1200" cap="none" spc="0" normalizeH="0" baseline="0" noProof="0" dirty="0">
              <a:ln>
                <a:noFill/>
              </a:ln>
              <a:solidFill>
                <a:prstClr val="black"/>
              </a:solidFill>
              <a:effectLst/>
              <a:uLnTx/>
              <a:uFillTx/>
              <a:latin typeface="Magneto" panose="04030805050802020D02" pitchFamily="82" charset="0"/>
              <a:ea typeface="游ゴシック" panose="020B0400000000000000" pitchFamily="50" charset="-128"/>
              <a:cs typeface="Calibri Light" panose="020F0302020204030204" pitchFamily="34" charset="0"/>
            </a:endParaRPr>
          </a:p>
          <a:p>
            <a:endParaRPr kumimoji="1" lang="ja-JP" altLang="en-US" dirty="0"/>
          </a:p>
        </p:txBody>
      </p:sp>
      <p:pic>
        <p:nvPicPr>
          <p:cNvPr id="30" name="図プレースホルダー 29" descr="テーブル, 屋内, 項目, 流し が含まれている画像&#10;&#10;自動的に生成された説明">
            <a:extLst>
              <a:ext uri="{FF2B5EF4-FFF2-40B4-BE49-F238E27FC236}">
                <a16:creationId xmlns:a16="http://schemas.microsoft.com/office/drawing/2014/main" id="{2FA5A0CB-4FB2-4CA7-B0C7-D181E5F3F343}"/>
              </a:ext>
            </a:extLst>
          </p:cNvPr>
          <p:cNvPicPr>
            <a:picLocks noGrp="1" noChangeAspect="1"/>
          </p:cNvPicPr>
          <p:nvPr>
            <p:ph type="pic" sz="quarter" idx="17"/>
          </p:nvPr>
        </p:nvPicPr>
        <p:blipFill rotWithShape="1">
          <a:blip r:embed="rId2">
            <a:extLst>
              <a:ext uri="{28A0092B-C50C-407E-A947-70E740481C1C}">
                <a14:useLocalDpi xmlns:a14="http://schemas.microsoft.com/office/drawing/2010/main" val="0"/>
              </a:ext>
            </a:extLst>
          </a:blip>
          <a:srcRect l="26119" r="26119"/>
          <a:stretch/>
        </p:blipFill>
        <p:spPr/>
      </p:pic>
      <p:sp>
        <p:nvSpPr>
          <p:cNvPr id="32" name="テキスト プレースホルダー 2">
            <a:extLst>
              <a:ext uri="{FF2B5EF4-FFF2-40B4-BE49-F238E27FC236}">
                <a16:creationId xmlns:a16="http://schemas.microsoft.com/office/drawing/2014/main" id="{AC8819DE-B266-4D56-B0F0-03947D154F2E}"/>
              </a:ext>
            </a:extLst>
          </p:cNvPr>
          <p:cNvSpPr txBox="1">
            <a:spLocks/>
          </p:cNvSpPr>
          <p:nvPr/>
        </p:nvSpPr>
        <p:spPr>
          <a:xfrm>
            <a:off x="1388577" y="5757297"/>
            <a:ext cx="6539707" cy="1268343"/>
          </a:xfrm>
          <a:prstGeom prst="rect">
            <a:avLst/>
          </a:prstGeom>
        </p:spPr>
        <p:txBody>
          <a:bodyPr/>
          <a:lstStyle>
            <a:lvl1pPr marL="0" indent="0" algn="l" defTabSz="1097252" rtl="0" eaLnBrk="1" latinLnBrk="0" hangingPunct="1">
              <a:lnSpc>
                <a:spcPct val="120000"/>
              </a:lnSpc>
              <a:spcBef>
                <a:spcPts val="1200"/>
              </a:spcBef>
              <a:buClr>
                <a:schemeClr val="tx2"/>
              </a:buClr>
              <a:buFontTx/>
              <a:buNone/>
              <a:defRPr sz="1800" b="0" i="0" kern="1200">
                <a:solidFill>
                  <a:schemeClr val="bg1"/>
                </a:solidFill>
                <a:latin typeface="Calibri" panose="020F0502020204030204" pitchFamily="34" charset="0"/>
                <a:ea typeface="+mn-ea"/>
                <a:cs typeface="+mn-cs"/>
              </a:defRPr>
            </a:lvl1pPr>
            <a:lvl2pPr marL="822940" indent="-274313" algn="l" defTabSz="1097252" rtl="0" eaLnBrk="1" latinLnBrk="0" hangingPunct="1">
              <a:lnSpc>
                <a:spcPct val="90000"/>
              </a:lnSpc>
              <a:spcBef>
                <a:spcPts val="600"/>
              </a:spcBef>
              <a:buClr>
                <a:schemeClr val="tx2"/>
              </a:buClr>
              <a:buFont typeface="Courier New" panose="02070309020205020404" pitchFamily="49" charset="0"/>
              <a:buChar char="o"/>
              <a:defRPr sz="2000" b="0" i="0" kern="1200">
                <a:solidFill>
                  <a:schemeClr val="bg1"/>
                </a:solidFill>
                <a:latin typeface="Calibri" panose="020F0502020204030204" pitchFamily="34" charset="0"/>
                <a:ea typeface="+mn-ea"/>
                <a:cs typeface="+mn-cs"/>
              </a:defRPr>
            </a:lvl2pPr>
            <a:lvl3pPr marL="1371565" indent="-274313" algn="l" defTabSz="1097252" rtl="0" eaLnBrk="1" latinLnBrk="0" hangingPunct="1">
              <a:lnSpc>
                <a:spcPct val="90000"/>
              </a:lnSpc>
              <a:spcBef>
                <a:spcPts val="600"/>
              </a:spcBef>
              <a:buClr>
                <a:schemeClr val="tx2"/>
              </a:buClr>
              <a:buFont typeface="Arial" panose="020B0604020202020204" pitchFamily="34" charset="0"/>
              <a:buChar char="–"/>
              <a:defRPr sz="2000" b="0" i="0" kern="1200">
                <a:solidFill>
                  <a:schemeClr val="bg1"/>
                </a:solidFill>
                <a:latin typeface="Calibri" panose="020F0502020204030204" pitchFamily="34" charset="0"/>
                <a:ea typeface="+mn-ea"/>
                <a:cs typeface="+mn-cs"/>
              </a:defRPr>
            </a:lvl3pPr>
            <a:lvl4pPr marL="1920192" indent="-274313" algn="l" defTabSz="1097252" rtl="0" eaLnBrk="1" latinLnBrk="0" hangingPunct="1">
              <a:lnSpc>
                <a:spcPct val="90000"/>
              </a:lnSpc>
              <a:spcBef>
                <a:spcPts val="600"/>
              </a:spcBef>
              <a:buClr>
                <a:schemeClr val="tx2"/>
              </a:buClr>
              <a:buFont typeface="Wingdings" panose="05000000000000000000" pitchFamily="2" charset="2"/>
              <a:buChar char="§"/>
              <a:defRPr sz="2000" b="0" i="0" kern="1200">
                <a:solidFill>
                  <a:schemeClr val="bg1"/>
                </a:solidFill>
                <a:latin typeface="Calibri" panose="020F0502020204030204" pitchFamily="34" charset="0"/>
                <a:ea typeface="+mn-ea"/>
                <a:cs typeface="+mn-cs"/>
              </a:defRPr>
            </a:lvl4pPr>
            <a:lvl5pPr marL="2468819" indent="-274313" algn="l" defTabSz="1097252" rtl="0" eaLnBrk="1" latinLnBrk="0" hangingPunct="1">
              <a:lnSpc>
                <a:spcPct val="90000"/>
              </a:lnSpc>
              <a:spcBef>
                <a:spcPts val="600"/>
              </a:spcBef>
              <a:buClr>
                <a:schemeClr val="tx2"/>
              </a:buClr>
              <a:buFont typeface="Arial" panose="020B0604020202020204" pitchFamily="34" charset="0"/>
              <a:buChar char="–"/>
              <a:defRPr sz="2000" b="0" i="0" kern="1200">
                <a:solidFill>
                  <a:schemeClr val="bg1"/>
                </a:solidFill>
                <a:latin typeface="Calibri" panose="020F0502020204030204" pitchFamily="34" charset="0"/>
                <a:ea typeface="+mn-ea"/>
                <a:cs typeface="+mn-cs"/>
              </a:defRPr>
            </a:lvl5pPr>
            <a:lvl6pPr marL="3017444"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4"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defTabSz="1097280">
              <a:lnSpc>
                <a:spcPct val="100000"/>
              </a:lnSpc>
              <a:spcBef>
                <a:spcPts val="0"/>
              </a:spcBef>
              <a:buClrTx/>
              <a:defRPr/>
            </a:pPr>
            <a:r>
              <a:rPr kumimoji="1" lang="ja-JP" altLang="en-US" dirty="0">
                <a:solidFill>
                  <a:prstClr val="black"/>
                </a:solidFill>
                <a:latin typeface="Meiryo UI" panose="020B0604030504040204" pitchFamily="50" charset="-128"/>
                <a:ea typeface="Meiryo UI" panose="020B0604030504040204" pitchFamily="50" charset="-128"/>
                <a:cs typeface="Calibri Light" panose="020F0302020204030204" pitchFamily="34" charset="0"/>
              </a:rPr>
              <a:t>一般的名称：末梢静脈挿入式中心静脈用カテーテル</a:t>
            </a:r>
            <a:endParaRPr kumimoji="1" lang="en-US" altLang="ja-JP" dirty="0">
              <a:solidFill>
                <a:prstClr val="black"/>
              </a:solidFill>
              <a:latin typeface="Meiryo UI" panose="020B0604030504040204" pitchFamily="50" charset="-128"/>
              <a:ea typeface="Meiryo UI" panose="020B0604030504040204" pitchFamily="50" charset="-128"/>
              <a:cs typeface="Calibri Light" panose="020F0302020204030204" pitchFamily="34" charset="0"/>
            </a:endParaRPr>
          </a:p>
          <a:p>
            <a:pPr defTabSz="1097280">
              <a:lnSpc>
                <a:spcPct val="100000"/>
              </a:lnSpc>
              <a:spcBef>
                <a:spcPts val="0"/>
              </a:spcBef>
              <a:buClrTx/>
              <a:defRPr/>
            </a:pPr>
            <a:r>
              <a:rPr lang="ja-JP" altLang="en-US" dirty="0">
                <a:solidFill>
                  <a:prstClr val="black"/>
                </a:solidFill>
                <a:latin typeface="Meiryo UI" panose="020B0604030504040204" pitchFamily="50" charset="-128"/>
                <a:ea typeface="Meiryo UI" panose="020B0604030504040204" pitchFamily="50" charset="-128"/>
                <a:cs typeface="Calibri Light" panose="020F0302020204030204" pitchFamily="34" charset="0"/>
              </a:rPr>
              <a:t>販売名：</a:t>
            </a:r>
            <a:r>
              <a:rPr lang="en-US" altLang="ja-JP" dirty="0">
                <a:solidFill>
                  <a:prstClr val="black"/>
                </a:solidFill>
                <a:latin typeface="Meiryo UI" panose="020B0604030504040204" pitchFamily="50" charset="-128"/>
                <a:ea typeface="Meiryo UI" panose="020B0604030504040204" pitchFamily="50" charset="-128"/>
                <a:cs typeface="Calibri Light" panose="020F0302020204030204" pitchFamily="34" charset="0"/>
              </a:rPr>
              <a:t>PICC</a:t>
            </a:r>
            <a:r>
              <a:rPr lang="ja-JP" altLang="en-US" dirty="0">
                <a:solidFill>
                  <a:prstClr val="black"/>
                </a:solidFill>
                <a:latin typeface="Meiryo UI" panose="020B0604030504040204" pitchFamily="50" charset="-128"/>
                <a:ea typeface="Meiryo UI" panose="020B0604030504040204" pitchFamily="50" charset="-128"/>
                <a:cs typeface="Calibri Light" panose="020F0302020204030204" pitchFamily="34" charset="0"/>
              </a:rPr>
              <a:t>キット</a:t>
            </a:r>
            <a:endParaRPr lang="en-US" altLang="ja-JP" dirty="0">
              <a:solidFill>
                <a:prstClr val="black"/>
              </a:solidFill>
              <a:latin typeface="Meiryo UI" panose="020B0604030504040204" pitchFamily="50" charset="-128"/>
              <a:ea typeface="Meiryo UI" panose="020B0604030504040204" pitchFamily="50" charset="-128"/>
              <a:cs typeface="Calibri Light" panose="020F0302020204030204" pitchFamily="34" charset="0"/>
            </a:endParaRPr>
          </a:p>
          <a:p>
            <a:pPr defTabSz="1097280">
              <a:lnSpc>
                <a:spcPct val="100000"/>
              </a:lnSpc>
              <a:spcBef>
                <a:spcPts val="0"/>
              </a:spcBef>
              <a:buClrTx/>
              <a:defRPr/>
            </a:pPr>
            <a:r>
              <a:rPr kumimoji="1" lang="ja-JP" altLang="en-US" dirty="0">
                <a:solidFill>
                  <a:prstClr val="black"/>
                </a:solidFill>
                <a:latin typeface="Meiryo UI" panose="020B0604030504040204" pitchFamily="50" charset="-128"/>
                <a:ea typeface="Meiryo UI" panose="020B0604030504040204" pitchFamily="50" charset="-128"/>
                <a:cs typeface="Calibri Light" panose="020F0302020204030204" pitchFamily="34" charset="0"/>
              </a:rPr>
              <a:t>医療機器認証番号：</a:t>
            </a:r>
            <a:r>
              <a:rPr kumimoji="1" lang="en-US" altLang="ja-JP" dirty="0">
                <a:solidFill>
                  <a:prstClr val="black"/>
                </a:solidFill>
                <a:latin typeface="Meiryo UI" panose="020B0604030504040204" pitchFamily="50" charset="-128"/>
                <a:ea typeface="Meiryo UI" panose="020B0604030504040204" pitchFamily="50" charset="-128"/>
                <a:cs typeface="Calibri Light" panose="020F0302020204030204" pitchFamily="34" charset="0"/>
              </a:rPr>
              <a:t>21900BZX00862000</a:t>
            </a:r>
          </a:p>
          <a:p>
            <a:pPr defTabSz="1097280">
              <a:lnSpc>
                <a:spcPct val="100000"/>
              </a:lnSpc>
              <a:spcBef>
                <a:spcPts val="0"/>
              </a:spcBef>
              <a:buClrTx/>
              <a:defRPr/>
            </a:pPr>
            <a:r>
              <a:rPr lang="ja-JP" altLang="en-US" dirty="0">
                <a:solidFill>
                  <a:prstClr val="black"/>
                </a:solidFill>
                <a:latin typeface="Meiryo UI" panose="020B0604030504040204" pitchFamily="50" charset="-128"/>
                <a:ea typeface="Meiryo UI" panose="020B0604030504040204" pitchFamily="50" charset="-128"/>
                <a:cs typeface="Calibri Light" panose="020F0302020204030204" pitchFamily="34" charset="0"/>
              </a:rPr>
              <a:t>クラス分類</a:t>
            </a:r>
            <a:r>
              <a:rPr lang="zh-TW" altLang="en-US" dirty="0">
                <a:solidFill>
                  <a:prstClr val="black"/>
                </a:solidFill>
                <a:latin typeface="Meiryo UI" panose="020B0604030504040204" pitchFamily="50" charset="-128"/>
                <a:ea typeface="Meiryo UI" panose="020B0604030504040204" pitchFamily="50" charset="-128"/>
                <a:cs typeface="Calibri Light" panose="020F0302020204030204" pitchFamily="34" charset="0"/>
              </a:rPr>
              <a:t>：</a:t>
            </a:r>
            <a:r>
              <a:rPr lang="en-US" altLang="ja-JP" dirty="0">
                <a:solidFill>
                  <a:prstClr val="black"/>
                </a:solidFill>
                <a:latin typeface="Meiryo UI" panose="020B0604030504040204" pitchFamily="50" charset="-128"/>
                <a:ea typeface="Meiryo UI" panose="020B0604030504040204" pitchFamily="50" charset="-128"/>
                <a:cs typeface="Calibri Light" panose="020F0302020204030204" pitchFamily="34" charset="0"/>
              </a:rPr>
              <a:t>Ⅳ </a:t>
            </a:r>
            <a:r>
              <a:rPr lang="ja-JP" altLang="en-US" dirty="0">
                <a:solidFill>
                  <a:prstClr val="black"/>
                </a:solidFill>
                <a:latin typeface="Meiryo UI" panose="020B0604030504040204" pitchFamily="50" charset="-128"/>
                <a:ea typeface="Meiryo UI" panose="020B0604030504040204" pitchFamily="50" charset="-128"/>
                <a:cs typeface="Calibri Light" panose="020F0302020204030204" pitchFamily="34" charset="0"/>
              </a:rPr>
              <a:t>高度</a:t>
            </a:r>
            <a:r>
              <a:rPr lang="zh-TW" altLang="en-US" dirty="0">
                <a:solidFill>
                  <a:prstClr val="black"/>
                </a:solidFill>
                <a:latin typeface="Meiryo UI" panose="020B0604030504040204" pitchFamily="50" charset="-128"/>
                <a:ea typeface="Meiryo UI" panose="020B0604030504040204" pitchFamily="50" charset="-128"/>
                <a:cs typeface="Calibri Light" panose="020F0302020204030204" pitchFamily="34" charset="0"/>
              </a:rPr>
              <a:t>管理医療機器</a:t>
            </a:r>
            <a:endParaRPr kumimoji="1" lang="ja-JP" altLang="en-US" sz="6000" dirty="0">
              <a:solidFill>
                <a:prstClr val="black"/>
              </a:solidFill>
              <a:latin typeface="Magneto" panose="04030805050802020D02" pitchFamily="82" charset="0"/>
              <a:ea typeface="游ゴシック" panose="020B0400000000000000" pitchFamily="50" charset="-128"/>
              <a:cs typeface="Calibri Light" panose="020F0302020204030204" pitchFamily="34" charset="0"/>
            </a:endParaRPr>
          </a:p>
          <a:p>
            <a:endParaRPr kumimoji="1" lang="ja-JP" altLang="en-US" dirty="0"/>
          </a:p>
        </p:txBody>
      </p:sp>
    </p:spTree>
    <p:extLst>
      <p:ext uri="{BB962C8B-B14F-4D97-AF65-F5344CB8AC3E}">
        <p14:creationId xmlns:p14="http://schemas.microsoft.com/office/powerpoint/2010/main" val="187073523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B7A4382A-EC78-4BA1-A0C0-239ADA9BA5DF}"/>
              </a:ext>
            </a:extLst>
          </p:cNvPr>
          <p:cNvSpPr>
            <a:spLocks noGrp="1"/>
          </p:cNvSpPr>
          <p:nvPr>
            <p:ph type="body" sz="quarter" idx="11"/>
          </p:nvPr>
        </p:nvSpPr>
        <p:spPr/>
        <p:txBody>
          <a:bodyPr/>
          <a:lstStyle/>
          <a:p>
            <a:r>
              <a:rPr kumimoji="1" lang="ja-JP" altLang="en-US" sz="4800" dirty="0">
                <a:latin typeface="Meiryo UI" panose="020B0604030504040204" pitchFamily="50" charset="-128"/>
                <a:ea typeface="Meiryo UI" panose="020B0604030504040204" pitchFamily="50" charset="-128"/>
              </a:rPr>
              <a:t>デバイス選択アルゴリズム</a:t>
            </a:r>
            <a:endParaRPr kumimoji="1" lang="ja-JP" altLang="en-US" dirty="0">
              <a:latin typeface="Meiryo UI" panose="020B0604030504040204" pitchFamily="50" charset="-128"/>
              <a:ea typeface="Meiryo UI" panose="020B0604030504040204" pitchFamily="50" charset="-128"/>
            </a:endParaRPr>
          </a:p>
        </p:txBody>
      </p:sp>
      <p:sp>
        <p:nvSpPr>
          <p:cNvPr id="66" name="テキスト プレースホルダー 65">
            <a:extLst>
              <a:ext uri="{FF2B5EF4-FFF2-40B4-BE49-F238E27FC236}">
                <a16:creationId xmlns:a16="http://schemas.microsoft.com/office/drawing/2014/main" id="{966B763F-7FD5-490B-9B15-1A4DFE7D723B}"/>
              </a:ext>
            </a:extLst>
          </p:cNvPr>
          <p:cNvSpPr>
            <a:spLocks noGrp="1"/>
          </p:cNvSpPr>
          <p:nvPr>
            <p:ph type="body" sz="quarter" idx="12"/>
          </p:nvPr>
        </p:nvSpPr>
        <p:spPr/>
        <p:txBody>
          <a:bodyPr/>
          <a:lstStyle/>
          <a:p>
            <a:endParaRPr lang="ja-JP" altLang="en-US"/>
          </a:p>
        </p:txBody>
      </p:sp>
      <p:sp>
        <p:nvSpPr>
          <p:cNvPr id="35" name="Line 8">
            <a:extLst>
              <a:ext uri="{FF2B5EF4-FFF2-40B4-BE49-F238E27FC236}">
                <a16:creationId xmlns:a16="http://schemas.microsoft.com/office/drawing/2014/main" id="{25F9209A-A06D-4016-8273-33BA83C47B6E}"/>
              </a:ext>
            </a:extLst>
          </p:cNvPr>
          <p:cNvSpPr>
            <a:spLocks noChangeShapeType="1"/>
          </p:cNvSpPr>
          <p:nvPr/>
        </p:nvSpPr>
        <p:spPr bwMode="auto">
          <a:xfrm>
            <a:off x="7634069" y="2713760"/>
            <a:ext cx="0" cy="304800"/>
          </a:xfrm>
          <a:prstGeom prst="line">
            <a:avLst/>
          </a:prstGeom>
          <a:noFill/>
          <a:ln w="9525">
            <a:solidFill>
              <a:srgbClr val="000000"/>
            </a:solidFill>
            <a:round/>
            <a:headEnd/>
            <a:tailEnd type="triangle" w="med" len="med"/>
          </a:ln>
        </p:spPr>
        <p:txBody>
          <a:bodyPr>
            <a:spAutoFit/>
          </a:bodyPr>
          <a:lstStyle/>
          <a:p>
            <a:endParaRPr lang="ja-JP" altLang="en-US"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Line 23">
            <a:extLst>
              <a:ext uri="{FF2B5EF4-FFF2-40B4-BE49-F238E27FC236}">
                <a16:creationId xmlns:a16="http://schemas.microsoft.com/office/drawing/2014/main" id="{7FF0DD39-2983-49E2-8036-284220319CA2}"/>
              </a:ext>
            </a:extLst>
          </p:cNvPr>
          <p:cNvSpPr>
            <a:spLocks noChangeShapeType="1"/>
          </p:cNvSpPr>
          <p:nvPr/>
        </p:nvSpPr>
        <p:spPr bwMode="auto">
          <a:xfrm flipV="1">
            <a:off x="8903397" y="4847532"/>
            <a:ext cx="2315932" cy="5684"/>
          </a:xfrm>
          <a:prstGeom prst="line">
            <a:avLst/>
          </a:prstGeom>
          <a:noFill/>
          <a:ln w="9525">
            <a:solidFill>
              <a:srgbClr val="000000"/>
            </a:solidFill>
            <a:round/>
            <a:headEnd/>
            <a:tailEnd/>
          </a:ln>
        </p:spPr>
        <p:txBody>
          <a:bodyPr wrap="square">
            <a:spAutoFit/>
          </a:bodyPr>
          <a:lstStyle/>
          <a:p>
            <a:endParaRPr lang="ja-JP" altLang="en-US"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Line 24">
            <a:extLst>
              <a:ext uri="{FF2B5EF4-FFF2-40B4-BE49-F238E27FC236}">
                <a16:creationId xmlns:a16="http://schemas.microsoft.com/office/drawing/2014/main" id="{0A1FCB09-8BCC-46BA-9A1B-49B3976D32DB}"/>
              </a:ext>
            </a:extLst>
          </p:cNvPr>
          <p:cNvSpPr>
            <a:spLocks noChangeShapeType="1"/>
          </p:cNvSpPr>
          <p:nvPr/>
        </p:nvSpPr>
        <p:spPr bwMode="auto">
          <a:xfrm flipH="1">
            <a:off x="11205261" y="4858900"/>
            <a:ext cx="4791" cy="315751"/>
          </a:xfrm>
          <a:prstGeom prst="line">
            <a:avLst/>
          </a:prstGeom>
          <a:noFill/>
          <a:ln w="9525">
            <a:solidFill>
              <a:srgbClr val="000000"/>
            </a:solidFill>
            <a:round/>
            <a:headEnd/>
            <a:tailEnd type="triangle" w="med" len="med"/>
          </a:ln>
        </p:spPr>
        <p:txBody>
          <a:bodyPr wrap="square">
            <a:spAutoFit/>
          </a:bodyPr>
          <a:lstStyle/>
          <a:p>
            <a:endParaRPr lang="ja-JP" altLang="en-US"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Line 45">
            <a:extLst>
              <a:ext uri="{FF2B5EF4-FFF2-40B4-BE49-F238E27FC236}">
                <a16:creationId xmlns:a16="http://schemas.microsoft.com/office/drawing/2014/main" id="{CD17FBBC-42E1-4C4F-9B85-B3B63B0B50FF}"/>
              </a:ext>
            </a:extLst>
          </p:cNvPr>
          <p:cNvSpPr>
            <a:spLocks noChangeShapeType="1"/>
          </p:cNvSpPr>
          <p:nvPr/>
        </p:nvSpPr>
        <p:spPr bwMode="auto">
          <a:xfrm>
            <a:off x="5242767" y="4532424"/>
            <a:ext cx="0" cy="282575"/>
          </a:xfrm>
          <a:prstGeom prst="line">
            <a:avLst/>
          </a:prstGeom>
          <a:noFill/>
          <a:ln w="9525">
            <a:solidFill>
              <a:srgbClr val="000000"/>
            </a:solidFill>
            <a:round/>
            <a:headEnd/>
            <a:tailEnd type="triangle" w="med" len="med"/>
          </a:ln>
        </p:spPr>
        <p:txBody>
          <a:bodyPr>
            <a:spAutoFit/>
          </a:bodyPr>
          <a:lstStyle/>
          <a:p>
            <a:endParaRPr lang="ja-JP" altLang="en-US"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Line 51">
            <a:extLst>
              <a:ext uri="{FF2B5EF4-FFF2-40B4-BE49-F238E27FC236}">
                <a16:creationId xmlns:a16="http://schemas.microsoft.com/office/drawing/2014/main" id="{79F0C3B0-2049-456B-A4CC-69BCD48FCC9B}"/>
              </a:ext>
            </a:extLst>
          </p:cNvPr>
          <p:cNvSpPr>
            <a:spLocks noChangeShapeType="1"/>
          </p:cNvSpPr>
          <p:nvPr/>
        </p:nvSpPr>
        <p:spPr bwMode="auto">
          <a:xfrm>
            <a:off x="10090276" y="4508735"/>
            <a:ext cx="0" cy="304800"/>
          </a:xfrm>
          <a:prstGeom prst="line">
            <a:avLst/>
          </a:prstGeom>
          <a:noFill/>
          <a:ln w="9525">
            <a:solidFill>
              <a:srgbClr val="000000"/>
            </a:solidFill>
            <a:round/>
            <a:headEnd/>
            <a:tailEnd type="triangle" w="med" len="med"/>
          </a:ln>
        </p:spPr>
        <p:txBody>
          <a:bodyPr>
            <a:spAutoFit/>
          </a:bodyPr>
          <a:lstStyle/>
          <a:p>
            <a:endParaRPr lang="ja-JP" altLang="en-US"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Line 51">
            <a:extLst>
              <a:ext uri="{FF2B5EF4-FFF2-40B4-BE49-F238E27FC236}">
                <a16:creationId xmlns:a16="http://schemas.microsoft.com/office/drawing/2014/main" id="{23AABEC8-A8E2-4681-B053-336C4A36D45F}"/>
              </a:ext>
            </a:extLst>
          </p:cNvPr>
          <p:cNvSpPr>
            <a:spLocks noChangeShapeType="1"/>
          </p:cNvSpPr>
          <p:nvPr/>
        </p:nvSpPr>
        <p:spPr bwMode="auto">
          <a:xfrm>
            <a:off x="8903397" y="4858900"/>
            <a:ext cx="0" cy="304800"/>
          </a:xfrm>
          <a:prstGeom prst="line">
            <a:avLst/>
          </a:prstGeom>
          <a:noFill/>
          <a:ln w="9525">
            <a:solidFill>
              <a:srgbClr val="000000"/>
            </a:solidFill>
            <a:round/>
            <a:headEnd/>
            <a:tailEnd type="triangle" w="med" len="med"/>
          </a:ln>
        </p:spPr>
        <p:txBody>
          <a:bodyPr>
            <a:spAutoFit/>
          </a:bodyPr>
          <a:lstStyle/>
          <a:p>
            <a:endParaRPr lang="ja-JP" altLang="en-US"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Rectangle 52">
            <a:extLst>
              <a:ext uri="{FF2B5EF4-FFF2-40B4-BE49-F238E27FC236}">
                <a16:creationId xmlns:a16="http://schemas.microsoft.com/office/drawing/2014/main" id="{25E0299A-B7AF-4A88-AA46-4F677F74193E}"/>
              </a:ext>
            </a:extLst>
          </p:cNvPr>
          <p:cNvSpPr>
            <a:spLocks noChangeArrowheads="1"/>
          </p:cNvSpPr>
          <p:nvPr/>
        </p:nvSpPr>
        <p:spPr bwMode="auto">
          <a:xfrm>
            <a:off x="5016494" y="7689566"/>
            <a:ext cx="6145044" cy="330176"/>
          </a:xfrm>
          <a:prstGeom prst="rect">
            <a:avLst/>
          </a:prstGeom>
          <a:noFill/>
          <a:ln w="9525" algn="ctr">
            <a:noFill/>
            <a:miter lim="800000"/>
            <a:headEnd/>
            <a:tailEnd/>
          </a:ln>
        </p:spPr>
        <p:txBody>
          <a:bodyPr wrap="none" anchor="ctr"/>
          <a:lstStyle/>
          <a:p>
            <a:pPr marL="342900" indent="-342900" algn="ctr">
              <a:spcBef>
                <a:spcPct val="20000"/>
              </a:spcBef>
              <a:buClr>
                <a:schemeClr val="bg2"/>
              </a:buClr>
              <a:buSzPct val="75000"/>
              <a:buFont typeface="Wingdings" pitchFamily="2" charset="2"/>
              <a:buNone/>
            </a:pP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輸液カテーテル管理の実践基準　輸液治療の穿刺部位・デバイス選択とカテーテル管理ガイドライン編日本</a:t>
            </a:r>
            <a:r>
              <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VAD</a:t>
            </a: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コンソーシアム　</a:t>
            </a:r>
            <a:r>
              <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p46</a:t>
            </a:r>
            <a:endParaRPr kumimoji="1" lang="en-US" altLang="ja-JP" sz="900" i="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Line 9">
            <a:extLst>
              <a:ext uri="{FF2B5EF4-FFF2-40B4-BE49-F238E27FC236}">
                <a16:creationId xmlns:a16="http://schemas.microsoft.com/office/drawing/2014/main" id="{F679FFA5-E71A-404B-A009-093E1A02A264}"/>
              </a:ext>
            </a:extLst>
          </p:cNvPr>
          <p:cNvSpPr>
            <a:spLocks noChangeShapeType="1"/>
          </p:cNvSpPr>
          <p:nvPr/>
        </p:nvSpPr>
        <p:spPr bwMode="auto">
          <a:xfrm>
            <a:off x="5643228" y="3017528"/>
            <a:ext cx="4202112" cy="0"/>
          </a:xfrm>
          <a:prstGeom prst="line">
            <a:avLst/>
          </a:prstGeom>
          <a:noFill/>
          <a:ln w="9525">
            <a:solidFill>
              <a:srgbClr val="000000"/>
            </a:solidFill>
            <a:round/>
            <a:headEnd/>
            <a:tailEnd/>
          </a:ln>
        </p:spPr>
        <p:txBody>
          <a:bodyPr>
            <a:spAutoFit/>
          </a:bodyPr>
          <a:lstStyle/>
          <a:p>
            <a:endParaRPr lang="ja-JP" altLang="en-US"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Rectangle 6">
            <a:extLst>
              <a:ext uri="{FF2B5EF4-FFF2-40B4-BE49-F238E27FC236}">
                <a16:creationId xmlns:a16="http://schemas.microsoft.com/office/drawing/2014/main" id="{270D99F1-D903-4BE3-9780-5B9C8DB7B207}"/>
              </a:ext>
            </a:extLst>
          </p:cNvPr>
          <p:cNvSpPr>
            <a:spLocks noChangeArrowheads="1"/>
          </p:cNvSpPr>
          <p:nvPr/>
        </p:nvSpPr>
        <p:spPr bwMode="auto">
          <a:xfrm>
            <a:off x="6310334" y="2313563"/>
            <a:ext cx="2916237" cy="400110"/>
          </a:xfrm>
          <a:prstGeom prst="rect">
            <a:avLst/>
          </a:prstGeom>
          <a:solidFill>
            <a:srgbClr val="E41F35"/>
          </a:solidFill>
          <a:ln w="9525" algn="ctr">
            <a:noFill/>
            <a:miter lim="800000"/>
            <a:headEnd/>
            <a:tailEnd/>
          </a:ln>
        </p:spPr>
        <p:txBody>
          <a:bodyPr anchor="ctr">
            <a:spAutoFit/>
          </a:bodyPr>
          <a:lstStyle/>
          <a:p>
            <a:pPr marL="342900" indent="-342900" algn="ctr">
              <a:spcBef>
                <a:spcPct val="20000"/>
              </a:spcBef>
              <a:buClr>
                <a:schemeClr val="bg2"/>
              </a:buClr>
              <a:buSzPct val="75000"/>
              <a:buFont typeface="Wingdings" pitchFamily="2" charset="2"/>
              <a:buNone/>
            </a:pPr>
            <a:r>
              <a:rPr lang="ja-JP" altLang="en-US" sz="2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投与薬剤の侵襲性評価</a:t>
            </a:r>
            <a:endParaRPr kumimoji="1" lang="ja-JP" altLang="en-US" sz="2000" i="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フローチャート : 結合子 1">
            <a:extLst>
              <a:ext uri="{FF2B5EF4-FFF2-40B4-BE49-F238E27FC236}">
                <a16:creationId xmlns:a16="http://schemas.microsoft.com/office/drawing/2014/main" id="{EAC4EE27-163C-433C-A5EF-4A521810F75F}"/>
              </a:ext>
            </a:extLst>
          </p:cNvPr>
          <p:cNvSpPr/>
          <p:nvPr/>
        </p:nvSpPr>
        <p:spPr>
          <a:xfrm>
            <a:off x="9565274" y="2873512"/>
            <a:ext cx="975241" cy="958700"/>
          </a:xfrm>
          <a:prstGeom prst="flowChartConnector">
            <a:avLst/>
          </a:prstGeom>
          <a:solidFill>
            <a:srgbClr val="948A85"/>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kumimoji="1" lang="ja-JP" altLang="en-US"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侵襲高</a:t>
            </a:r>
          </a:p>
        </p:txBody>
      </p:sp>
      <p:sp>
        <p:nvSpPr>
          <p:cNvPr id="45" name="フローチャート : 結合子 50">
            <a:extLst>
              <a:ext uri="{FF2B5EF4-FFF2-40B4-BE49-F238E27FC236}">
                <a16:creationId xmlns:a16="http://schemas.microsoft.com/office/drawing/2014/main" id="{F3EC8EC1-5288-4ED0-912C-2F0A0336AAB7}"/>
              </a:ext>
            </a:extLst>
          </p:cNvPr>
          <p:cNvSpPr/>
          <p:nvPr/>
        </p:nvSpPr>
        <p:spPr>
          <a:xfrm>
            <a:off x="4812474" y="2801504"/>
            <a:ext cx="975241" cy="958700"/>
          </a:xfrm>
          <a:prstGeom prst="flowChartConnector">
            <a:avLst/>
          </a:prstGeom>
          <a:solidFill>
            <a:srgbClr val="948A85"/>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kumimoji="1" lang="ja-JP" altLang="en-US"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侵襲低</a:t>
            </a:r>
          </a:p>
        </p:txBody>
      </p:sp>
      <p:sp>
        <p:nvSpPr>
          <p:cNvPr id="46" name="Line 24">
            <a:extLst>
              <a:ext uri="{FF2B5EF4-FFF2-40B4-BE49-F238E27FC236}">
                <a16:creationId xmlns:a16="http://schemas.microsoft.com/office/drawing/2014/main" id="{F7356E4C-E74A-4796-9E21-238D8691B12F}"/>
              </a:ext>
            </a:extLst>
          </p:cNvPr>
          <p:cNvSpPr>
            <a:spLocks noChangeShapeType="1"/>
          </p:cNvSpPr>
          <p:nvPr/>
        </p:nvSpPr>
        <p:spPr bwMode="auto">
          <a:xfrm flipH="1">
            <a:off x="10095738" y="3809616"/>
            <a:ext cx="0" cy="300719"/>
          </a:xfrm>
          <a:prstGeom prst="line">
            <a:avLst/>
          </a:prstGeom>
          <a:noFill/>
          <a:ln w="9525">
            <a:solidFill>
              <a:srgbClr val="000000"/>
            </a:solidFill>
            <a:round/>
            <a:headEnd/>
            <a:tailEnd type="triangle" w="med" len="med"/>
          </a:ln>
        </p:spPr>
        <p:txBody>
          <a:bodyPr wrap="square">
            <a:spAutoFit/>
          </a:bodyPr>
          <a:lstStyle/>
          <a:p>
            <a:endParaRPr lang="ja-JP" altLang="en-US"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Rectangle 12">
            <a:extLst>
              <a:ext uri="{FF2B5EF4-FFF2-40B4-BE49-F238E27FC236}">
                <a16:creationId xmlns:a16="http://schemas.microsoft.com/office/drawing/2014/main" id="{B547E8BB-7E29-4437-89F9-798D193B345D}"/>
              </a:ext>
            </a:extLst>
          </p:cNvPr>
          <p:cNvSpPr>
            <a:spLocks noChangeArrowheads="1"/>
          </p:cNvSpPr>
          <p:nvPr/>
        </p:nvSpPr>
        <p:spPr bwMode="auto">
          <a:xfrm>
            <a:off x="9101188" y="4131252"/>
            <a:ext cx="1903412" cy="400110"/>
          </a:xfrm>
          <a:prstGeom prst="rect">
            <a:avLst/>
          </a:prstGeom>
          <a:solidFill>
            <a:srgbClr val="E41F35"/>
          </a:solidFill>
          <a:ln w="9525" algn="ctr">
            <a:noFill/>
            <a:miter lim="800000"/>
            <a:headEnd/>
            <a:tailEnd/>
          </a:ln>
        </p:spPr>
        <p:txBody>
          <a:bodyPr anchor="ctr">
            <a:spAutoFit/>
          </a:bodyPr>
          <a:lstStyle/>
          <a:p>
            <a:pPr marL="342900" indent="-342900" algn="ctr">
              <a:spcBef>
                <a:spcPct val="20000"/>
              </a:spcBef>
              <a:buClr>
                <a:schemeClr val="bg2"/>
              </a:buClr>
              <a:buSzPct val="75000"/>
              <a:buFont typeface="Wingdings" pitchFamily="2" charset="2"/>
              <a:buNone/>
            </a:pPr>
            <a:r>
              <a:rPr lang="ja-JP" altLang="en-US" sz="2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輸液治療期間</a:t>
            </a:r>
            <a:endParaRPr kumimoji="1" lang="ja-JP" altLang="en-US" sz="1600" i="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フローチャート : 結合子 53">
            <a:extLst>
              <a:ext uri="{FF2B5EF4-FFF2-40B4-BE49-F238E27FC236}">
                <a16:creationId xmlns:a16="http://schemas.microsoft.com/office/drawing/2014/main" id="{31EAE3C1-C510-4121-8594-C4733BB888A6}"/>
              </a:ext>
            </a:extLst>
          </p:cNvPr>
          <p:cNvSpPr/>
          <p:nvPr/>
        </p:nvSpPr>
        <p:spPr>
          <a:xfrm>
            <a:off x="10672570" y="5177768"/>
            <a:ext cx="1115702" cy="958700"/>
          </a:xfrm>
          <a:prstGeom prst="flowChartConnector">
            <a:avLst/>
          </a:prstGeom>
          <a:solidFill>
            <a:srgbClr val="CCC8C1"/>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altLang="ja-JP"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ヶ月以上</a:t>
            </a:r>
            <a:endParaRPr kumimoji="1"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フローチャート : 結合子 54">
            <a:extLst>
              <a:ext uri="{FF2B5EF4-FFF2-40B4-BE49-F238E27FC236}">
                <a16:creationId xmlns:a16="http://schemas.microsoft.com/office/drawing/2014/main" id="{5567C0F5-D176-4584-B7D9-7581E9BA44A7}"/>
              </a:ext>
            </a:extLst>
          </p:cNvPr>
          <p:cNvSpPr/>
          <p:nvPr/>
        </p:nvSpPr>
        <p:spPr>
          <a:xfrm>
            <a:off x="8345546" y="5150745"/>
            <a:ext cx="1115702" cy="958700"/>
          </a:xfrm>
          <a:prstGeom prst="flowChartConnector">
            <a:avLst/>
          </a:prstGeom>
          <a:solidFill>
            <a:srgbClr val="CCC8C1"/>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altLang="ja-JP"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ヶ月未満</a:t>
            </a:r>
            <a:endParaRPr kumimoji="1"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角丸四角形 2">
            <a:extLst>
              <a:ext uri="{FF2B5EF4-FFF2-40B4-BE49-F238E27FC236}">
                <a16:creationId xmlns:a16="http://schemas.microsoft.com/office/drawing/2014/main" id="{19C89AE5-89CD-4E15-A0A4-07415B461570}"/>
              </a:ext>
            </a:extLst>
          </p:cNvPr>
          <p:cNvSpPr/>
          <p:nvPr/>
        </p:nvSpPr>
        <p:spPr>
          <a:xfrm>
            <a:off x="9994992" y="6560057"/>
            <a:ext cx="2893504" cy="936104"/>
          </a:xfrm>
          <a:prstGeom prst="roundRect">
            <a:avLst/>
          </a:prstGeom>
          <a:solidFill>
            <a:srgbClr val="BADDE6"/>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kumimoji="1" lang="en-US" altLang="ja-JP"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CV</a:t>
            </a:r>
            <a:r>
              <a:rPr kumimoji="1"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ポート</a:t>
            </a:r>
            <a:endParaRPr kumimoji="1" lang="en-US" altLang="ja-JP"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トンネル型</a:t>
            </a:r>
            <a:r>
              <a:rPr lang="en-US" altLang="ja-JP"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CVC/PICC</a:t>
            </a:r>
            <a:br>
              <a:rPr lang="en-US" altLang="ja-JP"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br>
            <a:endParaRPr lang="en-US" altLang="ja-JP"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角丸四角形 56">
            <a:extLst>
              <a:ext uri="{FF2B5EF4-FFF2-40B4-BE49-F238E27FC236}">
                <a16:creationId xmlns:a16="http://schemas.microsoft.com/office/drawing/2014/main" id="{09FC6E8E-B075-4DB8-BEF4-4557AFC63BA1}"/>
              </a:ext>
            </a:extLst>
          </p:cNvPr>
          <p:cNvSpPr/>
          <p:nvPr/>
        </p:nvSpPr>
        <p:spPr>
          <a:xfrm>
            <a:off x="5914327" y="6510660"/>
            <a:ext cx="3438856" cy="872046"/>
          </a:xfrm>
          <a:prstGeom prst="roundRect">
            <a:avLst/>
          </a:prstGeom>
          <a:solidFill>
            <a:srgbClr val="BADDE6"/>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altLang="ja-JP"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PICC</a:t>
            </a:r>
          </a:p>
          <a:p>
            <a:pPr algn="ctr"/>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CVC</a:t>
            </a:r>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br>
              <a:rPr lang="en-US" altLang="ja-JP"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br>
            <a:endParaRPr lang="en-US" altLang="ja-JP"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lang="en-US" altLang="ja-JP"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Rectangle 12">
            <a:extLst>
              <a:ext uri="{FF2B5EF4-FFF2-40B4-BE49-F238E27FC236}">
                <a16:creationId xmlns:a16="http://schemas.microsoft.com/office/drawing/2014/main" id="{69788EB9-8459-4786-BAD6-2C433C0FA93D}"/>
              </a:ext>
            </a:extLst>
          </p:cNvPr>
          <p:cNvSpPr>
            <a:spLocks noChangeArrowheads="1"/>
          </p:cNvSpPr>
          <p:nvPr/>
        </p:nvSpPr>
        <p:spPr bwMode="auto">
          <a:xfrm>
            <a:off x="4316351" y="4120561"/>
            <a:ext cx="1903412" cy="400110"/>
          </a:xfrm>
          <a:prstGeom prst="rect">
            <a:avLst/>
          </a:prstGeom>
          <a:solidFill>
            <a:srgbClr val="E41F35"/>
          </a:solidFill>
          <a:ln w="9525" algn="ctr">
            <a:noFill/>
            <a:miter lim="800000"/>
            <a:headEnd/>
            <a:tailEnd/>
          </a:ln>
        </p:spPr>
        <p:txBody>
          <a:bodyPr anchor="ctr">
            <a:spAutoFit/>
          </a:bodyPr>
          <a:lstStyle/>
          <a:p>
            <a:pPr marL="342900" indent="-342900" algn="ctr">
              <a:spcBef>
                <a:spcPct val="20000"/>
              </a:spcBef>
              <a:buClr>
                <a:schemeClr val="bg2"/>
              </a:buClr>
              <a:buSzPct val="75000"/>
              <a:buFont typeface="Wingdings" pitchFamily="2" charset="2"/>
              <a:buNone/>
            </a:pPr>
            <a:r>
              <a:rPr lang="ja-JP" altLang="en-US" sz="2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輸液治療期間</a:t>
            </a:r>
            <a:endParaRPr kumimoji="1" lang="ja-JP" altLang="en-US" sz="1600" i="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フローチャート : 結合子 58">
            <a:extLst>
              <a:ext uri="{FF2B5EF4-FFF2-40B4-BE49-F238E27FC236}">
                <a16:creationId xmlns:a16="http://schemas.microsoft.com/office/drawing/2014/main" id="{DDD0ACC3-707B-4B0C-9D98-498361BB8FAB}"/>
              </a:ext>
            </a:extLst>
          </p:cNvPr>
          <p:cNvSpPr/>
          <p:nvPr/>
        </p:nvSpPr>
        <p:spPr>
          <a:xfrm>
            <a:off x="5818261" y="5179436"/>
            <a:ext cx="1115702" cy="958700"/>
          </a:xfrm>
          <a:prstGeom prst="flowChartConnector">
            <a:avLst/>
          </a:prstGeom>
          <a:solidFill>
            <a:srgbClr val="CCC8C1"/>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altLang="ja-JP"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週間以上</a:t>
            </a:r>
            <a:endParaRPr kumimoji="1"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フローチャート : 結合子 59">
            <a:extLst>
              <a:ext uri="{FF2B5EF4-FFF2-40B4-BE49-F238E27FC236}">
                <a16:creationId xmlns:a16="http://schemas.microsoft.com/office/drawing/2014/main" id="{448976F0-A1F3-40C6-96DB-CB8FFEFEC70E}"/>
              </a:ext>
            </a:extLst>
          </p:cNvPr>
          <p:cNvSpPr/>
          <p:nvPr/>
        </p:nvSpPr>
        <p:spPr>
          <a:xfrm>
            <a:off x="3498018" y="5207572"/>
            <a:ext cx="1115702" cy="958700"/>
          </a:xfrm>
          <a:prstGeom prst="flowChartConnector">
            <a:avLst/>
          </a:prstGeom>
          <a:solidFill>
            <a:srgbClr val="CCC8C1"/>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altLang="ja-JP"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週間未満</a:t>
            </a:r>
            <a:endParaRPr kumimoji="1"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角丸四角形 60">
            <a:extLst>
              <a:ext uri="{FF2B5EF4-FFF2-40B4-BE49-F238E27FC236}">
                <a16:creationId xmlns:a16="http://schemas.microsoft.com/office/drawing/2014/main" id="{652D7F4B-F29F-45A7-9722-B84457CBD59A}"/>
              </a:ext>
            </a:extLst>
          </p:cNvPr>
          <p:cNvSpPr/>
          <p:nvPr/>
        </p:nvSpPr>
        <p:spPr>
          <a:xfrm>
            <a:off x="3197819" y="6545920"/>
            <a:ext cx="1856775" cy="1132214"/>
          </a:xfrm>
          <a:prstGeom prst="roundRect">
            <a:avLst/>
          </a:prstGeom>
          <a:solidFill>
            <a:srgbClr val="BADDE6"/>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altLang="ja-JP"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PVC</a:t>
            </a:r>
          </a:p>
          <a:p>
            <a:pPr algn="ctr"/>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（末梢静脈留置</a:t>
            </a:r>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カテーテル）</a:t>
            </a:r>
            <a:br>
              <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br>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lang="en-US" altLang="ja-JP"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Line 24">
            <a:extLst>
              <a:ext uri="{FF2B5EF4-FFF2-40B4-BE49-F238E27FC236}">
                <a16:creationId xmlns:a16="http://schemas.microsoft.com/office/drawing/2014/main" id="{79E46197-80A0-4C42-BEDE-64E6B4001574}"/>
              </a:ext>
            </a:extLst>
          </p:cNvPr>
          <p:cNvSpPr>
            <a:spLocks noChangeShapeType="1"/>
          </p:cNvSpPr>
          <p:nvPr/>
        </p:nvSpPr>
        <p:spPr bwMode="auto">
          <a:xfrm flipH="1">
            <a:off x="5268057" y="3746190"/>
            <a:ext cx="0" cy="300719"/>
          </a:xfrm>
          <a:prstGeom prst="line">
            <a:avLst/>
          </a:prstGeom>
          <a:noFill/>
          <a:ln w="9525">
            <a:solidFill>
              <a:srgbClr val="000000"/>
            </a:solidFill>
            <a:round/>
            <a:headEnd/>
            <a:tailEnd type="triangle" w="med" len="med"/>
          </a:ln>
        </p:spPr>
        <p:txBody>
          <a:bodyPr wrap="square">
            <a:spAutoFit/>
          </a:bodyPr>
          <a:lstStyle/>
          <a:p>
            <a:endParaRPr lang="ja-JP" altLang="en-US"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Line 24">
            <a:extLst>
              <a:ext uri="{FF2B5EF4-FFF2-40B4-BE49-F238E27FC236}">
                <a16:creationId xmlns:a16="http://schemas.microsoft.com/office/drawing/2014/main" id="{5B95EF8E-DDCD-4D9C-8DAE-1E2C98C35527}"/>
              </a:ext>
            </a:extLst>
          </p:cNvPr>
          <p:cNvSpPr>
            <a:spLocks noChangeShapeType="1"/>
          </p:cNvSpPr>
          <p:nvPr/>
        </p:nvSpPr>
        <p:spPr bwMode="auto">
          <a:xfrm>
            <a:off x="11230421" y="6113871"/>
            <a:ext cx="3498" cy="446186"/>
          </a:xfrm>
          <a:prstGeom prst="line">
            <a:avLst/>
          </a:prstGeom>
          <a:noFill/>
          <a:ln w="9525">
            <a:solidFill>
              <a:srgbClr val="000000"/>
            </a:solidFill>
            <a:round/>
            <a:headEnd/>
            <a:tailEnd type="triangle" w="med" len="med"/>
          </a:ln>
        </p:spPr>
        <p:txBody>
          <a:bodyPr wrap="square">
            <a:spAutoFit/>
          </a:bodyPr>
          <a:lstStyle/>
          <a:p>
            <a:endParaRPr lang="ja-JP" altLang="en-US"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Line 24">
            <a:extLst>
              <a:ext uri="{FF2B5EF4-FFF2-40B4-BE49-F238E27FC236}">
                <a16:creationId xmlns:a16="http://schemas.microsoft.com/office/drawing/2014/main" id="{C69C3136-6B70-4E7F-ABE1-253831D45749}"/>
              </a:ext>
            </a:extLst>
          </p:cNvPr>
          <p:cNvSpPr>
            <a:spLocks noChangeShapeType="1"/>
          </p:cNvSpPr>
          <p:nvPr/>
        </p:nvSpPr>
        <p:spPr bwMode="auto">
          <a:xfrm>
            <a:off x="8899899" y="6092127"/>
            <a:ext cx="0" cy="467929"/>
          </a:xfrm>
          <a:prstGeom prst="line">
            <a:avLst/>
          </a:prstGeom>
          <a:noFill/>
          <a:ln w="9525">
            <a:solidFill>
              <a:srgbClr val="000000"/>
            </a:solidFill>
            <a:round/>
            <a:headEnd/>
            <a:tailEnd type="triangle" w="med" len="med"/>
          </a:ln>
        </p:spPr>
        <p:txBody>
          <a:bodyPr wrap="square">
            <a:spAutoFit/>
          </a:bodyPr>
          <a:lstStyle/>
          <a:p>
            <a:endParaRPr lang="ja-JP" altLang="en-US"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Line 24">
            <a:extLst>
              <a:ext uri="{FF2B5EF4-FFF2-40B4-BE49-F238E27FC236}">
                <a16:creationId xmlns:a16="http://schemas.microsoft.com/office/drawing/2014/main" id="{57ADEDAA-0F77-45BD-B6F8-7C9C82EA3529}"/>
              </a:ext>
            </a:extLst>
          </p:cNvPr>
          <p:cNvSpPr>
            <a:spLocks noChangeShapeType="1"/>
          </p:cNvSpPr>
          <p:nvPr/>
        </p:nvSpPr>
        <p:spPr bwMode="auto">
          <a:xfrm>
            <a:off x="6377457" y="6094264"/>
            <a:ext cx="0" cy="467929"/>
          </a:xfrm>
          <a:prstGeom prst="line">
            <a:avLst/>
          </a:prstGeom>
          <a:noFill/>
          <a:ln w="9525">
            <a:solidFill>
              <a:srgbClr val="000000"/>
            </a:solidFill>
            <a:round/>
            <a:headEnd/>
            <a:tailEnd type="triangle" w="med" len="med"/>
          </a:ln>
        </p:spPr>
        <p:txBody>
          <a:bodyPr wrap="square">
            <a:spAutoFit/>
          </a:bodyPr>
          <a:lstStyle/>
          <a:p>
            <a:endParaRPr lang="ja-JP" altLang="en-US"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Line 24">
            <a:extLst>
              <a:ext uri="{FF2B5EF4-FFF2-40B4-BE49-F238E27FC236}">
                <a16:creationId xmlns:a16="http://schemas.microsoft.com/office/drawing/2014/main" id="{D8D24DE2-58BF-49A6-B23E-C1AE07DF9CF0}"/>
              </a:ext>
            </a:extLst>
          </p:cNvPr>
          <p:cNvSpPr>
            <a:spLocks noChangeShapeType="1"/>
          </p:cNvSpPr>
          <p:nvPr/>
        </p:nvSpPr>
        <p:spPr bwMode="auto">
          <a:xfrm flipH="1">
            <a:off x="4066961" y="6166272"/>
            <a:ext cx="8763" cy="383521"/>
          </a:xfrm>
          <a:prstGeom prst="line">
            <a:avLst/>
          </a:prstGeom>
          <a:noFill/>
          <a:ln w="9525">
            <a:solidFill>
              <a:srgbClr val="000000"/>
            </a:solidFill>
            <a:round/>
            <a:headEnd/>
            <a:tailEnd type="triangle" w="med" len="med"/>
          </a:ln>
        </p:spPr>
        <p:txBody>
          <a:bodyPr wrap="square">
            <a:spAutoFit/>
          </a:bodyPr>
          <a:lstStyle/>
          <a:p>
            <a:endParaRPr lang="ja-JP" altLang="en-US"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Line 23">
            <a:extLst>
              <a:ext uri="{FF2B5EF4-FFF2-40B4-BE49-F238E27FC236}">
                <a16:creationId xmlns:a16="http://schemas.microsoft.com/office/drawing/2014/main" id="{0AD8C972-D56B-44A4-BAF6-7E312EF53942}"/>
              </a:ext>
            </a:extLst>
          </p:cNvPr>
          <p:cNvSpPr>
            <a:spLocks noChangeShapeType="1"/>
          </p:cNvSpPr>
          <p:nvPr/>
        </p:nvSpPr>
        <p:spPr bwMode="auto">
          <a:xfrm flipV="1">
            <a:off x="4075725" y="4859252"/>
            <a:ext cx="2315932" cy="5684"/>
          </a:xfrm>
          <a:prstGeom prst="line">
            <a:avLst/>
          </a:prstGeom>
          <a:noFill/>
          <a:ln w="9525">
            <a:solidFill>
              <a:srgbClr val="000000"/>
            </a:solidFill>
            <a:round/>
            <a:headEnd/>
            <a:tailEnd/>
          </a:ln>
        </p:spPr>
        <p:txBody>
          <a:bodyPr wrap="square">
            <a:spAutoFit/>
          </a:bodyPr>
          <a:lstStyle/>
          <a:p>
            <a:endParaRPr lang="ja-JP" altLang="en-US"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Line 24">
            <a:extLst>
              <a:ext uri="{FF2B5EF4-FFF2-40B4-BE49-F238E27FC236}">
                <a16:creationId xmlns:a16="http://schemas.microsoft.com/office/drawing/2014/main" id="{8588EDEB-35C6-4F34-9498-B1B017F24E9D}"/>
              </a:ext>
            </a:extLst>
          </p:cNvPr>
          <p:cNvSpPr>
            <a:spLocks noChangeShapeType="1"/>
          </p:cNvSpPr>
          <p:nvPr/>
        </p:nvSpPr>
        <p:spPr bwMode="auto">
          <a:xfrm flipH="1">
            <a:off x="6377589" y="4856552"/>
            <a:ext cx="4791" cy="315751"/>
          </a:xfrm>
          <a:prstGeom prst="line">
            <a:avLst/>
          </a:prstGeom>
          <a:noFill/>
          <a:ln w="9525">
            <a:solidFill>
              <a:srgbClr val="000000"/>
            </a:solidFill>
            <a:round/>
            <a:headEnd/>
            <a:tailEnd type="triangle" w="med" len="med"/>
          </a:ln>
        </p:spPr>
        <p:txBody>
          <a:bodyPr wrap="square">
            <a:spAutoFit/>
          </a:bodyPr>
          <a:lstStyle/>
          <a:p>
            <a:endParaRPr lang="ja-JP" altLang="en-US"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Line 51">
            <a:extLst>
              <a:ext uri="{FF2B5EF4-FFF2-40B4-BE49-F238E27FC236}">
                <a16:creationId xmlns:a16="http://schemas.microsoft.com/office/drawing/2014/main" id="{0306F4B8-1101-4448-8C97-8D79E5B261A2}"/>
              </a:ext>
            </a:extLst>
          </p:cNvPr>
          <p:cNvSpPr>
            <a:spLocks noChangeShapeType="1"/>
          </p:cNvSpPr>
          <p:nvPr/>
        </p:nvSpPr>
        <p:spPr bwMode="auto">
          <a:xfrm>
            <a:off x="4061657" y="4856552"/>
            <a:ext cx="0" cy="304800"/>
          </a:xfrm>
          <a:prstGeom prst="line">
            <a:avLst/>
          </a:prstGeom>
          <a:noFill/>
          <a:ln w="9525">
            <a:solidFill>
              <a:srgbClr val="000000"/>
            </a:solidFill>
            <a:round/>
            <a:headEnd/>
            <a:tailEnd type="triangle" w="med" len="med"/>
          </a:ln>
        </p:spPr>
        <p:txBody>
          <a:bodyPr>
            <a:spAutoFit/>
          </a:bodyPr>
          <a:lstStyle/>
          <a:p>
            <a:endParaRPr lang="ja-JP" altLang="en-US"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578735596"/>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6809A7-776A-6C41-A57B-714FD0E156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61828" y="871340"/>
            <a:ext cx="2674131" cy="854618"/>
          </a:xfrm>
          <a:prstGeom prst="rect">
            <a:avLst/>
          </a:prstGeom>
        </p:spPr>
      </p:pic>
      <p:pic>
        <p:nvPicPr>
          <p:cNvPr id="5" name="Picture 4">
            <a:extLst>
              <a:ext uri="{FF2B5EF4-FFF2-40B4-BE49-F238E27FC236}">
                <a16:creationId xmlns:a16="http://schemas.microsoft.com/office/drawing/2014/main" id="{21032CBC-1BBB-D646-84A1-04B119C2BE78}"/>
              </a:ext>
            </a:extLst>
          </p:cNvPr>
          <p:cNvPicPr>
            <a:picLocks noChangeAspect="1"/>
          </p:cNvPicPr>
          <p:nvPr/>
        </p:nvPicPr>
        <p:blipFill>
          <a:blip r:embed="rId3">
            <a:biLevel thresh="25000"/>
          </a:blip>
          <a:stretch>
            <a:fillRect/>
          </a:stretch>
        </p:blipFill>
        <p:spPr>
          <a:xfrm>
            <a:off x="1466850" y="5221870"/>
            <a:ext cx="2025650" cy="69679"/>
          </a:xfrm>
          <a:prstGeom prst="rect">
            <a:avLst/>
          </a:prstGeom>
        </p:spPr>
      </p:pic>
      <p:sp>
        <p:nvSpPr>
          <p:cNvPr id="6" name="Footer Placeholder 1">
            <a:extLst>
              <a:ext uri="{FF2B5EF4-FFF2-40B4-BE49-F238E27FC236}">
                <a16:creationId xmlns:a16="http://schemas.microsoft.com/office/drawing/2014/main" id="{7F329819-8918-554B-B579-38617DAA8772}"/>
              </a:ext>
            </a:extLst>
          </p:cNvPr>
          <p:cNvSpPr>
            <a:spLocks noGrp="1"/>
          </p:cNvSpPr>
          <p:nvPr/>
        </p:nvSpPr>
        <p:spPr>
          <a:xfrm>
            <a:off x="442523" y="7695070"/>
            <a:ext cx="6872677" cy="338003"/>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1080" b="0" i="0" dirty="0">
                <a:solidFill>
                  <a:schemeClr val="bg1"/>
                </a:solidFill>
                <a:latin typeface="Calibri" panose="020F0502020204030204" pitchFamily="34" charset="0"/>
                <a:cs typeface="Calibri" panose="020F0502020204030204" pitchFamily="34" charset="0"/>
              </a:rPr>
              <a:t>© 2022 Cardinal Health. All Rights Reserved</a:t>
            </a:r>
            <a:r>
              <a:rPr lang="en-US" sz="1080" b="0" i="0" spc="120" dirty="0">
                <a:solidFill>
                  <a:schemeClr val="bg1"/>
                </a:solidFill>
                <a:latin typeface="Calibri" panose="020F0502020204030204" pitchFamily="34" charset="0"/>
                <a:cs typeface="Calibri" panose="020F0502020204030204" pitchFamily="34" charset="0"/>
              </a:rPr>
              <a:t>.</a:t>
            </a:r>
            <a:r>
              <a:rPr lang="en-US" sz="1080" b="0" i="0" spc="120" baseline="0" dirty="0">
                <a:solidFill>
                  <a:schemeClr val="bg1"/>
                </a:solidFill>
                <a:latin typeface="Calibri" panose="020F0502020204030204" pitchFamily="34" charset="0"/>
                <a:cs typeface="Calibri" panose="020F0502020204030204" pitchFamily="34" charset="0"/>
              </a:rPr>
              <a:t> </a:t>
            </a:r>
            <a:endParaRPr lang="en-US" sz="1200" b="0" i="0" spc="120" dirty="0">
              <a:solidFill>
                <a:schemeClr val="bg1"/>
              </a:solidFill>
              <a:latin typeface="Calibri" panose="020F0502020204030204" pitchFamily="34" charset="0"/>
              <a:cs typeface="Calibri" panose="020F0502020204030204" pitchFamily="34" charset="0"/>
            </a:endParaRPr>
          </a:p>
        </p:txBody>
      </p:sp>
      <p:sp>
        <p:nvSpPr>
          <p:cNvPr id="9" name="Text Placeholder 8">
            <a:extLst>
              <a:ext uri="{FF2B5EF4-FFF2-40B4-BE49-F238E27FC236}">
                <a16:creationId xmlns:a16="http://schemas.microsoft.com/office/drawing/2014/main" id="{4622BFE8-6033-E243-A3A1-9C542B05C3BF}"/>
              </a:ext>
            </a:extLst>
          </p:cNvPr>
          <p:cNvSpPr>
            <a:spLocks noGrp="1"/>
          </p:cNvSpPr>
          <p:nvPr>
            <p:ph type="body" sz="quarter" idx="13"/>
          </p:nvPr>
        </p:nvSpPr>
        <p:spPr/>
        <p:txBody>
          <a:bodyPr/>
          <a:lstStyle/>
          <a:p>
            <a:endParaRPr lang="en-US" dirty="0"/>
          </a:p>
        </p:txBody>
      </p:sp>
      <p:sp>
        <p:nvSpPr>
          <p:cNvPr id="11" name="Text Placeholder 10">
            <a:extLst>
              <a:ext uri="{FF2B5EF4-FFF2-40B4-BE49-F238E27FC236}">
                <a16:creationId xmlns:a16="http://schemas.microsoft.com/office/drawing/2014/main" id="{0E1ADFC0-CFF4-B247-8ACD-7BB500140FFA}"/>
              </a:ext>
            </a:extLst>
          </p:cNvPr>
          <p:cNvSpPr>
            <a:spLocks noGrp="1"/>
          </p:cNvSpPr>
          <p:nvPr>
            <p:ph type="body" sz="quarter" idx="15"/>
          </p:nvPr>
        </p:nvSpPr>
        <p:spPr/>
        <p:txBody>
          <a:bodyPr/>
          <a:lstStyle/>
          <a:p>
            <a:r>
              <a:rPr lang="en-US" dirty="0"/>
              <a:t>Thank you</a:t>
            </a:r>
          </a:p>
        </p:txBody>
      </p:sp>
      <p:sp>
        <p:nvSpPr>
          <p:cNvPr id="10" name="Text Placeholder 9">
            <a:extLst>
              <a:ext uri="{FF2B5EF4-FFF2-40B4-BE49-F238E27FC236}">
                <a16:creationId xmlns:a16="http://schemas.microsoft.com/office/drawing/2014/main" id="{F5ECE336-A326-F349-B614-F28F321C1D5D}"/>
              </a:ext>
            </a:extLst>
          </p:cNvPr>
          <p:cNvSpPr>
            <a:spLocks noGrp="1"/>
          </p:cNvSpPr>
          <p:nvPr>
            <p:ph type="body" sz="quarter" idx="14"/>
          </p:nvPr>
        </p:nvSpPr>
        <p:spPr/>
        <p:txBody>
          <a:bodyPr/>
          <a:lstStyle/>
          <a:p>
            <a:r>
              <a:rPr lang="en-US" dirty="0"/>
              <a:t>2022/2</a:t>
            </a:r>
          </a:p>
        </p:txBody>
      </p:sp>
    </p:spTree>
    <p:extLst>
      <p:ext uri="{BB962C8B-B14F-4D97-AF65-F5344CB8AC3E}">
        <p14:creationId xmlns:p14="http://schemas.microsoft.com/office/powerpoint/2010/main" val="309793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5F372241-32D6-4B5D-98B3-E2F94F80C903}"/>
              </a:ext>
            </a:extLst>
          </p:cNvPr>
          <p:cNvSpPr>
            <a:spLocks noGrp="1"/>
          </p:cNvSpPr>
          <p:nvPr>
            <p:ph type="body" sz="quarter" idx="11"/>
          </p:nvPr>
        </p:nvSpPr>
        <p:spPr/>
        <p:txBody>
          <a:bodyPr/>
          <a:lstStyle/>
          <a:p>
            <a:r>
              <a:rPr kumimoji="1" lang="en-US" altLang="ja-JP" sz="4800" dirty="0">
                <a:latin typeface="+mn-lt"/>
                <a:ea typeface="Meiryo UI" panose="020B0604030504040204" pitchFamily="50" charset="-128"/>
              </a:rPr>
              <a:t>PICC</a:t>
            </a:r>
            <a:r>
              <a:rPr kumimoji="1" lang="en-US" altLang="ja-JP" sz="4800" dirty="0">
                <a:latin typeface="Meiryo UI" panose="020B0604030504040204" pitchFamily="50" charset="-128"/>
                <a:ea typeface="Meiryo UI" panose="020B0604030504040204" pitchFamily="50" charset="-128"/>
              </a:rPr>
              <a:t>  </a:t>
            </a:r>
            <a:r>
              <a:rPr kumimoji="1" lang="ja-JP" altLang="en-US" sz="4800" dirty="0">
                <a:latin typeface="Meiryo UI" panose="020B0604030504040204" pitchFamily="50" charset="-128"/>
                <a:ea typeface="Meiryo UI" panose="020B0604030504040204" pitchFamily="50" charset="-128"/>
              </a:rPr>
              <a:t>カテーテルの材質</a:t>
            </a:r>
            <a:endParaRPr kumimoji="1" lang="ja-JP" altLang="en-US" dirty="0">
              <a:latin typeface="Meiryo UI" panose="020B0604030504040204" pitchFamily="50" charset="-128"/>
              <a:ea typeface="Meiryo UI" panose="020B0604030504040204" pitchFamily="50" charset="-128"/>
            </a:endParaRPr>
          </a:p>
        </p:txBody>
      </p:sp>
      <p:sp>
        <p:nvSpPr>
          <p:cNvPr id="3" name="テキスト プレースホルダー 2">
            <a:extLst>
              <a:ext uri="{FF2B5EF4-FFF2-40B4-BE49-F238E27FC236}">
                <a16:creationId xmlns:a16="http://schemas.microsoft.com/office/drawing/2014/main" id="{69182D36-E5E1-46FB-844E-1AD3C570AABE}"/>
              </a:ext>
            </a:extLst>
          </p:cNvPr>
          <p:cNvSpPr>
            <a:spLocks noGrp="1"/>
          </p:cNvSpPr>
          <p:nvPr>
            <p:ph type="body" sz="quarter" idx="12"/>
          </p:nvPr>
        </p:nvSpPr>
        <p:spPr/>
        <p:txBody>
          <a:bodyPr/>
          <a:lstStyle/>
          <a:p>
            <a:endParaRPr kumimoji="1" lang="ja-JP" altLang="en-US"/>
          </a:p>
        </p:txBody>
      </p:sp>
      <p:sp>
        <p:nvSpPr>
          <p:cNvPr id="4" name="テキスト プレースホルダー 3">
            <a:extLst>
              <a:ext uri="{FF2B5EF4-FFF2-40B4-BE49-F238E27FC236}">
                <a16:creationId xmlns:a16="http://schemas.microsoft.com/office/drawing/2014/main" id="{44B6B60A-AE14-4F57-AEBD-1C8CDDC0EF99}"/>
              </a:ext>
            </a:extLst>
          </p:cNvPr>
          <p:cNvSpPr>
            <a:spLocks noGrp="1"/>
          </p:cNvSpPr>
          <p:nvPr>
            <p:ph type="body" sz="quarter" idx="15"/>
          </p:nvPr>
        </p:nvSpPr>
        <p:spPr/>
        <p:txBody>
          <a:bodyPr/>
          <a:lstStyle/>
          <a:p>
            <a:endParaRPr kumimoji="1" lang="ja-JP" altLang="en-US"/>
          </a:p>
        </p:txBody>
      </p:sp>
      <p:sp>
        <p:nvSpPr>
          <p:cNvPr id="5" name="テキスト プレースホルダー 4">
            <a:extLst>
              <a:ext uri="{FF2B5EF4-FFF2-40B4-BE49-F238E27FC236}">
                <a16:creationId xmlns:a16="http://schemas.microsoft.com/office/drawing/2014/main" id="{1C69A16E-BFF8-4980-ADE7-412E3B4A6408}"/>
              </a:ext>
            </a:extLst>
          </p:cNvPr>
          <p:cNvSpPr>
            <a:spLocks noGrp="1"/>
          </p:cNvSpPr>
          <p:nvPr>
            <p:ph type="body" sz="quarter" idx="16"/>
          </p:nvPr>
        </p:nvSpPr>
        <p:spPr/>
        <p:txBody>
          <a:bodyPr/>
          <a:lstStyle/>
          <a:p>
            <a:pPr>
              <a:buClr>
                <a:schemeClr val="tx1"/>
              </a:buClr>
            </a:pPr>
            <a:r>
              <a:rPr kumimoji="1" lang="ja-JP" altLang="en-US" dirty="0">
                <a:solidFill>
                  <a:srgbClr val="000000"/>
                </a:solidFill>
                <a:latin typeface="Meiryo UI" panose="020B0604030504040204" pitchFamily="50" charset="-128"/>
                <a:ea typeface="Meiryo UI" panose="020B0604030504040204" pitchFamily="50" charset="-128"/>
              </a:rPr>
              <a:t>ポリウレタン製</a:t>
            </a:r>
            <a:endParaRPr kumimoji="1" lang="en-US" altLang="ja-JP" dirty="0">
              <a:solidFill>
                <a:srgbClr val="000000"/>
              </a:solidFill>
              <a:latin typeface="Meiryo UI" panose="020B0604030504040204" pitchFamily="50" charset="-128"/>
              <a:ea typeface="Meiryo UI" panose="020B0604030504040204" pitchFamily="50" charset="-128"/>
            </a:endParaRPr>
          </a:p>
          <a:p>
            <a:pPr lvl="1" indent="-342900">
              <a:buClr>
                <a:schemeClr val="tx1"/>
              </a:buClr>
              <a:buFont typeface="Courier New" panose="02070309020205020404" pitchFamily="49" charset="0"/>
              <a:buChar char="-"/>
            </a:pPr>
            <a:r>
              <a:rPr kumimoji="1" lang="ja-JP" altLang="en-US" sz="2400" dirty="0">
                <a:solidFill>
                  <a:srgbClr val="000000"/>
                </a:solidFill>
                <a:latin typeface="Meiryo UI" panose="020B0604030504040204" pitchFamily="50" charset="-128"/>
                <a:ea typeface="Meiryo UI" panose="020B0604030504040204" pitchFamily="50" charset="-128"/>
              </a:rPr>
              <a:t>内腔は、耐アルコール性のポリウレタン</a:t>
            </a:r>
            <a:endParaRPr kumimoji="1" lang="en-US" altLang="ja-JP" sz="2400" dirty="0">
              <a:solidFill>
                <a:srgbClr val="000000"/>
              </a:solidFill>
              <a:latin typeface="Meiryo UI" panose="020B0604030504040204" pitchFamily="50" charset="-128"/>
              <a:ea typeface="Meiryo UI" panose="020B0604030504040204" pitchFamily="50" charset="-128"/>
            </a:endParaRPr>
          </a:p>
          <a:p>
            <a:pPr lvl="1" indent="-342900">
              <a:buClr>
                <a:schemeClr val="tx1"/>
              </a:buClr>
              <a:buFont typeface="Courier New" panose="02070309020205020404" pitchFamily="49" charset="0"/>
              <a:buChar char="-"/>
            </a:pPr>
            <a:r>
              <a:rPr kumimoji="1" lang="ja-JP" altLang="en-US" sz="2400" dirty="0">
                <a:solidFill>
                  <a:srgbClr val="000000"/>
                </a:solidFill>
                <a:latin typeface="Meiryo UI" panose="020B0604030504040204" pitchFamily="50" charset="-128"/>
                <a:ea typeface="Meiryo UI" panose="020B0604030504040204" pitchFamily="50" charset="-128"/>
              </a:rPr>
              <a:t>化学療法時でも安心して使用できます</a:t>
            </a:r>
            <a:endParaRPr kumimoji="1" lang="en-US" altLang="ja-JP" sz="2400" dirty="0">
              <a:solidFill>
                <a:srgbClr val="000000"/>
              </a:solidFill>
              <a:latin typeface="Meiryo UI" panose="020B0604030504040204" pitchFamily="50" charset="-128"/>
              <a:ea typeface="Meiryo UI" panose="020B0604030504040204" pitchFamily="50" charset="-128"/>
            </a:endParaRPr>
          </a:p>
          <a:p>
            <a:pPr marL="0" indent="0">
              <a:buNone/>
            </a:pPr>
            <a:endParaRPr kumimoji="1" lang="en-US" altLang="ja-JP" dirty="0">
              <a:solidFill>
                <a:srgbClr val="000000"/>
              </a:solidFill>
              <a:latin typeface="Meiryo UI" panose="020B0604030504040204" pitchFamily="50" charset="-128"/>
              <a:ea typeface="Meiryo UI" panose="020B0604030504040204" pitchFamily="50" charset="-128"/>
            </a:endParaRPr>
          </a:p>
          <a:p>
            <a:pPr>
              <a:buClr>
                <a:schemeClr val="tx1"/>
              </a:buClr>
            </a:pPr>
            <a:r>
              <a:rPr kumimoji="1" lang="ja-JP" altLang="en-US" dirty="0">
                <a:solidFill>
                  <a:srgbClr val="000000"/>
                </a:solidFill>
                <a:latin typeface="Meiryo UI" panose="020B0604030504040204" pitchFamily="50" charset="-128"/>
                <a:ea typeface="Meiryo UI" panose="020B0604030504040204" pitchFamily="50" charset="-128"/>
              </a:rPr>
              <a:t>新技術によるカテーテルの</a:t>
            </a:r>
            <a:r>
              <a:rPr kumimoji="1" lang="en-US" altLang="ja-JP" dirty="0">
                <a:solidFill>
                  <a:srgbClr val="000000"/>
                </a:solidFill>
                <a:latin typeface="Meiryo UI" panose="020B0604030504040204" pitchFamily="50" charset="-128"/>
                <a:ea typeface="Meiryo UI" panose="020B0604030504040204" pitchFamily="50" charset="-128"/>
              </a:rPr>
              <a:t>2</a:t>
            </a:r>
            <a:r>
              <a:rPr kumimoji="1" lang="ja-JP" altLang="en-US" dirty="0">
                <a:solidFill>
                  <a:srgbClr val="000000"/>
                </a:solidFill>
                <a:latin typeface="Meiryo UI" panose="020B0604030504040204" pitchFamily="50" charset="-128"/>
                <a:ea typeface="Meiryo UI" panose="020B0604030504040204" pitchFamily="50" charset="-128"/>
              </a:rPr>
              <a:t>層化</a:t>
            </a:r>
          </a:p>
          <a:p>
            <a:pPr lvl="1">
              <a:buClr>
                <a:schemeClr val="tx1"/>
              </a:buClr>
              <a:buFont typeface="Courier New" panose="02070309020205020404" pitchFamily="49" charset="0"/>
              <a:buChar char="-"/>
            </a:pPr>
            <a:r>
              <a:rPr kumimoji="1"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外層</a:t>
            </a:r>
            <a:r>
              <a:rPr kumimoji="1" lang="en-US" altLang="ja-JP"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体温によって軟化する医療用ポリウレタンを採用</a:t>
            </a:r>
            <a:endParaRPr kumimoji="1" lang="en-US" altLang="ja-JP"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lvl="1">
              <a:buClr>
                <a:schemeClr val="tx1"/>
              </a:buClr>
              <a:buFont typeface="Courier New" panose="02070309020205020404" pitchFamily="49" charset="0"/>
              <a:buChar char="-"/>
            </a:pPr>
            <a:r>
              <a:rPr kumimoji="1"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全面造影タイプのため、視認性に優れる</a:t>
            </a:r>
            <a:endParaRPr kumimoji="1" lang="en-US" altLang="ja-JP"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lvl="1">
              <a:buClr>
                <a:schemeClr val="tx1"/>
              </a:buClr>
              <a:buFont typeface="Courier New" panose="02070309020205020404" pitchFamily="49" charset="0"/>
              <a:buChar char="-"/>
            </a:pPr>
            <a:r>
              <a:rPr kumimoji="1"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内層</a:t>
            </a:r>
            <a:r>
              <a:rPr kumimoji="1" lang="en-US" altLang="ja-JP"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耐アルコール性をもつ医療用ポリウレタンを採用</a:t>
            </a:r>
          </a:p>
          <a:p>
            <a:pPr marL="0" indent="0">
              <a:buNone/>
            </a:pPr>
            <a:endParaRPr kumimoji="1" lang="ja-JP" altLang="en-US" dirty="0">
              <a:latin typeface="Meiryo UI" panose="020B0604030504040204" pitchFamily="50" charset="-128"/>
              <a:ea typeface="Meiryo UI" panose="020B0604030504040204" pitchFamily="50" charset="-128"/>
            </a:endParaRPr>
          </a:p>
        </p:txBody>
      </p:sp>
      <p:pic>
        <p:nvPicPr>
          <p:cNvPr id="7" name="コンテンツ プレースホルダー 7">
            <a:extLst>
              <a:ext uri="{FF2B5EF4-FFF2-40B4-BE49-F238E27FC236}">
                <a16:creationId xmlns:a16="http://schemas.microsoft.com/office/drawing/2014/main" id="{59D324CC-8799-4172-B3C4-ED7B55613EBF}"/>
              </a:ext>
            </a:extLst>
          </p:cNvPr>
          <p:cNvPicPr>
            <a:picLocks noChangeAspect="1"/>
          </p:cNvPicPr>
          <p:nvPr/>
        </p:nvPicPr>
        <p:blipFill>
          <a:blip r:embed="rId3"/>
          <a:stretch>
            <a:fillRect/>
          </a:stretch>
        </p:blipFill>
        <p:spPr>
          <a:xfrm>
            <a:off x="8707178" y="3958980"/>
            <a:ext cx="4280144" cy="2853429"/>
          </a:xfrm>
          <a:prstGeom prst="rect">
            <a:avLst/>
          </a:prstGeom>
        </p:spPr>
      </p:pic>
    </p:spTree>
    <p:extLst>
      <p:ext uri="{BB962C8B-B14F-4D97-AF65-F5344CB8AC3E}">
        <p14:creationId xmlns:p14="http://schemas.microsoft.com/office/powerpoint/2010/main" val="76981066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プレースホルダー 10">
            <a:extLst>
              <a:ext uri="{FF2B5EF4-FFF2-40B4-BE49-F238E27FC236}">
                <a16:creationId xmlns:a16="http://schemas.microsoft.com/office/drawing/2014/main" id="{9A05F049-5914-4910-87ED-D6424CA04B39}"/>
              </a:ext>
            </a:extLst>
          </p:cNvPr>
          <p:cNvSpPr>
            <a:spLocks noGrp="1"/>
          </p:cNvSpPr>
          <p:nvPr>
            <p:ph type="body" sz="quarter" idx="13"/>
          </p:nvPr>
        </p:nvSpPr>
        <p:spPr/>
        <p:txBody>
          <a:bodyPr/>
          <a:lstStyle/>
          <a:p>
            <a:r>
              <a:rPr lang="ja-JP" altLang="en-US" dirty="0">
                <a:latin typeface="Meiryo UI" panose="020B0604030504040204" pitchFamily="50" charset="-128"/>
                <a:ea typeface="Meiryo UI" panose="020B0604030504040204" pitchFamily="50" charset="-128"/>
              </a:rPr>
              <a:t>メリット</a:t>
            </a:r>
          </a:p>
        </p:txBody>
      </p:sp>
      <p:sp>
        <p:nvSpPr>
          <p:cNvPr id="12" name="テキスト プレースホルダー 11">
            <a:extLst>
              <a:ext uri="{FF2B5EF4-FFF2-40B4-BE49-F238E27FC236}">
                <a16:creationId xmlns:a16="http://schemas.microsoft.com/office/drawing/2014/main" id="{246FB77C-A29C-4B42-982A-70F125168B56}"/>
              </a:ext>
            </a:extLst>
          </p:cNvPr>
          <p:cNvSpPr>
            <a:spLocks noGrp="1"/>
          </p:cNvSpPr>
          <p:nvPr>
            <p:ph type="body" sz="quarter" idx="14"/>
          </p:nvPr>
        </p:nvSpPr>
        <p:spPr/>
        <p:txBody>
          <a:bodyPr/>
          <a:lstStyle/>
          <a:p>
            <a:pPr marL="457200" indent="-457200" algn="l">
              <a:buClr>
                <a:schemeClr val="tx1"/>
              </a:buClr>
              <a:buFont typeface="+mj-lt"/>
              <a:buAutoNum type="arabicPeriod"/>
              <a:defRPr/>
            </a:pPr>
            <a:r>
              <a:rPr lang="ja-JP" altLang="en-US" sz="2400"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重篤な合併症</a:t>
            </a:r>
            <a:r>
              <a:rPr lang="en-US" altLang="ja-JP" sz="2400"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400"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血胸・気胸）の回避ができる</a:t>
            </a:r>
            <a:endParaRPr lang="en-US" altLang="ja-JP" sz="1000" i="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57200" indent="-457200" algn="l">
              <a:buClr>
                <a:schemeClr val="tx1"/>
              </a:buClr>
              <a:buFont typeface="+mj-lt"/>
              <a:buAutoNum type="arabicPeriod"/>
              <a:defRPr/>
            </a:pPr>
            <a:r>
              <a:rPr lang="ja-JP" altLang="en-US" sz="2400"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穿刺時の患者の恐怖心・負担の緩和</a:t>
            </a:r>
            <a:endParaRPr lang="en-US" altLang="ja-JP" sz="1000" i="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57200" indent="-457200" algn="l">
              <a:buClr>
                <a:schemeClr val="tx1"/>
              </a:buClr>
              <a:buFont typeface="+mj-lt"/>
              <a:buAutoNum type="arabicPeriod"/>
              <a:defRPr/>
            </a:pPr>
            <a:r>
              <a:rPr lang="ja-JP" altLang="en-US" sz="2400"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見える・触れる血管に穿刺できることが多く、失敗例が少ない</a:t>
            </a:r>
            <a:endParaRPr lang="en-US" altLang="ja-JP" sz="1000" i="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57200" indent="-457200" algn="l">
              <a:buClr>
                <a:schemeClr val="tx1"/>
              </a:buClr>
              <a:buFont typeface="+mj-lt"/>
              <a:buAutoNum type="arabicPeriod"/>
              <a:defRPr/>
            </a:pPr>
            <a:r>
              <a:rPr lang="ja-JP" altLang="en-US" sz="2400" b="1" i="0" u="sng" dirty="0">
                <a:solidFill>
                  <a:srgbClr val="EE0000"/>
                </a:solidFill>
                <a:latin typeface="Meiryo UI" panose="020B0604030504040204" pitchFamily="50" charset="-128"/>
                <a:ea typeface="Meiryo UI" panose="020B0604030504040204" pitchFamily="50" charset="-128"/>
                <a:cs typeface="Meiryo UI" panose="020B0604030504040204" pitchFamily="50" charset="-128"/>
              </a:rPr>
              <a:t>カテーテル感染率が少ない</a:t>
            </a:r>
            <a:endParaRPr lang="en-US" altLang="ja-JP" sz="2400" b="1" i="0" u="sng" dirty="0">
              <a:solidFill>
                <a:srgbClr val="EE0000"/>
              </a:solidFill>
              <a:latin typeface="Meiryo UI" panose="020B0604030504040204" pitchFamily="50" charset="-128"/>
              <a:ea typeface="Meiryo UI" panose="020B0604030504040204" pitchFamily="50" charset="-128"/>
              <a:cs typeface="Meiryo UI" panose="020B0604030504040204" pitchFamily="50" charset="-128"/>
            </a:endParaRPr>
          </a:p>
          <a:p>
            <a:pPr marL="457200" indent="-457200">
              <a:buClr>
                <a:schemeClr val="tx1"/>
              </a:buClr>
              <a:buFont typeface="+mj-lt"/>
              <a:buAutoNum type="arabicPeriod"/>
            </a:pPr>
            <a:endParaRPr lang="ja-JP" altLang="en-US" dirty="0"/>
          </a:p>
        </p:txBody>
      </p:sp>
      <p:sp>
        <p:nvSpPr>
          <p:cNvPr id="13" name="テキスト プレースホルダー 12">
            <a:extLst>
              <a:ext uri="{FF2B5EF4-FFF2-40B4-BE49-F238E27FC236}">
                <a16:creationId xmlns:a16="http://schemas.microsoft.com/office/drawing/2014/main" id="{25001B56-27EE-4612-8D76-C7A0453C513C}"/>
              </a:ext>
            </a:extLst>
          </p:cNvPr>
          <p:cNvSpPr>
            <a:spLocks noGrp="1"/>
          </p:cNvSpPr>
          <p:nvPr>
            <p:ph type="body" sz="quarter" idx="17"/>
          </p:nvPr>
        </p:nvSpPr>
        <p:spPr/>
        <p:txBody>
          <a:bodyPr/>
          <a:lstStyle/>
          <a:p>
            <a:r>
              <a:rPr lang="ja-JP" altLang="en-US" dirty="0">
                <a:latin typeface="Meiryo UI" panose="020B0604030504040204" pitchFamily="50" charset="-128"/>
                <a:ea typeface="Meiryo UI" panose="020B0604030504040204" pitchFamily="50" charset="-128"/>
              </a:rPr>
              <a:t>感染率が</a:t>
            </a:r>
            <a:r>
              <a:rPr lang="en-US" altLang="ja-JP" dirty="0">
                <a:latin typeface="+mn-lt"/>
                <a:ea typeface="Meiryo UI" panose="020B0604030504040204" pitchFamily="50" charset="-128"/>
              </a:rPr>
              <a:t>CVC</a:t>
            </a:r>
            <a:r>
              <a:rPr lang="ja-JP" altLang="en-US" dirty="0">
                <a:latin typeface="Meiryo UI" panose="020B0604030504040204" pitchFamily="50" charset="-128"/>
                <a:ea typeface="Meiryo UI" panose="020B0604030504040204" pitchFamily="50" charset="-128"/>
              </a:rPr>
              <a:t>に比べて低い理由</a:t>
            </a:r>
          </a:p>
        </p:txBody>
      </p:sp>
      <p:sp>
        <p:nvSpPr>
          <p:cNvPr id="14" name="テキスト プレースホルダー 13">
            <a:extLst>
              <a:ext uri="{FF2B5EF4-FFF2-40B4-BE49-F238E27FC236}">
                <a16:creationId xmlns:a16="http://schemas.microsoft.com/office/drawing/2014/main" id="{623ABC91-E971-4CF5-83B8-BD054A725F0D}"/>
              </a:ext>
            </a:extLst>
          </p:cNvPr>
          <p:cNvSpPr>
            <a:spLocks noGrp="1"/>
          </p:cNvSpPr>
          <p:nvPr>
            <p:ph type="body" sz="quarter" idx="18"/>
          </p:nvPr>
        </p:nvSpPr>
        <p:spPr/>
        <p:txBody>
          <a:bodyPr/>
          <a:lstStyle/>
          <a:p>
            <a:pPr marL="0" marR="0" indent="0" algn="l" defTabSz="914400" rtl="0" eaLnBrk="1" fontAlgn="base" latinLnBrk="0" hangingPunct="1">
              <a:spcBef>
                <a:spcPct val="0"/>
              </a:spcBef>
              <a:spcAft>
                <a:spcPct val="0"/>
              </a:spcAft>
              <a:buClrTx/>
              <a:buSzTx/>
              <a:buFontTx/>
              <a:buNone/>
              <a:tabLst/>
            </a:pPr>
            <a:r>
              <a:rPr kumimoji="0" lang="ja-JP" altLang="en-US"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腕は胸部と比較して皮膚表面の温度・湿度が低い</a:t>
            </a:r>
            <a:endParaRPr kumimoji="0" lang="en-US" altLang="ja-JP" i="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base" latinLnBrk="0" hangingPunct="1">
              <a:spcBef>
                <a:spcPct val="0"/>
              </a:spcBef>
              <a:spcAft>
                <a:spcPct val="0"/>
              </a:spcAft>
              <a:buClrTx/>
              <a:buSzTx/>
              <a:buFontTx/>
              <a:buNone/>
              <a:tabLst/>
            </a:pPr>
            <a:r>
              <a:rPr kumimoji="0" lang="ja-JP" altLang="en-US"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・前腕は、鎖骨下領域より体表の菌数が少ない</a:t>
            </a:r>
            <a:endParaRPr kumimoji="0" lang="en-US" altLang="ja-JP"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base" latinLnBrk="0" hangingPunct="1">
              <a:spcBef>
                <a:spcPct val="0"/>
              </a:spcBef>
              <a:spcAft>
                <a:spcPct val="0"/>
              </a:spcAft>
              <a:buClrTx/>
              <a:buSzTx/>
              <a:buFontTx/>
              <a:buNone/>
              <a:tabLst/>
            </a:pPr>
            <a:r>
              <a:rPr kumimoji="0" lang="ja-JP" altLang="en-US"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・汚染される危険性が少ない（口・鼻から遠い）</a:t>
            </a:r>
            <a:endParaRPr kumimoji="0" lang="ja-JP" altLang="en-US"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endParaRPr lang="ja-JP" altLang="en-US" dirty="0"/>
          </a:p>
        </p:txBody>
      </p:sp>
      <p:sp>
        <p:nvSpPr>
          <p:cNvPr id="8" name="テキスト プレースホルダー 7">
            <a:extLst>
              <a:ext uri="{FF2B5EF4-FFF2-40B4-BE49-F238E27FC236}">
                <a16:creationId xmlns:a16="http://schemas.microsoft.com/office/drawing/2014/main" id="{EE065C88-B9BB-4016-9EA8-20D0341C2DFB}"/>
              </a:ext>
            </a:extLst>
          </p:cNvPr>
          <p:cNvSpPr>
            <a:spLocks noGrp="1"/>
          </p:cNvSpPr>
          <p:nvPr>
            <p:ph type="body" sz="quarter" idx="11"/>
          </p:nvPr>
        </p:nvSpPr>
        <p:spPr/>
        <p:txBody>
          <a:bodyPr/>
          <a:lstStyle/>
          <a:p>
            <a:r>
              <a:rPr lang="en-US" altLang="ja-JP" sz="4800" dirty="0"/>
              <a:t>PICC</a:t>
            </a:r>
            <a:r>
              <a:rPr lang="ja-JP" altLang="en-US" sz="4800" dirty="0">
                <a:latin typeface="Meiryo UI" panose="020B0604030504040204" pitchFamily="50" charset="-128"/>
                <a:ea typeface="Meiryo UI" panose="020B0604030504040204" pitchFamily="50" charset="-128"/>
              </a:rPr>
              <a:t>のメリット</a:t>
            </a:r>
            <a:endParaRPr kumimoji="1" lang="ja-JP" altLang="en-US" dirty="0">
              <a:latin typeface="Meiryo UI" panose="020B0604030504040204" pitchFamily="50" charset="-128"/>
              <a:ea typeface="Meiryo UI" panose="020B0604030504040204" pitchFamily="50" charset="-128"/>
            </a:endParaRPr>
          </a:p>
        </p:txBody>
      </p:sp>
      <p:sp>
        <p:nvSpPr>
          <p:cNvPr id="10" name="テキスト プレースホルダー 9">
            <a:extLst>
              <a:ext uri="{FF2B5EF4-FFF2-40B4-BE49-F238E27FC236}">
                <a16:creationId xmlns:a16="http://schemas.microsoft.com/office/drawing/2014/main" id="{D065CAFA-71DC-42BB-9639-3CD6408D8E68}"/>
              </a:ext>
            </a:extLst>
          </p:cNvPr>
          <p:cNvSpPr>
            <a:spLocks noGrp="1"/>
          </p:cNvSpPr>
          <p:nvPr>
            <p:ph type="body" sz="quarter" idx="12"/>
          </p:nvPr>
        </p:nvSpPr>
        <p:spPr/>
        <p:txBody>
          <a:bodyPr/>
          <a:lstStyle/>
          <a:p>
            <a:endParaRPr lang="ja-JP" altLang="en-US"/>
          </a:p>
        </p:txBody>
      </p:sp>
      <p:sp>
        <p:nvSpPr>
          <p:cNvPr id="15" name="正方形/長方形 14">
            <a:extLst>
              <a:ext uri="{FF2B5EF4-FFF2-40B4-BE49-F238E27FC236}">
                <a16:creationId xmlns:a16="http://schemas.microsoft.com/office/drawing/2014/main" id="{67446CAF-462A-4ADD-A9F3-C814CD7FC0BE}"/>
              </a:ext>
            </a:extLst>
          </p:cNvPr>
          <p:cNvSpPr/>
          <p:nvPr/>
        </p:nvSpPr>
        <p:spPr>
          <a:xfrm>
            <a:off x="7609112" y="5763994"/>
            <a:ext cx="4416066" cy="400110"/>
          </a:xfrm>
          <a:prstGeom prst="rect">
            <a:avLst/>
          </a:prstGeom>
          <a:noFill/>
        </p:spPr>
        <p:txBody>
          <a:bodyPr wrap="square">
            <a:spAutoFit/>
          </a:bodyPr>
          <a:lstStyle/>
          <a:p>
            <a:r>
              <a:rPr lang="en-US" altLang="ja-JP" sz="1000" i="0" dirty="0">
                <a:solidFill>
                  <a:srgbClr val="000000"/>
                </a:solidFill>
                <a:ea typeface="Meiryo UI" panose="020B0604030504040204" pitchFamily="50" charset="-128"/>
                <a:cs typeface="Meiryo UI" panose="020B0604030504040204" pitchFamily="50" charset="-128"/>
              </a:rPr>
              <a:t>Marcia A Ryder, Surgical oncology clinics of North America,vol4,No.3,395-427</a:t>
            </a:r>
          </a:p>
          <a:p>
            <a:r>
              <a:rPr lang="en-US" altLang="ja-JP" sz="1000" dirty="0">
                <a:solidFill>
                  <a:srgbClr val="000000"/>
                </a:solidFill>
                <a:ea typeface="Meiryo UI" panose="020B0604030504040204" pitchFamily="50" charset="-128"/>
                <a:cs typeface="Meiryo UI" panose="020B0604030504040204" pitchFamily="50" charset="-128"/>
              </a:rPr>
              <a:t>CDC-Guideline for Prevention of Intravascular Catheter-Related Infections,2002</a:t>
            </a:r>
            <a:endParaRPr lang="ja-JP" altLang="en-US" sz="1000" dirty="0">
              <a:solidFill>
                <a:srgbClr val="000000"/>
              </a:solidFill>
              <a:ea typeface="Meiryo UI" panose="020B0604030504040204" pitchFamily="50" charset="-128"/>
              <a:cs typeface="Meiryo UI" panose="020B0604030504040204" pitchFamily="50" charset="-128"/>
            </a:endParaRPr>
          </a:p>
        </p:txBody>
      </p:sp>
      <p:sp>
        <p:nvSpPr>
          <p:cNvPr id="16" name="テキスト ボックス 3">
            <a:extLst>
              <a:ext uri="{FF2B5EF4-FFF2-40B4-BE49-F238E27FC236}">
                <a16:creationId xmlns:a16="http://schemas.microsoft.com/office/drawing/2014/main" id="{8B8078CB-45BF-4B7A-8634-9DA64772585E}"/>
              </a:ext>
            </a:extLst>
          </p:cNvPr>
          <p:cNvSpPr txBox="1">
            <a:spLocks noChangeArrowheads="1"/>
          </p:cNvSpPr>
          <p:nvPr/>
        </p:nvSpPr>
        <p:spPr bwMode="auto">
          <a:xfrm>
            <a:off x="2348738" y="6814870"/>
            <a:ext cx="8521885" cy="584775"/>
          </a:xfrm>
          <a:prstGeom prst="rect">
            <a:avLst/>
          </a:prstGeom>
          <a:solidFill>
            <a:schemeClr val="bg1"/>
          </a:solidFill>
          <a:ln w="9525">
            <a:noFill/>
            <a:miter lim="800000"/>
            <a:headEnd/>
            <a:tailEnd/>
          </a:ln>
        </p:spPr>
        <p:txBody>
          <a:bodyPr wrap="none">
            <a:spAutoFit/>
          </a:bodyPr>
          <a:lstStyle/>
          <a:p>
            <a:pPr algn="l"/>
            <a:r>
              <a:rPr kumimoji="1" lang="ja-JP" altLang="en-US" sz="1600"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＊米国では専門看護師が挿入。日本でも看護師特定行為研修制度後、</a:t>
            </a:r>
            <a:r>
              <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認定された看護師が</a:t>
            </a:r>
            <a:r>
              <a:rPr kumimoji="1" lang="ja-JP" altLang="en-US" sz="1600"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挿入</a:t>
            </a:r>
            <a:endParaRPr kumimoji="1" lang="en-US" altLang="ja-JP" sz="1600" i="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600" i="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＊栄養管理や化学療法で使用が増えている</a:t>
            </a:r>
          </a:p>
        </p:txBody>
      </p:sp>
    </p:spTree>
    <p:extLst>
      <p:ext uri="{BB962C8B-B14F-4D97-AF65-F5344CB8AC3E}">
        <p14:creationId xmlns:p14="http://schemas.microsoft.com/office/powerpoint/2010/main" val="137315380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B4450299-52D6-49FF-9197-34786E095E02}"/>
              </a:ext>
            </a:extLst>
          </p:cNvPr>
          <p:cNvSpPr>
            <a:spLocks noGrp="1"/>
          </p:cNvSpPr>
          <p:nvPr>
            <p:ph type="body" sz="quarter" idx="13"/>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F0D654FD-9F0E-4C81-8E66-4DE8A3817B22}"/>
              </a:ext>
            </a:extLst>
          </p:cNvPr>
          <p:cNvSpPr>
            <a:spLocks noGrp="1"/>
          </p:cNvSpPr>
          <p:nvPr>
            <p:ph type="body" sz="quarter" idx="14"/>
          </p:nvPr>
        </p:nvSpPr>
        <p:spPr/>
        <p:txBody>
          <a:bodyPr/>
          <a:lstStyle/>
          <a:p>
            <a:endParaRPr kumimoji="1" lang="ja-JP" altLang="en-US"/>
          </a:p>
        </p:txBody>
      </p:sp>
      <p:sp>
        <p:nvSpPr>
          <p:cNvPr id="4" name="テキスト プレースホルダー 3">
            <a:extLst>
              <a:ext uri="{FF2B5EF4-FFF2-40B4-BE49-F238E27FC236}">
                <a16:creationId xmlns:a16="http://schemas.microsoft.com/office/drawing/2014/main" id="{0E5C301F-5473-4AAB-8BA2-5692DA7F3CA8}"/>
              </a:ext>
            </a:extLst>
          </p:cNvPr>
          <p:cNvSpPr>
            <a:spLocks noGrp="1"/>
          </p:cNvSpPr>
          <p:nvPr>
            <p:ph type="body" sz="quarter" idx="17"/>
          </p:nvPr>
        </p:nvSpPr>
        <p:spPr/>
        <p:txBody>
          <a:bodyPr/>
          <a:lstStyle/>
          <a:p>
            <a:r>
              <a:rPr kumimoji="1" lang="en-US" altLang="ja-JP"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CR-BSI</a:t>
            </a:r>
            <a:r>
              <a:rPr kumimoji="1"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発生のロジスティック回帰分析</a:t>
            </a:r>
          </a:p>
          <a:p>
            <a:endParaRPr kumimoji="1" lang="ja-JP" altLang="en-US" dirty="0"/>
          </a:p>
        </p:txBody>
      </p:sp>
      <p:sp>
        <p:nvSpPr>
          <p:cNvPr id="5" name="テキスト プレースホルダー 4">
            <a:extLst>
              <a:ext uri="{FF2B5EF4-FFF2-40B4-BE49-F238E27FC236}">
                <a16:creationId xmlns:a16="http://schemas.microsoft.com/office/drawing/2014/main" id="{EAAF08CD-3C63-4300-AC5C-D53A3487D474}"/>
              </a:ext>
            </a:extLst>
          </p:cNvPr>
          <p:cNvSpPr>
            <a:spLocks noGrp="1"/>
          </p:cNvSpPr>
          <p:nvPr>
            <p:ph type="body" sz="quarter" idx="18"/>
          </p:nvPr>
        </p:nvSpPr>
        <p:spPr/>
        <p:txBody>
          <a:bodyPr/>
          <a:lstStyle/>
          <a:p>
            <a:endParaRPr kumimoji="1" lang="ja-JP" altLang="en-US"/>
          </a:p>
        </p:txBody>
      </p:sp>
      <p:sp>
        <p:nvSpPr>
          <p:cNvPr id="6" name="テキスト プレースホルダー 5">
            <a:extLst>
              <a:ext uri="{FF2B5EF4-FFF2-40B4-BE49-F238E27FC236}">
                <a16:creationId xmlns:a16="http://schemas.microsoft.com/office/drawing/2014/main" id="{22AD2EC5-DF2C-4E2C-B60A-651DBF915F7F}"/>
              </a:ext>
            </a:extLst>
          </p:cNvPr>
          <p:cNvSpPr>
            <a:spLocks noGrp="1"/>
          </p:cNvSpPr>
          <p:nvPr>
            <p:ph type="body" sz="quarter" idx="11"/>
          </p:nvPr>
        </p:nvSpPr>
        <p:spPr/>
        <p:txBody>
          <a:bodyPr/>
          <a:lstStyle/>
          <a:p>
            <a:r>
              <a:rPr lang="en-US" altLang="ja-JP" sz="4800" dirty="0"/>
              <a:t>CVC</a:t>
            </a:r>
            <a:r>
              <a:rPr lang="ja-JP" altLang="en-US" sz="4800" dirty="0">
                <a:latin typeface="Meiryo UI" panose="020B0604030504040204" pitchFamily="50" charset="-128"/>
                <a:ea typeface="Meiryo UI" panose="020B0604030504040204" pitchFamily="50" charset="-128"/>
              </a:rPr>
              <a:t>と比較しての</a:t>
            </a:r>
            <a:r>
              <a:rPr lang="en-US" altLang="ja-JP" sz="4800" dirty="0"/>
              <a:t>PICC</a:t>
            </a:r>
            <a:r>
              <a:rPr lang="ja-JP" altLang="en-US" sz="4800" dirty="0">
                <a:latin typeface="Meiryo UI" panose="020B0604030504040204" pitchFamily="50" charset="-128"/>
                <a:ea typeface="Meiryo UI" panose="020B0604030504040204" pitchFamily="50" charset="-128"/>
              </a:rPr>
              <a:t>のメリットは？</a:t>
            </a:r>
            <a:endParaRPr kumimoji="1" lang="ja-JP" altLang="en-US" dirty="0">
              <a:latin typeface="Meiryo UI" panose="020B0604030504040204" pitchFamily="50" charset="-128"/>
              <a:ea typeface="Meiryo UI" panose="020B0604030504040204" pitchFamily="50" charset="-128"/>
            </a:endParaRPr>
          </a:p>
        </p:txBody>
      </p:sp>
      <p:sp>
        <p:nvSpPr>
          <p:cNvPr id="7" name="テキスト プレースホルダー 6">
            <a:extLst>
              <a:ext uri="{FF2B5EF4-FFF2-40B4-BE49-F238E27FC236}">
                <a16:creationId xmlns:a16="http://schemas.microsoft.com/office/drawing/2014/main" id="{BC9706B6-AE9A-47D2-B5BC-1A8330FB969A}"/>
              </a:ext>
            </a:extLst>
          </p:cNvPr>
          <p:cNvSpPr>
            <a:spLocks noGrp="1"/>
          </p:cNvSpPr>
          <p:nvPr>
            <p:ph type="body" sz="quarter" idx="12"/>
          </p:nvPr>
        </p:nvSpPr>
        <p:spPr/>
        <p:txBody>
          <a:bodyPr/>
          <a:lstStyle/>
          <a:p>
            <a:r>
              <a:rPr kumimoji="1" lang="en-US" altLang="ja-JP" dirty="0">
                <a:solidFill>
                  <a:srgbClr val="000000"/>
                </a:solidFill>
                <a:latin typeface="+mn-lt"/>
                <a:ea typeface="Meiryo UI" panose="020B0604030504040204" pitchFamily="50" charset="-128"/>
                <a:cs typeface="Meiryo UI" panose="020B0604030504040204" pitchFamily="50" charset="-128"/>
              </a:rPr>
              <a:t>2005</a:t>
            </a:r>
            <a:r>
              <a:rPr kumimoji="1" lang="ja-JP" altLang="en-US" dirty="0">
                <a:solidFill>
                  <a:srgbClr val="000000"/>
                </a:solidFill>
                <a:latin typeface="+mn-lt"/>
                <a:ea typeface="Meiryo UI" panose="020B0604030504040204" pitchFamily="50" charset="-128"/>
                <a:cs typeface="Meiryo UI" panose="020B0604030504040204" pitchFamily="50" charset="-128"/>
              </a:rPr>
              <a:t>年</a:t>
            </a:r>
            <a:r>
              <a:rPr kumimoji="1" lang="en-US" altLang="ja-JP" dirty="0">
                <a:solidFill>
                  <a:srgbClr val="000000"/>
                </a:solidFill>
                <a:latin typeface="+mn-lt"/>
                <a:ea typeface="Meiryo UI" panose="020B0604030504040204" pitchFamily="50" charset="-128"/>
                <a:cs typeface="Meiryo UI" panose="020B0604030504040204" pitchFamily="50" charset="-128"/>
              </a:rPr>
              <a:t>1</a:t>
            </a:r>
            <a:r>
              <a:rPr kumimoji="1" lang="ja-JP" altLang="en-US" dirty="0">
                <a:solidFill>
                  <a:srgbClr val="000000"/>
                </a:solidFill>
                <a:latin typeface="+mn-lt"/>
                <a:ea typeface="Meiryo UI" panose="020B0604030504040204" pitchFamily="50" charset="-128"/>
                <a:cs typeface="Meiryo UI" panose="020B0604030504040204" pitchFamily="50" charset="-128"/>
              </a:rPr>
              <a:t>月～</a:t>
            </a:r>
            <a:r>
              <a:rPr kumimoji="1" lang="en-US" altLang="ja-JP" dirty="0">
                <a:solidFill>
                  <a:srgbClr val="000000"/>
                </a:solidFill>
                <a:latin typeface="+mn-lt"/>
                <a:ea typeface="Meiryo UI" panose="020B0604030504040204" pitchFamily="50" charset="-128"/>
                <a:cs typeface="Meiryo UI" panose="020B0604030504040204" pitchFamily="50" charset="-128"/>
              </a:rPr>
              <a:t>2007</a:t>
            </a:r>
            <a:r>
              <a:rPr kumimoji="1" lang="ja-JP" altLang="en-US" dirty="0">
                <a:solidFill>
                  <a:srgbClr val="000000"/>
                </a:solidFill>
                <a:latin typeface="+mn-lt"/>
                <a:ea typeface="Meiryo UI" panose="020B0604030504040204" pitchFamily="50" charset="-128"/>
                <a:cs typeface="Meiryo UI" panose="020B0604030504040204" pitchFamily="50" charset="-128"/>
              </a:rPr>
              <a:t>年</a:t>
            </a:r>
            <a:r>
              <a:rPr kumimoji="1" lang="en-US" altLang="ja-JP" dirty="0">
                <a:solidFill>
                  <a:srgbClr val="000000"/>
                </a:solidFill>
                <a:latin typeface="+mn-lt"/>
                <a:ea typeface="Meiryo UI" panose="020B0604030504040204" pitchFamily="50" charset="-128"/>
                <a:cs typeface="Meiryo UI" panose="020B0604030504040204" pitchFamily="50" charset="-128"/>
              </a:rPr>
              <a:t>3</a:t>
            </a:r>
            <a:r>
              <a:rPr kumimoji="1" lang="ja-JP" altLang="en-US" dirty="0">
                <a:solidFill>
                  <a:srgbClr val="000000"/>
                </a:solidFill>
                <a:latin typeface="+mn-lt"/>
                <a:ea typeface="Meiryo UI" panose="020B0604030504040204" pitchFamily="50" charset="-128"/>
                <a:cs typeface="Meiryo UI" panose="020B0604030504040204" pitchFamily="50" charset="-128"/>
              </a:rPr>
              <a:t>月まで　</a:t>
            </a:r>
            <a:r>
              <a:rPr kumimoji="1" lang="en-US" altLang="ja-JP" dirty="0">
                <a:solidFill>
                  <a:srgbClr val="000000"/>
                </a:solidFill>
                <a:latin typeface="+mn-lt"/>
                <a:ea typeface="Meiryo UI" panose="020B0604030504040204" pitchFamily="50" charset="-128"/>
                <a:cs typeface="Meiryo UI" panose="020B0604030504040204" pitchFamily="50" charset="-128"/>
              </a:rPr>
              <a:t>8</a:t>
            </a:r>
            <a:r>
              <a:rPr kumimoji="1" lang="ja-JP" altLang="en-US" dirty="0">
                <a:solidFill>
                  <a:srgbClr val="000000"/>
                </a:solidFill>
                <a:latin typeface="+mn-lt"/>
                <a:ea typeface="Meiryo UI" panose="020B0604030504040204" pitchFamily="50" charset="-128"/>
                <a:cs typeface="Meiryo UI" panose="020B0604030504040204" pitchFamily="50" charset="-128"/>
              </a:rPr>
              <a:t>施設で</a:t>
            </a:r>
            <a:r>
              <a:rPr kumimoji="1" lang="en-US" altLang="ja-JP" dirty="0">
                <a:solidFill>
                  <a:srgbClr val="000000"/>
                </a:solidFill>
                <a:latin typeface="+mn-lt"/>
                <a:ea typeface="Meiryo UI" panose="020B0604030504040204" pitchFamily="50" charset="-128"/>
                <a:cs typeface="Meiryo UI" panose="020B0604030504040204" pitchFamily="50" charset="-128"/>
              </a:rPr>
              <a:t>PICC,CVC</a:t>
            </a:r>
            <a:r>
              <a:rPr kumimoji="1" lang="ja-JP" altLang="en-US" dirty="0">
                <a:solidFill>
                  <a:srgbClr val="000000"/>
                </a:solidFill>
                <a:latin typeface="+mn-lt"/>
                <a:ea typeface="Meiryo UI" panose="020B0604030504040204" pitchFamily="50" charset="-128"/>
                <a:cs typeface="Meiryo UI" panose="020B0604030504040204" pitchFamily="50" charset="-128"/>
              </a:rPr>
              <a:t>挿入した患者を対象</a:t>
            </a:r>
            <a:endParaRPr kumimoji="1" lang="en-US" altLang="ja-JP" dirty="0">
              <a:solidFill>
                <a:srgbClr val="000000"/>
              </a:solidFill>
              <a:latin typeface="+mn-lt"/>
              <a:ea typeface="Meiryo UI" panose="020B0604030504040204" pitchFamily="50" charset="-128"/>
              <a:cs typeface="Meiryo UI" panose="020B0604030504040204" pitchFamily="50" charset="-128"/>
            </a:endParaRPr>
          </a:p>
          <a:p>
            <a:r>
              <a:rPr kumimoji="1" lang="en-US" altLang="ja-JP" dirty="0">
                <a:solidFill>
                  <a:srgbClr val="000000"/>
                </a:solidFill>
                <a:latin typeface="+mn-lt"/>
                <a:ea typeface="Meiryo UI" panose="020B0604030504040204" pitchFamily="50" charset="-128"/>
                <a:cs typeface="Meiryo UI" panose="020B0604030504040204" pitchFamily="50" charset="-128"/>
              </a:rPr>
              <a:t>PICC</a:t>
            </a:r>
            <a:r>
              <a:rPr kumimoji="1" lang="ja-JP" altLang="en-US" dirty="0">
                <a:solidFill>
                  <a:srgbClr val="000000"/>
                </a:solidFill>
                <a:latin typeface="+mn-lt"/>
                <a:ea typeface="Meiryo UI" panose="020B0604030504040204" pitchFamily="50" charset="-128"/>
                <a:cs typeface="Meiryo UI" panose="020B0604030504040204" pitchFamily="50" charset="-128"/>
              </a:rPr>
              <a:t>群</a:t>
            </a:r>
            <a:r>
              <a:rPr kumimoji="1" lang="en-US" altLang="ja-JP" dirty="0">
                <a:solidFill>
                  <a:srgbClr val="000000"/>
                </a:solidFill>
                <a:latin typeface="+mn-lt"/>
                <a:ea typeface="Meiryo UI" panose="020B0604030504040204" pitchFamily="50" charset="-128"/>
                <a:cs typeface="Meiryo UI" panose="020B0604030504040204" pitchFamily="50" charset="-128"/>
              </a:rPr>
              <a:t>277</a:t>
            </a:r>
            <a:r>
              <a:rPr kumimoji="1" lang="ja-JP" altLang="en-US" dirty="0">
                <a:solidFill>
                  <a:srgbClr val="000000"/>
                </a:solidFill>
                <a:latin typeface="+mn-lt"/>
                <a:ea typeface="Meiryo UI" panose="020B0604030504040204" pitchFamily="50" charset="-128"/>
                <a:cs typeface="Meiryo UI" panose="020B0604030504040204" pitchFamily="50" charset="-128"/>
              </a:rPr>
              <a:t>例、</a:t>
            </a:r>
            <a:r>
              <a:rPr kumimoji="1" lang="en-US" altLang="ja-JP" dirty="0">
                <a:solidFill>
                  <a:srgbClr val="000000"/>
                </a:solidFill>
                <a:latin typeface="+mn-lt"/>
                <a:ea typeface="Meiryo UI" panose="020B0604030504040204" pitchFamily="50" charset="-128"/>
                <a:cs typeface="Meiryo UI" panose="020B0604030504040204" pitchFamily="50" charset="-128"/>
              </a:rPr>
              <a:t>CVC</a:t>
            </a:r>
            <a:r>
              <a:rPr kumimoji="1" lang="ja-JP" altLang="en-US" dirty="0">
                <a:solidFill>
                  <a:srgbClr val="000000"/>
                </a:solidFill>
                <a:latin typeface="+mn-lt"/>
                <a:ea typeface="Meiryo UI" panose="020B0604030504040204" pitchFamily="50" charset="-128"/>
                <a:cs typeface="Meiryo UI" panose="020B0604030504040204" pitchFamily="50" charset="-128"/>
              </a:rPr>
              <a:t>群</a:t>
            </a:r>
            <a:r>
              <a:rPr kumimoji="1" lang="en-US" altLang="ja-JP" dirty="0">
                <a:solidFill>
                  <a:srgbClr val="000000"/>
                </a:solidFill>
                <a:latin typeface="+mn-lt"/>
                <a:ea typeface="Meiryo UI" panose="020B0604030504040204" pitchFamily="50" charset="-128"/>
                <a:cs typeface="Meiryo UI" panose="020B0604030504040204" pitchFamily="50" charset="-128"/>
              </a:rPr>
              <a:t>276</a:t>
            </a:r>
            <a:r>
              <a:rPr kumimoji="1" lang="ja-JP" altLang="en-US" dirty="0">
                <a:solidFill>
                  <a:srgbClr val="000000"/>
                </a:solidFill>
                <a:latin typeface="+mn-lt"/>
                <a:ea typeface="Meiryo UI" panose="020B0604030504040204" pitchFamily="50" charset="-128"/>
                <a:cs typeface="Meiryo UI" panose="020B0604030504040204" pitchFamily="50" charset="-128"/>
              </a:rPr>
              <a:t>例</a:t>
            </a:r>
          </a:p>
          <a:p>
            <a:endParaRPr kumimoji="1" lang="ja-JP" altLang="en-US" dirty="0">
              <a:latin typeface="+mn-lt"/>
            </a:endParaRPr>
          </a:p>
        </p:txBody>
      </p:sp>
      <p:graphicFrame>
        <p:nvGraphicFramePr>
          <p:cNvPr id="8" name="グラフ 7">
            <a:extLst>
              <a:ext uri="{FF2B5EF4-FFF2-40B4-BE49-F238E27FC236}">
                <a16:creationId xmlns:a16="http://schemas.microsoft.com/office/drawing/2014/main" id="{DDC42475-4747-4A0A-8ABB-320EE70D87BF}"/>
              </a:ext>
            </a:extLst>
          </p:cNvPr>
          <p:cNvGraphicFramePr/>
          <p:nvPr>
            <p:extLst>
              <p:ext uri="{D42A27DB-BD31-4B8C-83A1-F6EECF244321}">
                <p14:modId xmlns:p14="http://schemas.microsoft.com/office/powerpoint/2010/main" val="2644140652"/>
              </p:ext>
            </p:extLst>
          </p:nvPr>
        </p:nvGraphicFramePr>
        <p:xfrm>
          <a:off x="1359816" y="4074972"/>
          <a:ext cx="4212602" cy="25202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表 8">
            <a:extLst>
              <a:ext uri="{FF2B5EF4-FFF2-40B4-BE49-F238E27FC236}">
                <a16:creationId xmlns:a16="http://schemas.microsoft.com/office/drawing/2014/main" id="{CA2DD5A3-1DF2-467C-ABA5-8C91EC4E5B9E}"/>
              </a:ext>
            </a:extLst>
          </p:cNvPr>
          <p:cNvGraphicFramePr>
            <a:graphicFrameLocks noGrp="1"/>
          </p:cNvGraphicFramePr>
          <p:nvPr>
            <p:extLst>
              <p:ext uri="{D42A27DB-BD31-4B8C-83A1-F6EECF244321}">
                <p14:modId xmlns:p14="http://schemas.microsoft.com/office/powerpoint/2010/main" val="4175801632"/>
              </p:ext>
            </p:extLst>
          </p:nvPr>
        </p:nvGraphicFramePr>
        <p:xfrm>
          <a:off x="7106653" y="3774795"/>
          <a:ext cx="4283243" cy="2944368"/>
        </p:xfrm>
        <a:graphic>
          <a:graphicData uri="http://schemas.openxmlformats.org/drawingml/2006/table">
            <a:tbl>
              <a:tblPr firstRow="1" bandRow="1">
                <a:tableStyleId>{5C22544A-7EE6-4342-B048-85BDC9FD1C3A}</a:tableStyleId>
              </a:tblPr>
              <a:tblGrid>
                <a:gridCol w="1609568">
                  <a:extLst>
                    <a:ext uri="{9D8B030D-6E8A-4147-A177-3AD203B41FA5}">
                      <a16:colId xmlns:a16="http://schemas.microsoft.com/office/drawing/2014/main" val="20000"/>
                    </a:ext>
                  </a:extLst>
                </a:gridCol>
                <a:gridCol w="1463076">
                  <a:extLst>
                    <a:ext uri="{9D8B030D-6E8A-4147-A177-3AD203B41FA5}">
                      <a16:colId xmlns:a16="http://schemas.microsoft.com/office/drawing/2014/main" val="20001"/>
                    </a:ext>
                  </a:extLst>
                </a:gridCol>
                <a:gridCol w="1210599">
                  <a:extLst>
                    <a:ext uri="{9D8B030D-6E8A-4147-A177-3AD203B41FA5}">
                      <a16:colId xmlns:a16="http://schemas.microsoft.com/office/drawing/2014/main" val="20002"/>
                    </a:ext>
                  </a:extLst>
                </a:gridCol>
              </a:tblGrid>
              <a:tr h="370840">
                <a:tc>
                  <a:txBody>
                    <a:bodyPr/>
                    <a:lstStyle/>
                    <a:p>
                      <a:pPr algn="ctr"/>
                      <a:r>
                        <a:rPr kumimoji="1" lang="ja-JP" altLang="en-US" dirty="0">
                          <a:latin typeface="Meiryo UI" panose="020B0604030504040204" pitchFamily="50" charset="-128"/>
                          <a:ea typeface="Meiryo UI" panose="020B0604030504040204" pitchFamily="50" charset="-128"/>
                          <a:cs typeface="Meiryo UI" panose="020B0604030504040204" pitchFamily="50" charset="-128"/>
                        </a:rPr>
                        <a:t>説明変数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1F35"/>
                    </a:solidFill>
                  </a:tcPr>
                </a:tc>
                <a:tc>
                  <a:txBody>
                    <a:bodyPr/>
                    <a:lstStyle/>
                    <a:p>
                      <a:pPr algn="ctr"/>
                      <a:r>
                        <a:rPr kumimoji="1" lang="ja-JP" altLang="en-US" dirty="0">
                          <a:latin typeface="Meiryo UI" panose="020B0604030504040204" pitchFamily="50" charset="-128"/>
                          <a:ea typeface="Meiryo UI" panose="020B0604030504040204" pitchFamily="50" charset="-128"/>
                          <a:cs typeface="Meiryo UI" panose="020B0604030504040204" pitchFamily="50" charset="-128"/>
                        </a:rPr>
                        <a:t>オッズ比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1F35"/>
                    </a:solidFill>
                  </a:tcPr>
                </a:tc>
                <a:tc>
                  <a:txBody>
                    <a:bodyPr/>
                    <a:lstStyle/>
                    <a:p>
                      <a:pPr algn="ctr"/>
                      <a:r>
                        <a:rPr kumimoji="1" lang="ja-JP" altLang="en-US" dirty="0">
                          <a:latin typeface="Meiryo UI" panose="020B0604030504040204" pitchFamily="50" charset="-128"/>
                          <a:ea typeface="Meiryo UI" panose="020B0604030504040204" pitchFamily="50" charset="-128"/>
                          <a:cs typeface="Meiryo UI" panose="020B0604030504040204" pitchFamily="50" charset="-128"/>
                        </a:rPr>
                        <a:t>確率値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1F35"/>
                    </a:solidFill>
                  </a:tcPr>
                </a:tc>
                <a:extLst>
                  <a:ext uri="{0D108BD9-81ED-4DB2-BD59-A6C34878D82A}">
                    <a16:rowId xmlns:a16="http://schemas.microsoft.com/office/drawing/2014/main" val="10000"/>
                  </a:ext>
                </a:extLst>
              </a:tr>
              <a:tr h="370840">
                <a:tc>
                  <a:txBody>
                    <a:bodyPr/>
                    <a:lstStyle/>
                    <a:p>
                      <a:r>
                        <a:rPr kumimoji="1" lang="ja-JP" altLang="en-US"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留置日数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D7D6"/>
                    </a:solidFill>
                  </a:tcPr>
                </a:tc>
                <a:tc>
                  <a:txBody>
                    <a:bodyPr/>
                    <a:lstStyle/>
                    <a:p>
                      <a:pPr algn="r"/>
                      <a:r>
                        <a:rPr kumimoji="1" lang="en-US" altLang="ja-JP" dirty="0">
                          <a:solidFill>
                            <a:srgbClr val="000000"/>
                          </a:solidFill>
                          <a:latin typeface="+mn-lt"/>
                          <a:ea typeface="Meiryo UI" panose="020B0604030504040204" pitchFamily="50" charset="-128"/>
                          <a:cs typeface="Meiryo UI" panose="020B0604030504040204" pitchFamily="50" charset="-128"/>
                        </a:rPr>
                        <a:t>1.31</a:t>
                      </a:r>
                      <a:endParaRPr kumimoji="1" lang="ja-JP" altLang="en-US" dirty="0">
                        <a:solidFill>
                          <a:srgbClr val="000000"/>
                        </a:solidFill>
                        <a:latin typeface="+mn-lt"/>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D7D6"/>
                    </a:solidFill>
                  </a:tcPr>
                </a:tc>
                <a:tc>
                  <a:txBody>
                    <a:bodyPr/>
                    <a:lstStyle/>
                    <a:p>
                      <a:pPr algn="r"/>
                      <a:r>
                        <a:rPr kumimoji="1" lang="en-US" altLang="ja-JP" dirty="0">
                          <a:solidFill>
                            <a:srgbClr val="000000"/>
                          </a:solidFill>
                          <a:latin typeface="+mn-lt"/>
                          <a:ea typeface="Meiryo UI" panose="020B0604030504040204" pitchFamily="50" charset="-128"/>
                          <a:cs typeface="Meiryo UI" panose="020B0604030504040204" pitchFamily="50" charset="-128"/>
                        </a:rPr>
                        <a:t>0.069</a:t>
                      </a:r>
                      <a:endParaRPr kumimoji="1" lang="ja-JP" altLang="en-US" dirty="0">
                        <a:solidFill>
                          <a:srgbClr val="000000"/>
                        </a:solidFill>
                        <a:latin typeface="+mn-lt"/>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D7D6"/>
                    </a:solidFill>
                  </a:tcPr>
                </a:tc>
                <a:extLst>
                  <a:ext uri="{0D108BD9-81ED-4DB2-BD59-A6C34878D82A}">
                    <a16:rowId xmlns:a16="http://schemas.microsoft.com/office/drawing/2014/main" val="10001"/>
                  </a:ext>
                </a:extLst>
              </a:tr>
              <a:tr h="370840">
                <a:tc>
                  <a:txBody>
                    <a:bodyPr/>
                    <a:lstStyle/>
                    <a:p>
                      <a:r>
                        <a:rPr kumimoji="1" lang="en-US" altLang="ja-JP" dirty="0">
                          <a:solidFill>
                            <a:srgbClr val="EE0000"/>
                          </a:solidFill>
                          <a:latin typeface="+mn-lt"/>
                          <a:ea typeface="Meiryo UI" panose="020B0604030504040204" pitchFamily="50" charset="-128"/>
                          <a:cs typeface="Meiryo UI" panose="020B0604030504040204" pitchFamily="50" charset="-128"/>
                        </a:rPr>
                        <a:t>PICC</a:t>
                      </a:r>
                      <a:r>
                        <a:rPr kumimoji="1" lang="ja-JP" altLang="en-US" dirty="0">
                          <a:solidFill>
                            <a:srgbClr val="EE0000"/>
                          </a:solidFill>
                          <a:latin typeface="Meiryo UI" panose="020B0604030504040204" pitchFamily="50" charset="-128"/>
                          <a:ea typeface="Meiryo UI" panose="020B0604030504040204" pitchFamily="50" charset="-128"/>
                          <a:cs typeface="Meiryo UI" panose="020B0604030504040204" pitchFamily="50" charset="-128"/>
                        </a:rPr>
                        <a:t>使用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F0F1"/>
                    </a:solidFill>
                  </a:tcPr>
                </a:tc>
                <a:tc>
                  <a:txBody>
                    <a:bodyPr/>
                    <a:lstStyle/>
                    <a:p>
                      <a:pPr algn="r"/>
                      <a:r>
                        <a:rPr kumimoji="1" lang="en-US" altLang="ja-JP" dirty="0">
                          <a:solidFill>
                            <a:srgbClr val="EE0000"/>
                          </a:solidFill>
                          <a:latin typeface="+mn-lt"/>
                          <a:ea typeface="Meiryo UI" panose="020B0604030504040204" pitchFamily="50" charset="-128"/>
                          <a:cs typeface="Meiryo UI" panose="020B0604030504040204" pitchFamily="50" charset="-128"/>
                        </a:rPr>
                        <a:t>0.55</a:t>
                      </a:r>
                      <a:endParaRPr kumimoji="1" lang="ja-JP" altLang="en-US" dirty="0">
                        <a:solidFill>
                          <a:srgbClr val="EE0000"/>
                        </a:solidFill>
                        <a:latin typeface="+mn-lt"/>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F0F1"/>
                    </a:solidFill>
                  </a:tcPr>
                </a:tc>
                <a:tc>
                  <a:txBody>
                    <a:bodyPr/>
                    <a:lstStyle/>
                    <a:p>
                      <a:pPr algn="r"/>
                      <a:r>
                        <a:rPr kumimoji="1" lang="en-US" altLang="ja-JP" dirty="0">
                          <a:solidFill>
                            <a:srgbClr val="EE0000"/>
                          </a:solidFill>
                          <a:latin typeface="+mn-lt"/>
                          <a:ea typeface="Meiryo UI" panose="020B0604030504040204" pitchFamily="50" charset="-128"/>
                          <a:cs typeface="Meiryo UI" panose="020B0604030504040204" pitchFamily="50" charset="-128"/>
                        </a:rPr>
                        <a:t>0.019</a:t>
                      </a:r>
                      <a:endParaRPr kumimoji="1" lang="ja-JP" altLang="en-US" dirty="0">
                        <a:solidFill>
                          <a:srgbClr val="EE0000"/>
                        </a:solidFill>
                        <a:latin typeface="+mn-lt"/>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F0F1"/>
                    </a:solidFill>
                  </a:tcPr>
                </a:tc>
                <a:extLst>
                  <a:ext uri="{0D108BD9-81ED-4DB2-BD59-A6C34878D82A}">
                    <a16:rowId xmlns:a16="http://schemas.microsoft.com/office/drawing/2014/main" val="10002"/>
                  </a:ext>
                </a:extLst>
              </a:tr>
              <a:tr h="370840">
                <a:tc>
                  <a:txBody>
                    <a:bodyPr/>
                    <a:lstStyle/>
                    <a:p>
                      <a:r>
                        <a:rPr kumimoji="1" lang="ja-JP" altLang="en-US"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D7D6"/>
                    </a:solidFill>
                  </a:tcPr>
                </a:tc>
                <a:tc>
                  <a:txBody>
                    <a:bodyPr/>
                    <a:lstStyle/>
                    <a:p>
                      <a:pPr algn="r"/>
                      <a:r>
                        <a:rPr kumimoji="1" lang="en-US" altLang="ja-JP" dirty="0">
                          <a:solidFill>
                            <a:srgbClr val="000000"/>
                          </a:solidFill>
                          <a:latin typeface="+mn-lt"/>
                          <a:ea typeface="Meiryo UI" panose="020B0604030504040204" pitchFamily="50" charset="-128"/>
                          <a:cs typeface="Meiryo UI" panose="020B0604030504040204" pitchFamily="50" charset="-128"/>
                        </a:rPr>
                        <a:t>1.00</a:t>
                      </a:r>
                      <a:endParaRPr kumimoji="1" lang="ja-JP" altLang="en-US" dirty="0">
                        <a:solidFill>
                          <a:srgbClr val="000000"/>
                        </a:solidFill>
                        <a:latin typeface="+mn-lt"/>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D7D6"/>
                    </a:solidFill>
                  </a:tcPr>
                </a:tc>
                <a:tc>
                  <a:txBody>
                    <a:bodyPr/>
                    <a:lstStyle/>
                    <a:p>
                      <a:pPr algn="r"/>
                      <a:r>
                        <a:rPr kumimoji="1" lang="en-US" altLang="ja-JP" dirty="0">
                          <a:solidFill>
                            <a:srgbClr val="000000"/>
                          </a:solidFill>
                          <a:latin typeface="+mn-lt"/>
                          <a:ea typeface="Meiryo UI" panose="020B0604030504040204" pitchFamily="50" charset="-128"/>
                          <a:cs typeface="Meiryo UI" panose="020B0604030504040204" pitchFamily="50" charset="-128"/>
                        </a:rPr>
                        <a:t>0.784</a:t>
                      </a:r>
                      <a:endParaRPr kumimoji="1" lang="ja-JP" altLang="en-US" dirty="0">
                        <a:solidFill>
                          <a:srgbClr val="000000"/>
                        </a:solidFill>
                        <a:latin typeface="+mn-lt"/>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D7D6"/>
                    </a:solidFill>
                  </a:tcPr>
                </a:tc>
                <a:extLst>
                  <a:ext uri="{0D108BD9-81ED-4DB2-BD59-A6C34878D82A}">
                    <a16:rowId xmlns:a16="http://schemas.microsoft.com/office/drawing/2014/main" val="10003"/>
                  </a:ext>
                </a:extLst>
              </a:tr>
              <a:tr h="370840">
                <a:tc>
                  <a:txBody>
                    <a:bodyPr/>
                    <a:lstStyle/>
                    <a:p>
                      <a:r>
                        <a:rPr kumimoji="1" lang="ja-JP" altLang="en-US"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性別（女）</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F0F1"/>
                    </a:solidFill>
                  </a:tcPr>
                </a:tc>
                <a:tc>
                  <a:txBody>
                    <a:bodyPr/>
                    <a:lstStyle/>
                    <a:p>
                      <a:pPr algn="r"/>
                      <a:r>
                        <a:rPr kumimoji="1" lang="en-US" altLang="ja-JP" dirty="0">
                          <a:solidFill>
                            <a:srgbClr val="000000"/>
                          </a:solidFill>
                          <a:latin typeface="+mn-lt"/>
                          <a:ea typeface="Meiryo UI" panose="020B0604030504040204" pitchFamily="50" charset="-128"/>
                          <a:cs typeface="Meiryo UI" panose="020B0604030504040204" pitchFamily="50" charset="-128"/>
                        </a:rPr>
                        <a:t>0.60</a:t>
                      </a:r>
                      <a:endParaRPr kumimoji="1" lang="ja-JP" altLang="en-US" dirty="0">
                        <a:solidFill>
                          <a:srgbClr val="000000"/>
                        </a:solidFill>
                        <a:latin typeface="+mn-lt"/>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F0F1"/>
                    </a:solidFill>
                  </a:tcPr>
                </a:tc>
                <a:tc>
                  <a:txBody>
                    <a:bodyPr/>
                    <a:lstStyle/>
                    <a:p>
                      <a:pPr algn="r"/>
                      <a:r>
                        <a:rPr kumimoji="1" lang="en-US" altLang="ja-JP" dirty="0">
                          <a:solidFill>
                            <a:srgbClr val="000000"/>
                          </a:solidFill>
                          <a:latin typeface="+mn-lt"/>
                          <a:ea typeface="Meiryo UI" panose="020B0604030504040204" pitchFamily="50" charset="-128"/>
                          <a:cs typeface="Meiryo UI" panose="020B0604030504040204" pitchFamily="50" charset="-128"/>
                        </a:rPr>
                        <a:t>0.062</a:t>
                      </a:r>
                      <a:endParaRPr kumimoji="1" lang="ja-JP" altLang="en-US" dirty="0">
                        <a:solidFill>
                          <a:srgbClr val="000000"/>
                        </a:solidFill>
                        <a:latin typeface="+mn-lt"/>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F0F1"/>
                    </a:solidFill>
                  </a:tcPr>
                </a:tc>
                <a:extLst>
                  <a:ext uri="{0D108BD9-81ED-4DB2-BD59-A6C34878D82A}">
                    <a16:rowId xmlns:a16="http://schemas.microsoft.com/office/drawing/2014/main" val="10004"/>
                  </a:ext>
                </a:extLst>
              </a:tr>
              <a:tr h="370840">
                <a:tc>
                  <a:txBody>
                    <a:bodyPr/>
                    <a:lstStyle/>
                    <a:p>
                      <a:r>
                        <a:rPr kumimoji="1" lang="ja-JP" altLang="en-US"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手術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D7D6"/>
                    </a:solidFill>
                  </a:tcPr>
                </a:tc>
                <a:tc>
                  <a:txBody>
                    <a:bodyPr/>
                    <a:lstStyle/>
                    <a:p>
                      <a:pPr algn="r"/>
                      <a:r>
                        <a:rPr kumimoji="1" lang="en-US" altLang="ja-JP" dirty="0">
                          <a:solidFill>
                            <a:srgbClr val="000000"/>
                          </a:solidFill>
                          <a:latin typeface="+mn-lt"/>
                          <a:ea typeface="Meiryo UI" panose="020B0604030504040204" pitchFamily="50" charset="-128"/>
                          <a:cs typeface="Meiryo UI" panose="020B0604030504040204" pitchFamily="50" charset="-128"/>
                        </a:rPr>
                        <a:t>1.16</a:t>
                      </a:r>
                      <a:endParaRPr kumimoji="1" lang="ja-JP" altLang="en-US" dirty="0">
                        <a:solidFill>
                          <a:srgbClr val="000000"/>
                        </a:solidFill>
                        <a:latin typeface="+mn-lt"/>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D7D6"/>
                    </a:solidFill>
                  </a:tcPr>
                </a:tc>
                <a:tc>
                  <a:txBody>
                    <a:bodyPr/>
                    <a:lstStyle/>
                    <a:p>
                      <a:pPr algn="r"/>
                      <a:r>
                        <a:rPr kumimoji="1" lang="en-US" altLang="ja-JP" dirty="0">
                          <a:solidFill>
                            <a:srgbClr val="000000"/>
                          </a:solidFill>
                          <a:latin typeface="+mn-lt"/>
                          <a:ea typeface="Meiryo UI" panose="020B0604030504040204" pitchFamily="50" charset="-128"/>
                          <a:cs typeface="Meiryo UI" panose="020B0604030504040204" pitchFamily="50" charset="-128"/>
                        </a:rPr>
                        <a:t>0.573</a:t>
                      </a:r>
                      <a:endParaRPr kumimoji="1" lang="ja-JP" altLang="en-US" dirty="0">
                        <a:solidFill>
                          <a:srgbClr val="000000"/>
                        </a:solidFill>
                        <a:latin typeface="+mn-lt"/>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D7D6"/>
                    </a:solidFill>
                  </a:tcPr>
                </a:tc>
                <a:extLst>
                  <a:ext uri="{0D108BD9-81ED-4DB2-BD59-A6C34878D82A}">
                    <a16:rowId xmlns:a16="http://schemas.microsoft.com/office/drawing/2014/main" val="10005"/>
                  </a:ext>
                </a:extLst>
              </a:tr>
              <a:tr h="370840">
                <a:tc>
                  <a:txBody>
                    <a:bodyPr/>
                    <a:lstStyle/>
                    <a:p>
                      <a:r>
                        <a:rPr kumimoji="1" lang="ja-JP" altLang="en-US"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その他感染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F0F1"/>
                    </a:solidFill>
                  </a:tcPr>
                </a:tc>
                <a:tc>
                  <a:txBody>
                    <a:bodyPr/>
                    <a:lstStyle/>
                    <a:p>
                      <a:pPr algn="r"/>
                      <a:r>
                        <a:rPr kumimoji="1" lang="en-US" altLang="ja-JP" dirty="0">
                          <a:solidFill>
                            <a:srgbClr val="000000"/>
                          </a:solidFill>
                          <a:latin typeface="+mn-lt"/>
                          <a:ea typeface="Meiryo UI" panose="020B0604030504040204" pitchFamily="50" charset="-128"/>
                          <a:cs typeface="Meiryo UI" panose="020B0604030504040204" pitchFamily="50" charset="-128"/>
                        </a:rPr>
                        <a:t>0.30</a:t>
                      </a:r>
                      <a:endParaRPr kumimoji="1" lang="ja-JP" altLang="en-US" dirty="0">
                        <a:solidFill>
                          <a:srgbClr val="000000"/>
                        </a:solidFill>
                        <a:latin typeface="+mn-lt"/>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F0F1"/>
                    </a:solidFill>
                  </a:tcPr>
                </a:tc>
                <a:tc>
                  <a:txBody>
                    <a:bodyPr/>
                    <a:lstStyle/>
                    <a:p>
                      <a:pPr algn="r"/>
                      <a:r>
                        <a:rPr kumimoji="1" lang="en-US" altLang="ja-JP" dirty="0">
                          <a:solidFill>
                            <a:srgbClr val="000000"/>
                          </a:solidFill>
                          <a:latin typeface="+mn-lt"/>
                          <a:ea typeface="Meiryo UI" panose="020B0604030504040204" pitchFamily="50" charset="-128"/>
                          <a:cs typeface="Meiryo UI" panose="020B0604030504040204" pitchFamily="50" charset="-128"/>
                        </a:rPr>
                        <a:t>0.132</a:t>
                      </a:r>
                      <a:endParaRPr kumimoji="1" lang="ja-JP" altLang="en-US" dirty="0">
                        <a:solidFill>
                          <a:srgbClr val="000000"/>
                        </a:solidFill>
                        <a:latin typeface="+mn-lt"/>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F0F1"/>
                    </a:solidFill>
                  </a:tcPr>
                </a:tc>
                <a:extLst>
                  <a:ext uri="{0D108BD9-81ED-4DB2-BD59-A6C34878D82A}">
                    <a16:rowId xmlns:a16="http://schemas.microsoft.com/office/drawing/2014/main" val="10006"/>
                  </a:ext>
                </a:extLst>
              </a:tr>
            </a:tbl>
          </a:graphicData>
        </a:graphic>
      </p:graphicFrame>
      <p:sp>
        <p:nvSpPr>
          <p:cNvPr id="10" name="正方形/長方形 17">
            <a:extLst>
              <a:ext uri="{FF2B5EF4-FFF2-40B4-BE49-F238E27FC236}">
                <a16:creationId xmlns:a16="http://schemas.microsoft.com/office/drawing/2014/main" id="{3216FAF5-47FD-406C-92E8-1E7EE4D5DD68}"/>
              </a:ext>
            </a:extLst>
          </p:cNvPr>
          <p:cNvSpPr>
            <a:spLocks noChangeArrowheads="1"/>
          </p:cNvSpPr>
          <p:nvPr/>
        </p:nvSpPr>
        <p:spPr bwMode="auto">
          <a:xfrm>
            <a:off x="3858370" y="7732185"/>
            <a:ext cx="6913660" cy="246221"/>
          </a:xfrm>
          <a:prstGeom prst="rect">
            <a:avLst/>
          </a:prstGeom>
          <a:noFill/>
          <a:ln w="9525">
            <a:noFill/>
            <a:miter lim="800000"/>
            <a:headEnd/>
            <a:tailEnd/>
          </a:ln>
        </p:spPr>
        <p:txBody>
          <a:bodyPr wrap="square">
            <a:spAutoFit/>
          </a:bodyPr>
          <a:lstStyle/>
          <a:p>
            <a:r>
              <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森兼啓太他</a:t>
            </a:r>
            <a:r>
              <a:rPr kumimoji="1"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末梢挿入型中心静脈カテーテルと従来の中心静脈カテーテルの多面的比較；環境感染誌 </a:t>
            </a:r>
            <a:r>
              <a:rPr kumimoji="1" lang="en-US" altLang="ja-JP" sz="1000" dirty="0">
                <a:solidFill>
                  <a:srgbClr val="000000"/>
                </a:solidFill>
                <a:ea typeface="Meiryo UI" panose="020B0604030504040204" pitchFamily="50" charset="-128"/>
                <a:cs typeface="Meiryo UI" panose="020B0604030504040204" pitchFamily="50" charset="-128"/>
              </a:rPr>
              <a:t>Vol.24 no.5</a:t>
            </a:r>
            <a:r>
              <a:rPr kumimoji="1" lang="ja-JP" altLang="en-US" sz="1000" dirty="0">
                <a:solidFill>
                  <a:srgbClr val="000000"/>
                </a:solidFill>
                <a:ea typeface="Meiryo UI" panose="020B0604030504040204" pitchFamily="50" charset="-128"/>
                <a:cs typeface="Meiryo UI" panose="020B0604030504040204" pitchFamily="50" charset="-128"/>
              </a:rPr>
              <a:t>　</a:t>
            </a:r>
            <a:r>
              <a:rPr kumimoji="1" lang="en-US" altLang="ja-JP" sz="1000" dirty="0">
                <a:solidFill>
                  <a:srgbClr val="000000"/>
                </a:solidFill>
                <a:ea typeface="Meiryo UI" panose="020B0604030504040204" pitchFamily="50" charset="-128"/>
                <a:cs typeface="Meiryo UI" panose="020B0604030504040204" pitchFamily="50" charset="-128"/>
              </a:rPr>
              <a:t>2009</a:t>
            </a:r>
          </a:p>
        </p:txBody>
      </p:sp>
      <p:sp>
        <p:nvSpPr>
          <p:cNvPr id="11" name="角丸四角形 1">
            <a:extLst>
              <a:ext uri="{FF2B5EF4-FFF2-40B4-BE49-F238E27FC236}">
                <a16:creationId xmlns:a16="http://schemas.microsoft.com/office/drawing/2014/main" id="{563E633C-CD8E-4B23-9FEB-C03081A310F1}"/>
              </a:ext>
            </a:extLst>
          </p:cNvPr>
          <p:cNvSpPr/>
          <p:nvPr/>
        </p:nvSpPr>
        <p:spPr bwMode="auto">
          <a:xfrm>
            <a:off x="6424415" y="7025239"/>
            <a:ext cx="5544616" cy="432048"/>
          </a:xfrm>
          <a:prstGeom prst="roundRect">
            <a:avLst/>
          </a:prstGeom>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spcBef>
                <a:spcPct val="0"/>
              </a:spcBef>
              <a:spcAft>
                <a:spcPct val="0"/>
              </a:spcAft>
              <a:buClrTx/>
              <a:buSzTx/>
              <a:buFontTx/>
              <a:buNone/>
              <a:tabLst/>
            </a:pPr>
            <a:r>
              <a:rPr kumimoji="0" lang="en-US" altLang="ja-JP" sz="2000" b="1"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PICC</a:t>
            </a:r>
            <a:r>
              <a:rPr kumimoji="0" lang="ja-JP" altLang="en-US" sz="2000" b="1"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の使用は感染リスクを有意に低下させる因子</a:t>
            </a:r>
            <a:endParaRPr kumimoji="0" lang="en-US" altLang="ja-JP" sz="2000" b="1"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7291217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E975E439-6A1C-45E3-95AF-E1E8F5D4BCF6}"/>
              </a:ext>
            </a:extLst>
          </p:cNvPr>
          <p:cNvSpPr>
            <a:spLocks noGrp="1"/>
          </p:cNvSpPr>
          <p:nvPr>
            <p:ph type="body" sz="quarter" idx="11"/>
          </p:nvPr>
        </p:nvSpPr>
        <p:spPr/>
        <p:txBody>
          <a:bodyPr/>
          <a:lstStyle/>
          <a:p>
            <a:r>
              <a:rPr lang="en-US" altLang="ja-JP" sz="4800" dirty="0"/>
              <a:t>CVC/PICC</a:t>
            </a:r>
            <a:r>
              <a:rPr lang="ja-JP" altLang="en-US" sz="4800" dirty="0"/>
              <a:t>　</a:t>
            </a:r>
            <a:r>
              <a:rPr lang="ja-JP" altLang="en-US" sz="4800" dirty="0">
                <a:latin typeface="Meiryo UI" panose="020B0604030504040204" pitchFamily="50" charset="-128"/>
                <a:ea typeface="Meiryo UI" panose="020B0604030504040204" pitchFamily="50" charset="-128"/>
              </a:rPr>
              <a:t>挿入時合併症の比較</a:t>
            </a:r>
            <a:endParaRPr kumimoji="1" lang="ja-JP" altLang="en-US" dirty="0">
              <a:latin typeface="Meiryo UI" panose="020B0604030504040204" pitchFamily="50" charset="-128"/>
              <a:ea typeface="Meiryo UI" panose="020B0604030504040204" pitchFamily="50" charset="-128"/>
            </a:endParaRPr>
          </a:p>
        </p:txBody>
      </p:sp>
      <p:sp>
        <p:nvSpPr>
          <p:cNvPr id="3" name="テキスト プレースホルダー 2">
            <a:extLst>
              <a:ext uri="{FF2B5EF4-FFF2-40B4-BE49-F238E27FC236}">
                <a16:creationId xmlns:a16="http://schemas.microsoft.com/office/drawing/2014/main" id="{2481B13E-11CC-4120-BCE6-3F3BF0F0DDF2}"/>
              </a:ext>
            </a:extLst>
          </p:cNvPr>
          <p:cNvSpPr>
            <a:spLocks noGrp="1"/>
          </p:cNvSpPr>
          <p:nvPr>
            <p:ph type="body" sz="quarter" idx="12"/>
          </p:nvPr>
        </p:nvSpPr>
        <p:spPr/>
        <p:txBody>
          <a:bodyPr/>
          <a:lstStyle/>
          <a:p>
            <a:pPr>
              <a:defRPr/>
            </a:pPr>
            <a:r>
              <a:rPr kumimoji="1" lang="en-US" altLang="ja-JP"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PICC </a:t>
            </a:r>
            <a:r>
              <a:rPr kumimoji="1"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群：</a:t>
            </a:r>
            <a:r>
              <a:rPr kumimoji="1" lang="en-US" altLang="ja-JP"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277</a:t>
            </a:r>
            <a:r>
              <a:rPr kumimoji="1"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例、</a:t>
            </a:r>
            <a:r>
              <a:rPr kumimoji="1" lang="en-US" altLang="ja-JP"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CVC</a:t>
            </a:r>
            <a:r>
              <a:rPr kumimoji="1"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群：</a:t>
            </a:r>
            <a:r>
              <a:rPr kumimoji="1" lang="en-US" altLang="ja-JP"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276</a:t>
            </a:r>
            <a:r>
              <a:rPr kumimoji="1"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例</a:t>
            </a:r>
            <a:endParaRPr kumimoji="1" lang="en-US" altLang="ja-JP"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dirty="0"/>
          </a:p>
        </p:txBody>
      </p:sp>
      <p:graphicFrame>
        <p:nvGraphicFramePr>
          <p:cNvPr id="4" name="グラフ 3">
            <a:extLst>
              <a:ext uri="{FF2B5EF4-FFF2-40B4-BE49-F238E27FC236}">
                <a16:creationId xmlns:a16="http://schemas.microsoft.com/office/drawing/2014/main" id="{03C35ADB-E251-4526-B009-6E6F4D2CFC78}"/>
              </a:ext>
            </a:extLst>
          </p:cNvPr>
          <p:cNvGraphicFramePr/>
          <p:nvPr>
            <p:extLst>
              <p:ext uri="{D42A27DB-BD31-4B8C-83A1-F6EECF244321}">
                <p14:modId xmlns:p14="http://schemas.microsoft.com/office/powerpoint/2010/main" val="2140298581"/>
              </p:ext>
            </p:extLst>
          </p:nvPr>
        </p:nvGraphicFramePr>
        <p:xfrm>
          <a:off x="3615716" y="3429695"/>
          <a:ext cx="6994358" cy="3834064"/>
        </p:xfrm>
        <a:graphic>
          <a:graphicData uri="http://schemas.openxmlformats.org/drawingml/2006/chart">
            <c:chart xmlns:c="http://schemas.openxmlformats.org/drawingml/2006/chart" xmlns:r="http://schemas.openxmlformats.org/officeDocument/2006/relationships" r:id="rId3"/>
          </a:graphicData>
        </a:graphic>
      </p:graphicFrame>
      <p:sp>
        <p:nvSpPr>
          <p:cNvPr id="5" name="正方形/長方形 17">
            <a:extLst>
              <a:ext uri="{FF2B5EF4-FFF2-40B4-BE49-F238E27FC236}">
                <a16:creationId xmlns:a16="http://schemas.microsoft.com/office/drawing/2014/main" id="{F0A1CCD8-A90C-46B1-B46D-AF50B91E1154}"/>
              </a:ext>
            </a:extLst>
          </p:cNvPr>
          <p:cNvSpPr>
            <a:spLocks noChangeArrowheads="1"/>
          </p:cNvSpPr>
          <p:nvPr/>
        </p:nvSpPr>
        <p:spPr bwMode="auto">
          <a:xfrm>
            <a:off x="3044443" y="7702657"/>
            <a:ext cx="8136904" cy="246221"/>
          </a:xfrm>
          <a:prstGeom prst="rect">
            <a:avLst/>
          </a:prstGeom>
          <a:noFill/>
          <a:ln w="9525">
            <a:noFill/>
            <a:miter lim="800000"/>
            <a:headEnd/>
            <a:tailEnd/>
          </a:ln>
        </p:spPr>
        <p:txBody>
          <a:bodyPr wrap="square">
            <a:spAutoFit/>
          </a:bodyPr>
          <a:lstStyle/>
          <a:p>
            <a:pPr algn="ctr"/>
            <a:r>
              <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森兼啓太他</a:t>
            </a:r>
            <a:r>
              <a:rPr kumimoji="1"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末梢挿入型中心静脈カテーテルと従来の中心静脈カテーテルの多面的比較；環境感染誌</a:t>
            </a:r>
            <a:r>
              <a:rPr kumimoji="1" lang="en-US" altLang="ja-JP" sz="1000" dirty="0">
                <a:solidFill>
                  <a:srgbClr val="000000"/>
                </a:solidFill>
                <a:ea typeface="Meiryo UI" panose="020B0604030504040204" pitchFamily="50" charset="-128"/>
                <a:cs typeface="Meiryo UI" panose="020B0604030504040204" pitchFamily="50" charset="-128"/>
              </a:rPr>
              <a:t>Vol.24 no.5</a:t>
            </a:r>
            <a:r>
              <a:rPr kumimoji="1" lang="ja-JP" altLang="en-US" sz="1000" dirty="0">
                <a:solidFill>
                  <a:srgbClr val="000000"/>
                </a:solidFill>
                <a:ea typeface="Meiryo UI" panose="020B0604030504040204" pitchFamily="50" charset="-128"/>
                <a:cs typeface="Meiryo UI" panose="020B0604030504040204" pitchFamily="50" charset="-128"/>
              </a:rPr>
              <a:t>　</a:t>
            </a:r>
            <a:r>
              <a:rPr kumimoji="1" lang="en-US" altLang="ja-JP" sz="1000" dirty="0">
                <a:solidFill>
                  <a:srgbClr val="000000"/>
                </a:solidFill>
                <a:ea typeface="Meiryo UI" panose="020B0604030504040204" pitchFamily="50" charset="-128"/>
                <a:cs typeface="Meiryo UI" panose="020B0604030504040204" pitchFamily="50" charset="-128"/>
              </a:rPr>
              <a:t>2009</a:t>
            </a:r>
          </a:p>
        </p:txBody>
      </p:sp>
    </p:spTree>
    <p:extLst>
      <p:ext uri="{BB962C8B-B14F-4D97-AF65-F5344CB8AC3E}">
        <p14:creationId xmlns:p14="http://schemas.microsoft.com/office/powerpoint/2010/main" val="2572795008"/>
      </p:ext>
    </p:extLst>
  </p:cSld>
  <p:clrMapOvr>
    <a:masterClrMapping/>
  </p:clrMapOvr>
  <p:transition>
    <p:fade/>
  </p:transition>
</p:sld>
</file>

<file path=ppt/theme/theme1.xml><?xml version="1.0" encoding="utf-8"?>
<a:theme xmlns:a="http://schemas.openxmlformats.org/drawingml/2006/main" name="01_Cover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4_Text Layouts">
  <a:themeElements>
    <a:clrScheme name="Custom 18">
      <a:dk1>
        <a:srgbClr val="27251F"/>
      </a:dk1>
      <a:lt1>
        <a:srgbClr val="FFFFFF"/>
      </a:lt1>
      <a:dk2>
        <a:srgbClr val="E41F35"/>
      </a:dk2>
      <a:lt2>
        <a:srgbClr val="FFFFFF"/>
      </a:lt2>
      <a:accent1>
        <a:srgbClr val="BBDDE6"/>
      </a:accent1>
      <a:accent2>
        <a:srgbClr val="938A85"/>
      </a:accent2>
      <a:accent3>
        <a:srgbClr val="CCC8C1"/>
      </a:accent3>
      <a:accent4>
        <a:srgbClr val="A99F9D"/>
      </a:accent4>
      <a:accent5>
        <a:srgbClr val="7B6D68"/>
      </a:accent5>
      <a:accent6>
        <a:srgbClr val="B6D9E8"/>
      </a:accent6>
      <a:hlink>
        <a:srgbClr val="0000FF"/>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ternal-cardinal-health-ppt-2021-widescreen-january.pptx" id="{DB13951F-5C50-40FF-A866-2C21E3A5CA88}" vid="{02338510-E5F8-458F-86CD-A2CCC85E94AB}"/>
    </a:ext>
  </a:extLst>
</a:theme>
</file>

<file path=ppt/theme/theme11.xml><?xml version="1.0" encoding="utf-8"?>
<a:theme xmlns:a="http://schemas.openxmlformats.org/drawingml/2006/main" name="15_Text/image layouts">
  <a:themeElements>
    <a:clrScheme name="Custom 18">
      <a:dk1>
        <a:srgbClr val="27251F"/>
      </a:dk1>
      <a:lt1>
        <a:srgbClr val="FFFFFF"/>
      </a:lt1>
      <a:dk2>
        <a:srgbClr val="E41F35"/>
      </a:dk2>
      <a:lt2>
        <a:srgbClr val="FFFFFF"/>
      </a:lt2>
      <a:accent1>
        <a:srgbClr val="BBDDE6"/>
      </a:accent1>
      <a:accent2>
        <a:srgbClr val="938A85"/>
      </a:accent2>
      <a:accent3>
        <a:srgbClr val="CCC8C1"/>
      </a:accent3>
      <a:accent4>
        <a:srgbClr val="A99F9D"/>
      </a:accent4>
      <a:accent5>
        <a:srgbClr val="7B6D68"/>
      </a:accent5>
      <a:accent6>
        <a:srgbClr val="B6D9E8"/>
      </a:accent6>
      <a:hlink>
        <a:srgbClr val="0000FF"/>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ternal-cardinal-health-ppt-2021-widescreen-january.pptx" id="{DB13951F-5C50-40FF-A866-2C21E3A5CA88}" vid="{02338510-E5F8-458F-86CD-A2CCC85E94AB}"/>
    </a:ext>
  </a:extLst>
</a:theme>
</file>

<file path=ppt/theme/theme12.xml><?xml version="1.0" encoding="utf-8"?>
<a:theme xmlns:a="http://schemas.openxmlformats.org/drawingml/2006/main" name="05/09/10_Charts/Pyramids/Funnels">
  <a:themeElements>
    <a:clrScheme name="Custom 1">
      <a:dk1>
        <a:srgbClr val="000000"/>
      </a:dk1>
      <a:lt1>
        <a:srgbClr val="FFFFFF"/>
      </a:lt1>
      <a:dk2>
        <a:srgbClr val="E31F34"/>
      </a:dk2>
      <a:lt2>
        <a:srgbClr val="E7E6E6"/>
      </a:lt2>
      <a:accent1>
        <a:srgbClr val="E31F34"/>
      </a:accent1>
      <a:accent2>
        <a:srgbClr val="EEEEEE"/>
      </a:accent2>
      <a:accent3>
        <a:srgbClr val="7B6D67"/>
      </a:accent3>
      <a:accent4>
        <a:srgbClr val="A89F9D"/>
      </a:accent4>
      <a:accent5>
        <a:srgbClr val="938A85"/>
      </a:accent5>
      <a:accent6>
        <a:srgbClr val="CA2034"/>
      </a:accent6>
      <a:hlink>
        <a:srgbClr val="B9DAE7"/>
      </a:hlink>
      <a:folHlink>
        <a:srgbClr val="5D5D5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DO NOT USE">
  <a:themeElements>
    <a:clrScheme name="Custom 1">
      <a:dk1>
        <a:srgbClr val="000000"/>
      </a:dk1>
      <a:lt1>
        <a:srgbClr val="FFFFFF"/>
      </a:lt1>
      <a:dk2>
        <a:srgbClr val="E31F34"/>
      </a:dk2>
      <a:lt2>
        <a:srgbClr val="E7E6E6"/>
      </a:lt2>
      <a:accent1>
        <a:srgbClr val="E31F34"/>
      </a:accent1>
      <a:accent2>
        <a:srgbClr val="EEEEEE"/>
      </a:accent2>
      <a:accent3>
        <a:srgbClr val="7B6D67"/>
      </a:accent3>
      <a:accent4>
        <a:srgbClr val="A89F9D"/>
      </a:accent4>
      <a:accent5>
        <a:srgbClr val="938A85"/>
      </a:accent5>
      <a:accent6>
        <a:srgbClr val="CA2034"/>
      </a:accent6>
      <a:hlink>
        <a:srgbClr val="B9DAE7"/>
      </a:hlink>
      <a:folHlink>
        <a:srgbClr val="5D5D5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02_Section dividers">
  <a:themeElements>
    <a:clrScheme name="Custom 18">
      <a:dk1>
        <a:srgbClr val="27251F"/>
      </a:dk1>
      <a:lt1>
        <a:srgbClr val="FFFFFF"/>
      </a:lt1>
      <a:dk2>
        <a:srgbClr val="E41F35"/>
      </a:dk2>
      <a:lt2>
        <a:srgbClr val="FFFFFF"/>
      </a:lt2>
      <a:accent1>
        <a:srgbClr val="BBDDE6"/>
      </a:accent1>
      <a:accent2>
        <a:srgbClr val="938A85"/>
      </a:accent2>
      <a:accent3>
        <a:srgbClr val="CCC8C1"/>
      </a:accent3>
      <a:accent4>
        <a:srgbClr val="A99F9D"/>
      </a:accent4>
      <a:accent5>
        <a:srgbClr val="7B6D68"/>
      </a:accent5>
      <a:accent6>
        <a:srgbClr val="B6D9E8"/>
      </a:accent6>
      <a:hlink>
        <a:srgbClr val="0000FF"/>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ternal-cardinal-health-ppt-2021-widescreen-january.pptx" id="{DB13951F-5C50-40FF-A866-2C21E3A5CA88}" vid="{02338510-E5F8-458F-86CD-A2CCC85E94AB}"/>
    </a:ext>
  </a:extLst>
</a:theme>
</file>

<file path=ppt/theme/theme3.xml><?xml version="1.0" encoding="utf-8"?>
<a:theme xmlns:a="http://schemas.openxmlformats.org/drawingml/2006/main" name="03/04_Agenda_Timelines_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03/04_Agenda_Timelines_B">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06_Sponso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07/08_Org charts_Our Team">
  <a:themeElements>
    <a:clrScheme name="Custom 18">
      <a:dk1>
        <a:srgbClr val="27251F"/>
      </a:dk1>
      <a:lt1>
        <a:srgbClr val="FFFFFF"/>
      </a:lt1>
      <a:dk2>
        <a:srgbClr val="E41F35"/>
      </a:dk2>
      <a:lt2>
        <a:srgbClr val="FFFFFF"/>
      </a:lt2>
      <a:accent1>
        <a:srgbClr val="BBDDE6"/>
      </a:accent1>
      <a:accent2>
        <a:srgbClr val="938A85"/>
      </a:accent2>
      <a:accent3>
        <a:srgbClr val="CCC8C1"/>
      </a:accent3>
      <a:accent4>
        <a:srgbClr val="A99F9D"/>
      </a:accent4>
      <a:accent5>
        <a:srgbClr val="7B6D68"/>
      </a:accent5>
      <a:accent6>
        <a:srgbClr val="B6D9E8"/>
      </a:accent6>
      <a:hlink>
        <a:srgbClr val="0000FF"/>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ternal-cardinal-health-ppt-2021-widescreen-january.pptx" id="{DB13951F-5C50-40FF-A866-2C21E3A5CA88}" vid="{02338510-E5F8-458F-86CD-A2CCC85E94AB}"/>
    </a:ext>
  </a:extLst>
</a:theme>
</file>

<file path=ppt/theme/theme7.xml><?xml version="1.0" encoding="utf-8"?>
<a:theme xmlns:a="http://schemas.openxmlformats.org/drawingml/2006/main" name="11/12_RoadMap/Process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3_Quotes_A">
  <a:themeElements>
    <a:clrScheme name="Custom 18">
      <a:dk1>
        <a:srgbClr val="27251F"/>
      </a:dk1>
      <a:lt1>
        <a:srgbClr val="FFFFFF"/>
      </a:lt1>
      <a:dk2>
        <a:srgbClr val="E41F35"/>
      </a:dk2>
      <a:lt2>
        <a:srgbClr val="FFFFFF"/>
      </a:lt2>
      <a:accent1>
        <a:srgbClr val="BBDDE6"/>
      </a:accent1>
      <a:accent2>
        <a:srgbClr val="938A85"/>
      </a:accent2>
      <a:accent3>
        <a:srgbClr val="CCC8C1"/>
      </a:accent3>
      <a:accent4>
        <a:srgbClr val="A99F9D"/>
      </a:accent4>
      <a:accent5>
        <a:srgbClr val="7B6D68"/>
      </a:accent5>
      <a:accent6>
        <a:srgbClr val="B6D9E8"/>
      </a:accent6>
      <a:hlink>
        <a:srgbClr val="0000FF"/>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ternal-cardinal-health-ppt-2021-widescreen-january.pptx" id="{DB13951F-5C50-40FF-A866-2C21E3A5CA88}" vid="{02338510-E5F8-458F-86CD-A2CCC85E94AB}"/>
    </a:ext>
  </a:extLst>
</a:theme>
</file>

<file path=ppt/theme/theme9.xml><?xml version="1.0" encoding="utf-8"?>
<a:theme xmlns:a="http://schemas.openxmlformats.org/drawingml/2006/main" name="13_Quotes B">
  <a:themeElements>
    <a:clrScheme name="Custom 18">
      <a:dk1>
        <a:srgbClr val="27251F"/>
      </a:dk1>
      <a:lt1>
        <a:srgbClr val="FFFFFF"/>
      </a:lt1>
      <a:dk2>
        <a:srgbClr val="E41F35"/>
      </a:dk2>
      <a:lt2>
        <a:srgbClr val="FFFFFF"/>
      </a:lt2>
      <a:accent1>
        <a:srgbClr val="BBDDE6"/>
      </a:accent1>
      <a:accent2>
        <a:srgbClr val="938A85"/>
      </a:accent2>
      <a:accent3>
        <a:srgbClr val="CCC8C1"/>
      </a:accent3>
      <a:accent4>
        <a:srgbClr val="A99F9D"/>
      </a:accent4>
      <a:accent5>
        <a:srgbClr val="7B6D68"/>
      </a:accent5>
      <a:accent6>
        <a:srgbClr val="B6D9E8"/>
      </a:accent6>
      <a:hlink>
        <a:srgbClr val="0000FF"/>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ternal-cardinal-health-ppt-2021-widescreen-january.pptx" id="{DB13951F-5C50-40FF-A866-2C21E3A5CA88}" vid="{02338510-E5F8-458F-86CD-A2CCC85E94AB}"/>
    </a:ext>
  </a:extLst>
</a:theme>
</file>

<file path=ppt/theme/themeOverride1.xml><?xml version="1.0" encoding="utf-8"?>
<a:themeOverride xmlns:a="http://schemas.openxmlformats.org/drawingml/2006/main">
  <a:clrScheme name="1_Default Design 1">
    <a:dk1>
      <a:srgbClr val="000000"/>
    </a:dk1>
    <a:lt1>
      <a:srgbClr val="FFFFFF"/>
    </a:lt1>
    <a:dk2>
      <a:srgbClr val="003878"/>
    </a:dk2>
    <a:lt2>
      <a:srgbClr val="696B73"/>
    </a:lt2>
    <a:accent1>
      <a:srgbClr val="53B7E8"/>
    </a:accent1>
    <a:accent2>
      <a:srgbClr val="C7EAFB"/>
    </a:accent2>
    <a:accent3>
      <a:srgbClr val="FFFFFF"/>
    </a:accent3>
    <a:accent4>
      <a:srgbClr val="000000"/>
    </a:accent4>
    <a:accent5>
      <a:srgbClr val="B3D8F2"/>
    </a:accent5>
    <a:accent6>
      <a:srgbClr val="B4D4E3"/>
    </a:accent6>
    <a:hlink>
      <a:srgbClr val="6E9934"/>
    </a:hlink>
    <a:folHlink>
      <a:srgbClr val="F7901E"/>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1_Default Design 1">
    <a:dk1>
      <a:srgbClr val="000000"/>
    </a:dk1>
    <a:lt1>
      <a:srgbClr val="FFFFFF"/>
    </a:lt1>
    <a:dk2>
      <a:srgbClr val="003878"/>
    </a:dk2>
    <a:lt2>
      <a:srgbClr val="696B73"/>
    </a:lt2>
    <a:accent1>
      <a:srgbClr val="53B7E8"/>
    </a:accent1>
    <a:accent2>
      <a:srgbClr val="C7EAFB"/>
    </a:accent2>
    <a:accent3>
      <a:srgbClr val="FFFFFF"/>
    </a:accent3>
    <a:accent4>
      <a:srgbClr val="000000"/>
    </a:accent4>
    <a:accent5>
      <a:srgbClr val="B3D8F2"/>
    </a:accent5>
    <a:accent6>
      <a:srgbClr val="B4D4E3"/>
    </a:accent6>
    <a:hlink>
      <a:srgbClr val="6E9934"/>
    </a:hlink>
    <a:folHlink>
      <a:srgbClr val="F7901E"/>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CD677C86D8541A4486A766F4CB9654F1" ma:contentTypeVersion="6" ma:contentTypeDescription="新しいドキュメントを作成します。" ma:contentTypeScope="" ma:versionID="60c455ff8b7a75daea93ce11af0c0f9a">
  <xsd:schema xmlns:xsd="http://www.w3.org/2001/XMLSchema" xmlns:xs="http://www.w3.org/2001/XMLSchema" xmlns:p="http://schemas.microsoft.com/office/2006/metadata/properties" xmlns:ns2="300903c4-f3f0-45d6-81b6-aa064a178b7d" xmlns:ns3="d132b503-d3ac-45c9-bf02-338f8b20d7e7" targetNamespace="http://schemas.microsoft.com/office/2006/metadata/properties" ma:root="true" ma:fieldsID="bcefb37cea0a88fd1cdcc604f20dee6a" ns2:_="" ns3:_="">
    <xsd:import namespace="300903c4-f3f0-45d6-81b6-aa064a178b7d"/>
    <xsd:import namespace="d132b503-d3ac-45c9-bf02-338f8b20d7e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0903c4-f3f0-45d6-81b6-aa064a178b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132b503-d3ac-45c9-bf02-338f8b20d7e7" elementFormDefault="qualified">
    <xsd:import namespace="http://schemas.microsoft.com/office/2006/documentManagement/types"/>
    <xsd:import namespace="http://schemas.microsoft.com/office/infopath/2007/PartnerControls"/>
    <xsd:element name="SharedWithUsers" ma:index="12"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D86916-24FB-4C0B-8129-BE8CDB45A5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0903c4-f3f0-45d6-81b6-aa064a178b7d"/>
    <ds:schemaRef ds:uri="d132b503-d3ac-45c9-bf02-338f8b20d7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91EAB87-1C65-4C59-8D96-AD7AAA834E18}">
  <ds:schemaRefs>
    <ds:schemaRef ds:uri="http://purl.org/dc/elements/1.1/"/>
    <ds:schemaRef ds:uri="http://schemas.microsoft.com/office/2006/metadata/properties"/>
    <ds:schemaRef ds:uri="300903c4-f3f0-45d6-81b6-aa064a178b7d"/>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d132b503-d3ac-45c9-bf02-338f8b20d7e7"/>
    <ds:schemaRef ds:uri="http://www.w3.org/XML/1998/namespace"/>
    <ds:schemaRef ds:uri="http://purl.org/dc/dcmitype/"/>
  </ds:schemaRefs>
</ds:datastoreItem>
</file>

<file path=customXml/itemProps3.xml><?xml version="1.0" encoding="utf-8"?>
<ds:datastoreItem xmlns:ds="http://schemas.openxmlformats.org/officeDocument/2006/customXml" ds:itemID="{D13C23A0-2329-4B85-9CB2-9F796A0048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Content pages</Template>
  <TotalTime>9115</TotalTime>
  <Words>5396</Words>
  <Application>Microsoft Office PowerPoint</Application>
  <PresentationFormat>ユーザー設定</PresentationFormat>
  <Paragraphs>492</Paragraphs>
  <Slides>50</Slides>
  <Notes>28</Notes>
  <HiddenSlides>0</HiddenSlides>
  <MMClips>0</MMClips>
  <ScaleCrop>false</ScaleCrop>
  <HeadingPairs>
    <vt:vector size="8" baseType="variant">
      <vt:variant>
        <vt:lpstr>使用されているフォント</vt:lpstr>
      </vt:variant>
      <vt:variant>
        <vt:i4>8</vt:i4>
      </vt:variant>
      <vt:variant>
        <vt:lpstr>テーマ</vt:lpstr>
      </vt:variant>
      <vt:variant>
        <vt:i4>13</vt:i4>
      </vt:variant>
      <vt:variant>
        <vt:lpstr>埋め込まれた OLE サーバー</vt:lpstr>
      </vt:variant>
      <vt:variant>
        <vt:i4>1</vt:i4>
      </vt:variant>
      <vt:variant>
        <vt:lpstr>スライド タイトル</vt:lpstr>
      </vt:variant>
      <vt:variant>
        <vt:i4>50</vt:i4>
      </vt:variant>
    </vt:vector>
  </HeadingPairs>
  <TitlesOfParts>
    <vt:vector size="72" baseType="lpstr">
      <vt:lpstr>Meiryo UI</vt:lpstr>
      <vt:lpstr>ＭＳ Ｐゴシック</vt:lpstr>
      <vt:lpstr>Arial</vt:lpstr>
      <vt:lpstr>Calibri</vt:lpstr>
      <vt:lpstr>Calibri Light</vt:lpstr>
      <vt:lpstr>Courier New</vt:lpstr>
      <vt:lpstr>Magneto</vt:lpstr>
      <vt:lpstr>Wingdings</vt:lpstr>
      <vt:lpstr>01_Covers</vt:lpstr>
      <vt:lpstr>02_Section dividers</vt:lpstr>
      <vt:lpstr>03/04_Agenda_Timelines_A</vt:lpstr>
      <vt:lpstr>03/04_Agenda_Timelines_B</vt:lpstr>
      <vt:lpstr>06_Sponsor slides</vt:lpstr>
      <vt:lpstr>07/08_Org charts_Our Team</vt:lpstr>
      <vt:lpstr>11/12_RoadMap/Processes</vt:lpstr>
      <vt:lpstr>13_Quotes_A</vt:lpstr>
      <vt:lpstr>13_Quotes B</vt:lpstr>
      <vt:lpstr>14_Text Layouts</vt:lpstr>
      <vt:lpstr>15_Text/image layouts</vt:lpstr>
      <vt:lpstr>05/09/10_Charts/Pyramids/Funnels</vt:lpstr>
      <vt:lpstr>DO NOT USE</vt:lpstr>
      <vt:lpstr>Photo Editor ｲﾒｰｼﾞ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PICC挿入中の管理_2022</dc:title>
  <dc:creator>Hopler, Susanna</dc:creator>
  <cp:keywords>Internal Use (Standard)</cp:keywords>
  <cp:lastModifiedBy>Ando, Rei</cp:lastModifiedBy>
  <cp:revision>471</cp:revision>
  <cp:lastPrinted>2019-01-17T22:11:26Z</cp:lastPrinted>
  <dcterms:created xsi:type="dcterms:W3CDTF">2022-01-11T16:11:04Z</dcterms:created>
  <dcterms:modified xsi:type="dcterms:W3CDTF">2026-04-06T00:51:22Z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0x010100CD677C86D8541A4486A766F4CB9654F1</vt:lpwstr>
  </property>
  <property fmtid="{D5CDD505-2E9C-101B-9397-08002B2CF9AE}" pid="3" name="PublishingContact">
    <vt:lpwstr>83256;#Akainda, David</vt:lpwstr>
  </property>
  <property fmtid="{D5CDD505-2E9C-101B-9397-08002B2CF9AE}" pid="4" name="AlternateURL">
    <vt:lpwstr>, </vt:lpwstr>
  </property>
  <property fmtid="{D5CDD505-2E9C-101B-9397-08002B2CF9AE}" pid="5" name="DataClassification">
    <vt:lpwstr>Public</vt:lpwstr>
  </property>
  <property fmtid="{D5CDD505-2E9C-101B-9397-08002B2CF9AE}" pid="6" name="LastReviewedDate">
    <vt:filetime>2018-04-24T21:26:06Z</vt:filetime>
  </property>
  <property fmtid="{D5CDD505-2E9C-101B-9397-08002B2CF9AE}" pid="7" name="DocumentCategory">
    <vt:lpwstr>PowerPoint Presentations</vt:lpwstr>
  </property>
  <property fmtid="{D5CDD505-2E9C-101B-9397-08002B2CF9AE}" pid="8" name="ContentTopics">
    <vt:lpwstr>;#Enter Choice #1;#</vt:lpwstr>
  </property>
  <property fmtid="{D5CDD505-2E9C-101B-9397-08002B2CF9AE}" pid="9" name="Order">
    <vt:lpwstr>4600.00000000000</vt:lpwstr>
  </property>
  <property fmtid="{D5CDD505-2E9C-101B-9397-08002B2CF9AE}" pid="10" name="xd_ProgID">
    <vt:lpwstr/>
  </property>
  <property fmtid="{D5CDD505-2E9C-101B-9397-08002B2CF9AE}" pid="11" name="ComplianceAssetId">
    <vt:lpwstr/>
  </property>
  <property fmtid="{D5CDD505-2E9C-101B-9397-08002B2CF9AE}" pid="12" name="TemplateUrl">
    <vt:lpwstr/>
  </property>
  <property fmtid="{D5CDD505-2E9C-101B-9397-08002B2CF9AE}" pid="13" name="_ExtendedDescription">
    <vt:lpwstr/>
  </property>
  <property fmtid="{D5CDD505-2E9C-101B-9397-08002B2CF9AE}" pid="14" name="TriggerFlowInfo">
    <vt:lpwstr/>
  </property>
  <property fmtid="{D5CDD505-2E9C-101B-9397-08002B2CF9AE}" pid="15" name="xd_Signature">
    <vt:lpwstr/>
  </property>
</Properties>
</file>